
<file path=[Content_Types].xml><?xml version="1.0" encoding="utf-8"?>
<Types xmlns="http://schemas.openxmlformats.org/package/2006/content-types">
  <Default Extension="fntdata" ContentType="application/x-fontdata"/>
  <Default Extension="gif" ContentType="image/gif"/>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7.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5" r:id="rId2"/>
    <p:sldMasterId id="2147483680" r:id="rId3"/>
    <p:sldMasterId id="2147483700" r:id="rId4"/>
    <p:sldMasterId id="2147483717" r:id="rId5"/>
    <p:sldMasterId id="2147483730" r:id="rId6"/>
    <p:sldMasterId id="2147483739" r:id="rId7"/>
    <p:sldMasterId id="2147483750" r:id="rId8"/>
    <p:sldMasterId id="2147483758" r:id="rId9"/>
  </p:sldMasterIdLst>
  <p:notesMasterIdLst>
    <p:notesMasterId r:id="rId47"/>
  </p:notesMasterIdLst>
  <p:sldIdLst>
    <p:sldId id="256" r:id="rId10"/>
    <p:sldId id="297" r:id="rId11"/>
    <p:sldId id="258" r:id="rId12"/>
    <p:sldId id="259" r:id="rId13"/>
    <p:sldId id="293" r:id="rId14"/>
    <p:sldId id="261" r:id="rId15"/>
    <p:sldId id="263" r:id="rId16"/>
    <p:sldId id="294" r:id="rId17"/>
    <p:sldId id="295" r:id="rId18"/>
    <p:sldId id="265" r:id="rId19"/>
    <p:sldId id="266" r:id="rId20"/>
    <p:sldId id="267" r:id="rId21"/>
    <p:sldId id="268" r:id="rId22"/>
    <p:sldId id="269" r:id="rId23"/>
    <p:sldId id="270" r:id="rId24"/>
    <p:sldId id="271" r:id="rId25"/>
    <p:sldId id="273" r:id="rId26"/>
    <p:sldId id="272" r:id="rId27"/>
    <p:sldId id="296" r:id="rId28"/>
    <p:sldId id="274" r:id="rId29"/>
    <p:sldId id="275" r:id="rId30"/>
    <p:sldId id="276" r:id="rId31"/>
    <p:sldId id="277" r:id="rId32"/>
    <p:sldId id="278" r:id="rId33"/>
    <p:sldId id="279" r:id="rId34"/>
    <p:sldId id="280" r:id="rId35"/>
    <p:sldId id="281" r:id="rId36"/>
    <p:sldId id="282" r:id="rId37"/>
    <p:sldId id="292" r:id="rId38"/>
    <p:sldId id="283" r:id="rId39"/>
    <p:sldId id="284" r:id="rId40"/>
    <p:sldId id="285" r:id="rId41"/>
    <p:sldId id="286" r:id="rId42"/>
    <p:sldId id="287" r:id="rId43"/>
    <p:sldId id="298" r:id="rId44"/>
    <p:sldId id="290" r:id="rId45"/>
    <p:sldId id="291" r:id="rId46"/>
  </p:sldIdLst>
  <p:sldSz cx="12192000" cy="6858000"/>
  <p:notesSz cx="6858000" cy="9144000"/>
  <p:embeddedFontLst>
    <p:embeddedFont>
      <p:font typeface="等线" panose="02010600030101010101" pitchFamily="2" charset="-122"/>
      <p:regular r:id="rId48"/>
      <p:bold r:id="rId49"/>
    </p:embeddedFont>
    <p:embeddedFont>
      <p:font typeface="等线 Light" panose="02010600030101010101" pitchFamily="2" charset="-122"/>
      <p:regular r:id="rId50"/>
    </p:embeddedFont>
    <p:embeddedFont>
      <p:font typeface="Cambria" panose="02040503050406030204" pitchFamily="18" charset="0"/>
      <p:regular r:id="rId51"/>
      <p:bold r:id="rId52"/>
      <p:italic r:id="rId53"/>
      <p:boldItalic r:id="rId54"/>
    </p:embeddedFont>
    <p:embeddedFont>
      <p:font typeface="Coiny" panose="020B0604020202020204" charset="0"/>
      <p:regular r:id="rId55"/>
    </p:embeddedFont>
    <p:embeddedFont>
      <p:font typeface="Patrick Hand" panose="00000500000000000000" pitchFamily="2" charset="-93"/>
      <p:regular r:id="rId56"/>
    </p:embeddedFont>
    <p:embeddedFont>
      <p:font typeface="Roboto" panose="02000000000000000000" pitchFamily="2" charset="0"/>
      <p:regular r:id="rId57"/>
      <p:bold r:id="rId58"/>
      <p:italic r:id="rId59"/>
      <p:boldItalic r:id="rId6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1" roundtripDataSignature="AMtx7miRP8UkD0VOzQ55RPLtrROkz8mYC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5" d="100"/>
          <a:sy n="75" d="100"/>
        </p:scale>
        <p:origin x="874"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notesMaster" Target="notesMasters/notesMaster1.xml"/><Relationship Id="rId50" Type="http://schemas.openxmlformats.org/officeDocument/2006/relationships/font" Target="fonts/font3.fntdata"/><Relationship Id="rId55" Type="http://schemas.openxmlformats.org/officeDocument/2006/relationships/font" Target="fonts/font8.fntdata"/><Relationship Id="rId63"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font" Target="fonts/font6.fntdata"/><Relationship Id="rId58" Type="http://schemas.openxmlformats.org/officeDocument/2006/relationships/font" Target="fonts/font11.fntdata"/><Relationship Id="rId5" Type="http://schemas.openxmlformats.org/officeDocument/2006/relationships/slideMaster" Target="slideMasters/slideMaster5.xml"/><Relationship Id="rId61" Type="http://customschemas.google.com/relationships/presentationmetadata" Target="metadata"/><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font" Target="fonts/font1.fntdata"/><Relationship Id="rId56" Type="http://schemas.openxmlformats.org/officeDocument/2006/relationships/font" Target="fonts/font9.fntdata"/><Relationship Id="rId64"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font" Target="fonts/font4.fntdata"/><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font" Target="fonts/font12.fntdata"/><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font" Target="fonts/font7.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font" Target="fonts/font2.fntdata"/><Relationship Id="rId57" Type="http://schemas.openxmlformats.org/officeDocument/2006/relationships/font" Target="fonts/font10.fntdata"/><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font" Target="fonts/font5.fntdata"/><Relationship Id="rId60" Type="http://schemas.openxmlformats.org/officeDocument/2006/relationships/font" Target="fonts/font13.fntdata"/><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6" name="Google Shape;65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7"/>
        <p:cNvGrpSpPr/>
        <p:nvPr/>
      </p:nvGrpSpPr>
      <p:grpSpPr>
        <a:xfrm>
          <a:off x="0" y="0"/>
          <a:ext cx="0" cy="0"/>
          <a:chOff x="0" y="0"/>
          <a:chExt cx="0" cy="0"/>
        </a:xfrm>
      </p:grpSpPr>
      <p:sp>
        <p:nvSpPr>
          <p:cNvPr id="818" name="Google Shape;818;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9" name="Google Shape;819;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0" name="Google Shape;820;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11</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0"/>
        <p:cNvGrpSpPr/>
        <p:nvPr/>
      </p:nvGrpSpPr>
      <p:grpSpPr>
        <a:xfrm>
          <a:off x="0" y="0"/>
          <a:ext cx="0" cy="0"/>
          <a:chOff x="0" y="0"/>
          <a:chExt cx="0" cy="0"/>
        </a:xfrm>
      </p:grpSpPr>
      <p:sp>
        <p:nvSpPr>
          <p:cNvPr id="841" name="Google Shape;841;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2" name="Google Shape;842;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3" name="Google Shape;843;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12</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3"/>
        <p:cNvGrpSpPr/>
        <p:nvPr/>
      </p:nvGrpSpPr>
      <p:grpSpPr>
        <a:xfrm>
          <a:off x="0" y="0"/>
          <a:ext cx="0" cy="0"/>
          <a:chOff x="0" y="0"/>
          <a:chExt cx="0" cy="0"/>
        </a:xfrm>
      </p:grpSpPr>
      <p:sp>
        <p:nvSpPr>
          <p:cNvPr id="864" name="Google Shape;864;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5" name="Google Shape;865;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6" name="Google Shape;866;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13</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
        <p:cNvGrpSpPr/>
        <p:nvPr/>
      </p:nvGrpSpPr>
      <p:grpSpPr>
        <a:xfrm>
          <a:off x="0" y="0"/>
          <a:ext cx="0" cy="0"/>
          <a:chOff x="0" y="0"/>
          <a:chExt cx="0" cy="0"/>
        </a:xfrm>
      </p:grpSpPr>
      <p:sp>
        <p:nvSpPr>
          <p:cNvPr id="888" name="Google Shape;888;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9" name="Google Shape;889;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0" name="Google Shape;890;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14</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2" name="Google Shape;912;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3" name="Google Shape;913;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15</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3"/>
        <p:cNvGrpSpPr/>
        <p:nvPr/>
      </p:nvGrpSpPr>
      <p:grpSpPr>
        <a:xfrm>
          <a:off x="0" y="0"/>
          <a:ext cx="0" cy="0"/>
          <a:chOff x="0" y="0"/>
          <a:chExt cx="0" cy="0"/>
        </a:xfrm>
      </p:grpSpPr>
      <p:sp>
        <p:nvSpPr>
          <p:cNvPr id="934" name="Google Shape;934;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5" name="Google Shape;935;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1"/>
        <p:cNvGrpSpPr/>
        <p:nvPr/>
      </p:nvGrpSpPr>
      <p:grpSpPr>
        <a:xfrm>
          <a:off x="0" y="0"/>
          <a:ext cx="0" cy="0"/>
          <a:chOff x="0" y="0"/>
          <a:chExt cx="0" cy="0"/>
        </a:xfrm>
      </p:grpSpPr>
      <p:sp>
        <p:nvSpPr>
          <p:cNvPr id="972" name="Google Shape;972;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3" name="Google Shape;973;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5"/>
        <p:cNvGrpSpPr/>
        <p:nvPr/>
      </p:nvGrpSpPr>
      <p:grpSpPr>
        <a:xfrm>
          <a:off x="0" y="0"/>
          <a:ext cx="0" cy="0"/>
          <a:chOff x="0" y="0"/>
          <a:chExt cx="0" cy="0"/>
        </a:xfrm>
      </p:grpSpPr>
      <p:sp>
        <p:nvSpPr>
          <p:cNvPr id="946" name="Google Shape;946;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7" name="Google Shape;947;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48" name="Google Shape;948;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Arial"/>
                <a:ea typeface="Arial"/>
                <a:cs typeface="Arial"/>
                <a:sym typeface="Arial"/>
              </a:rPr>
              <a:t>18</a:t>
            </a:fld>
            <a:endParaRPr>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1"/>
        <p:cNvGrpSpPr/>
        <p:nvPr/>
      </p:nvGrpSpPr>
      <p:grpSpPr>
        <a:xfrm>
          <a:off x="0" y="0"/>
          <a:ext cx="0" cy="0"/>
          <a:chOff x="0" y="0"/>
          <a:chExt cx="0" cy="0"/>
        </a:xfrm>
      </p:grpSpPr>
      <p:sp>
        <p:nvSpPr>
          <p:cNvPr id="972" name="Google Shape;972;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3" name="Google Shape;973;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845732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3"/>
        <p:cNvGrpSpPr/>
        <p:nvPr/>
      </p:nvGrpSpPr>
      <p:grpSpPr>
        <a:xfrm>
          <a:off x="0" y="0"/>
          <a:ext cx="0" cy="0"/>
          <a:chOff x="0" y="0"/>
          <a:chExt cx="0" cy="0"/>
        </a:xfrm>
      </p:grpSpPr>
      <p:sp>
        <p:nvSpPr>
          <p:cNvPr id="994" name="Google Shape;994;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5" name="Google Shape;995;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3" name="Google Shape;67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4" name="Google Shape;674;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519292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8" name="Google Shape;1018;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19" name="Google Shape;1019;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21</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7"/>
        <p:cNvGrpSpPr/>
        <p:nvPr/>
      </p:nvGrpSpPr>
      <p:grpSpPr>
        <a:xfrm>
          <a:off x="0" y="0"/>
          <a:ext cx="0" cy="0"/>
          <a:chOff x="0" y="0"/>
          <a:chExt cx="0" cy="0"/>
        </a:xfrm>
      </p:grpSpPr>
      <p:sp>
        <p:nvSpPr>
          <p:cNvPr id="1038" name="Google Shape;1038;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9" name="Google Shape;1039;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0" name="Google Shape;1040;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22</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7"/>
        <p:cNvGrpSpPr/>
        <p:nvPr/>
      </p:nvGrpSpPr>
      <p:grpSpPr>
        <a:xfrm>
          <a:off x="0" y="0"/>
          <a:ext cx="0" cy="0"/>
          <a:chOff x="0" y="0"/>
          <a:chExt cx="0" cy="0"/>
        </a:xfrm>
      </p:grpSpPr>
      <p:sp>
        <p:nvSpPr>
          <p:cNvPr id="1058" name="Google Shape;1058;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9" name="Google Shape;1059;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60" name="Google Shape;1060;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23</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4"/>
        <p:cNvGrpSpPr/>
        <p:nvPr/>
      </p:nvGrpSpPr>
      <p:grpSpPr>
        <a:xfrm>
          <a:off x="0" y="0"/>
          <a:ext cx="0" cy="0"/>
          <a:chOff x="0" y="0"/>
          <a:chExt cx="0" cy="0"/>
        </a:xfrm>
      </p:grpSpPr>
      <p:sp>
        <p:nvSpPr>
          <p:cNvPr id="1075" name="Google Shape;1075;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6" name="Google Shape;1076;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7" name="Google Shape;1077;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24</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8"/>
        <p:cNvGrpSpPr/>
        <p:nvPr/>
      </p:nvGrpSpPr>
      <p:grpSpPr>
        <a:xfrm>
          <a:off x="0" y="0"/>
          <a:ext cx="0" cy="0"/>
          <a:chOff x="0" y="0"/>
          <a:chExt cx="0" cy="0"/>
        </a:xfrm>
      </p:grpSpPr>
      <p:sp>
        <p:nvSpPr>
          <p:cNvPr id="1089" name="Google Shape;1089;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0" name="Google Shape;1090;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91" name="Google Shape;1091;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25</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2"/>
        <p:cNvGrpSpPr/>
        <p:nvPr/>
      </p:nvGrpSpPr>
      <p:grpSpPr>
        <a:xfrm>
          <a:off x="0" y="0"/>
          <a:ext cx="0" cy="0"/>
          <a:chOff x="0" y="0"/>
          <a:chExt cx="0" cy="0"/>
        </a:xfrm>
      </p:grpSpPr>
      <p:sp>
        <p:nvSpPr>
          <p:cNvPr id="1103" name="Google Shape;1103;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04" name="Google Shape;1104;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2"/>
        <p:cNvGrpSpPr/>
        <p:nvPr/>
      </p:nvGrpSpPr>
      <p:grpSpPr>
        <a:xfrm>
          <a:off x="0" y="0"/>
          <a:ext cx="0" cy="0"/>
          <a:chOff x="0" y="0"/>
          <a:chExt cx="0" cy="0"/>
        </a:xfrm>
      </p:grpSpPr>
      <p:sp>
        <p:nvSpPr>
          <p:cNvPr id="1113" name="Google Shape;1113;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4" name="Google Shape;1114;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5"/>
        <p:cNvGrpSpPr/>
        <p:nvPr/>
      </p:nvGrpSpPr>
      <p:grpSpPr>
        <a:xfrm>
          <a:off x="0" y="0"/>
          <a:ext cx="0" cy="0"/>
          <a:chOff x="0" y="0"/>
          <a:chExt cx="0" cy="0"/>
        </a:xfrm>
      </p:grpSpPr>
      <p:sp>
        <p:nvSpPr>
          <p:cNvPr id="1136" name="Google Shape;1136;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7" name="Google Shape;1137;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5"/>
        <p:cNvGrpSpPr/>
        <p:nvPr/>
      </p:nvGrpSpPr>
      <p:grpSpPr>
        <a:xfrm>
          <a:off x="0" y="0"/>
          <a:ext cx="0" cy="0"/>
          <a:chOff x="0" y="0"/>
          <a:chExt cx="0" cy="0"/>
        </a:xfrm>
      </p:grpSpPr>
      <p:sp>
        <p:nvSpPr>
          <p:cNvPr id="1136" name="Google Shape;1136;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7" name="Google Shape;1137;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074158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7"/>
        <p:cNvGrpSpPr/>
        <p:nvPr/>
      </p:nvGrpSpPr>
      <p:grpSpPr>
        <a:xfrm>
          <a:off x="0" y="0"/>
          <a:ext cx="0" cy="0"/>
          <a:chOff x="0" y="0"/>
          <a:chExt cx="0" cy="0"/>
        </a:xfrm>
      </p:grpSpPr>
      <p:sp>
        <p:nvSpPr>
          <p:cNvPr id="1158" name="Google Shape;1158;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9" name="Google Shape;1159;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3" name="Google Shape;67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4" name="Google Shape;674;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3</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2"/>
        <p:cNvGrpSpPr/>
        <p:nvPr/>
      </p:nvGrpSpPr>
      <p:grpSpPr>
        <a:xfrm>
          <a:off x="0" y="0"/>
          <a:ext cx="0" cy="0"/>
          <a:chOff x="0" y="0"/>
          <a:chExt cx="0" cy="0"/>
        </a:xfrm>
      </p:grpSpPr>
      <p:sp>
        <p:nvSpPr>
          <p:cNvPr id="1193" name="Google Shape;1193;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94" name="Google Shape;1194;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9"/>
        <p:cNvGrpSpPr/>
        <p:nvPr/>
      </p:nvGrpSpPr>
      <p:grpSpPr>
        <a:xfrm>
          <a:off x="0" y="0"/>
          <a:ext cx="0" cy="0"/>
          <a:chOff x="0" y="0"/>
          <a:chExt cx="0" cy="0"/>
        </a:xfrm>
      </p:grpSpPr>
      <p:sp>
        <p:nvSpPr>
          <p:cNvPr id="1240" name="Google Shape;1240;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41" name="Google Shape;1241;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5"/>
        <p:cNvGrpSpPr/>
        <p:nvPr/>
      </p:nvGrpSpPr>
      <p:grpSpPr>
        <a:xfrm>
          <a:off x="0" y="0"/>
          <a:ext cx="0" cy="0"/>
          <a:chOff x="0" y="0"/>
          <a:chExt cx="0" cy="0"/>
        </a:xfrm>
      </p:grpSpPr>
      <p:sp>
        <p:nvSpPr>
          <p:cNvPr id="1246" name="Google Shape;1246;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47" name="Google Shape;1247;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7"/>
        <p:cNvGrpSpPr/>
        <p:nvPr/>
      </p:nvGrpSpPr>
      <p:grpSpPr>
        <a:xfrm>
          <a:off x="0" y="0"/>
          <a:ext cx="0" cy="0"/>
          <a:chOff x="0" y="0"/>
          <a:chExt cx="0" cy="0"/>
        </a:xfrm>
      </p:grpSpPr>
      <p:sp>
        <p:nvSpPr>
          <p:cNvPr id="1258" name="Google Shape;1258;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59" name="Google Shape;1259;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5"/>
        <p:cNvGrpSpPr/>
        <p:nvPr/>
      </p:nvGrpSpPr>
      <p:grpSpPr>
        <a:xfrm>
          <a:off x="0" y="0"/>
          <a:ext cx="0" cy="0"/>
          <a:chOff x="0" y="0"/>
          <a:chExt cx="0" cy="0"/>
        </a:xfrm>
      </p:grpSpPr>
      <p:sp>
        <p:nvSpPr>
          <p:cNvPr id="1276" name="Google Shape;1276;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77" name="Google Shape;1277;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528420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0"/>
        <p:cNvGrpSpPr/>
        <p:nvPr/>
      </p:nvGrpSpPr>
      <p:grpSpPr>
        <a:xfrm>
          <a:off x="0" y="0"/>
          <a:ext cx="0" cy="0"/>
          <a:chOff x="0" y="0"/>
          <a:chExt cx="0" cy="0"/>
        </a:xfrm>
      </p:grpSpPr>
      <p:sp>
        <p:nvSpPr>
          <p:cNvPr id="1291" name="Google Shape;1291;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92" name="Google Shape;1292;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8"/>
        <p:cNvGrpSpPr/>
        <p:nvPr/>
      </p:nvGrpSpPr>
      <p:grpSpPr>
        <a:xfrm>
          <a:off x="0" y="0"/>
          <a:ext cx="0" cy="0"/>
          <a:chOff x="0" y="0"/>
          <a:chExt cx="0" cy="0"/>
        </a:xfrm>
      </p:grpSpPr>
      <p:sp>
        <p:nvSpPr>
          <p:cNvPr id="1299" name="Google Shape;1299;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0" name="Google Shape;1300;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01" name="Google Shape;1301;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37</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1" name="Google Shape;68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8" name="Google Shape;70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p:cNvGrpSpPr/>
        <p:nvPr/>
      </p:nvGrpSpPr>
      <p:grpSpPr>
        <a:xfrm>
          <a:off x="0" y="0"/>
          <a:ext cx="0" cy="0"/>
          <a:chOff x="0" y="0"/>
          <a:chExt cx="0" cy="0"/>
        </a:xfrm>
      </p:grpSpPr>
      <p:sp>
        <p:nvSpPr>
          <p:cNvPr id="746" name="Google Shape;746;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7" name="Google Shape;747;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p:cNvGrpSpPr/>
        <p:nvPr/>
      </p:nvGrpSpPr>
      <p:grpSpPr>
        <a:xfrm>
          <a:off x="0" y="0"/>
          <a:ext cx="0" cy="0"/>
          <a:chOff x="0" y="0"/>
          <a:chExt cx="0" cy="0"/>
        </a:xfrm>
      </p:grpSpPr>
      <p:sp>
        <p:nvSpPr>
          <p:cNvPr id="746" name="Google Shape;746;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7" name="Google Shape;747;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58371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40598337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
        <p:cNvGrpSpPr/>
        <p:nvPr/>
      </p:nvGrpSpPr>
      <p:grpSpPr>
        <a:xfrm>
          <a:off x="0" y="0"/>
          <a:ext cx="0" cy="0"/>
          <a:chOff x="0" y="0"/>
          <a:chExt cx="0" cy="0"/>
        </a:xfrm>
      </p:grpSpPr>
      <p:sp>
        <p:nvSpPr>
          <p:cNvPr id="790" name="Google Shape;790;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1" name="Google Shape;791;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2" name="Google Shape;792;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10</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5.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1.png"/><Relationship Id="rId1" Type="http://schemas.openxmlformats.org/officeDocument/2006/relationships/slideMaster" Target="../slideMasters/slideMaster9.xml"/><Relationship Id="rId5" Type="http://schemas.openxmlformats.org/officeDocument/2006/relationships/image" Target="../media/image19.png"/><Relationship Id="rId4" Type="http://schemas.openxmlformats.org/officeDocument/2006/relationships/image" Target="../media/image18.png"/></Relationships>
</file>

<file path=ppt/slideLayouts/_rels/slideLayout9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29.png"/><Relationship Id="rId2" Type="http://schemas.openxmlformats.org/officeDocument/2006/relationships/image" Target="../media/image20.png"/><Relationship Id="rId1" Type="http://schemas.openxmlformats.org/officeDocument/2006/relationships/slideMaster" Target="../slideMasters/slideMaster9.xml"/><Relationship Id="rId6" Type="http://schemas.openxmlformats.org/officeDocument/2006/relationships/image" Target="../media/image24.png"/><Relationship Id="rId11" Type="http://schemas.openxmlformats.org/officeDocument/2006/relationships/image" Target="../media/image28.png"/><Relationship Id="rId5" Type="http://schemas.openxmlformats.org/officeDocument/2006/relationships/image" Target="../media/image23.png"/><Relationship Id="rId10" Type="http://schemas.openxmlformats.org/officeDocument/2006/relationships/image" Target="../media/image27.png"/><Relationship Id="rId4" Type="http://schemas.openxmlformats.org/officeDocument/2006/relationships/image" Target="../media/image22.png"/><Relationship Id="rId9" Type="http://schemas.openxmlformats.org/officeDocument/2006/relationships/image" Target="../media/image26.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15"/>
        <p:cNvGrpSpPr/>
        <p:nvPr/>
      </p:nvGrpSpPr>
      <p:grpSpPr>
        <a:xfrm>
          <a:off x="0" y="0"/>
          <a:ext cx="0" cy="0"/>
          <a:chOff x="0" y="0"/>
          <a:chExt cx="0" cy="0"/>
        </a:xfrm>
      </p:grpSpPr>
      <p:sp>
        <p:nvSpPr>
          <p:cNvPr id="16" name="Google Shape;16;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17" name="Google Shape;17;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18" name="Google Shape;18;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lvl="1"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lvl="2"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lvl="3"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lvl="4"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lvl="5"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lvl="6"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lvl="7"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lvl="8"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9" name="Google Shape;19;p38"/>
          <p:cNvSpPr/>
          <p:nvPr/>
        </p:nvSpPr>
        <p:spPr>
          <a:xfrm>
            <a:off x="-12700" y="8890"/>
            <a:ext cx="12215495" cy="6839585"/>
          </a:xfrm>
          <a:prstGeom prst="rect">
            <a:avLst/>
          </a:prstGeom>
          <a:blipFill rotWithShape="1">
            <a:blip r:embed="rId2">
              <a:alphaModFix/>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比较" type="twoTxTwoObj">
  <p:cSld name="TWO_OBJECTS_WITH_TEXT">
    <p:spTree>
      <p:nvGrpSpPr>
        <p:cNvPr id="1" name="Shape 83"/>
        <p:cNvGrpSpPr/>
        <p:nvPr/>
      </p:nvGrpSpPr>
      <p:grpSpPr>
        <a:xfrm>
          <a:off x="0" y="0"/>
          <a:ext cx="0" cy="0"/>
          <a:chOff x="0" y="0"/>
          <a:chExt cx="0" cy="0"/>
        </a:xfrm>
      </p:grpSpPr>
      <p:sp>
        <p:nvSpPr>
          <p:cNvPr id="84" name="Google Shape;84;p125"/>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 name="Google Shape;85;p125"/>
          <p:cNvSpPr txBox="1">
            <a:spLocks noGrp="1"/>
          </p:cNvSpPr>
          <p:nvPr>
            <p:ph type="body" idx="1"/>
          </p:nvPr>
        </p:nvSpPr>
        <p:spPr>
          <a:xfrm>
            <a:off x="1186774" y="1778438"/>
            <a:ext cx="4873574" cy="82391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2800"/>
              <a:buNone/>
              <a:defRPr sz="2800"/>
            </a:lvl1pPr>
            <a:lvl2pPr marL="914400" lvl="1" indent="-228600" algn="l">
              <a:lnSpc>
                <a:spcPct val="90000"/>
              </a:lnSpc>
              <a:spcBef>
                <a:spcPts val="500"/>
              </a:spcBef>
              <a:spcAft>
                <a:spcPts val="0"/>
              </a:spcAft>
              <a:buClr>
                <a:schemeClr val="dk1"/>
              </a:buClr>
              <a:buSzPts val="2400"/>
              <a:buNone/>
              <a:defRPr sz="2400"/>
            </a:lvl2pPr>
            <a:lvl3pPr marL="1371600" lvl="2" indent="-228600" algn="l">
              <a:lnSpc>
                <a:spcPct val="90000"/>
              </a:lnSpc>
              <a:spcBef>
                <a:spcPts val="500"/>
              </a:spcBef>
              <a:spcAft>
                <a:spcPts val="0"/>
              </a:spcAft>
              <a:buClr>
                <a:schemeClr val="dk1"/>
              </a:buClr>
              <a:buSzPts val="2000"/>
              <a:buNone/>
              <a:defRPr sz="2000"/>
            </a:lvl3pPr>
            <a:lvl4pPr marL="1828800" lvl="3" indent="-228600" algn="l">
              <a:lnSpc>
                <a:spcPct val="90000"/>
              </a:lnSpc>
              <a:spcBef>
                <a:spcPts val="500"/>
              </a:spcBef>
              <a:spcAft>
                <a:spcPts val="0"/>
              </a:spcAft>
              <a:buClr>
                <a:schemeClr val="dk1"/>
              </a:buClr>
              <a:buSzPts val="1800"/>
              <a:buNone/>
              <a:defRPr sz="1800"/>
            </a:lvl4pPr>
            <a:lvl5pPr marL="2286000" lvl="4" indent="-228600" algn="l">
              <a:lnSpc>
                <a:spcPct val="90000"/>
              </a:lnSpc>
              <a:spcBef>
                <a:spcPts val="500"/>
              </a:spcBef>
              <a:spcAft>
                <a:spcPts val="0"/>
              </a:spcAft>
              <a:buClr>
                <a:schemeClr val="dk1"/>
              </a:buClr>
              <a:buSzPts val="1800"/>
              <a:buNone/>
              <a:defRPr sz="1800"/>
            </a:lvl5pPr>
            <a:lvl6pPr marL="2743200" lvl="5" indent="-228600" algn="l">
              <a:lnSpc>
                <a:spcPct val="90000"/>
              </a:lnSpc>
              <a:spcBef>
                <a:spcPts val="500"/>
              </a:spcBef>
              <a:spcAft>
                <a:spcPts val="0"/>
              </a:spcAft>
              <a:buClr>
                <a:schemeClr val="dk1"/>
              </a:buClr>
              <a:buSzPts val="1800"/>
              <a:buNone/>
              <a:defRPr sz="1800"/>
            </a:lvl6pPr>
            <a:lvl7pPr marL="3200400" lvl="6" indent="-228600" algn="l">
              <a:lnSpc>
                <a:spcPct val="90000"/>
              </a:lnSpc>
              <a:spcBef>
                <a:spcPts val="500"/>
              </a:spcBef>
              <a:spcAft>
                <a:spcPts val="0"/>
              </a:spcAft>
              <a:buClr>
                <a:schemeClr val="dk1"/>
              </a:buClr>
              <a:buSzPts val="1800"/>
              <a:buNone/>
              <a:defRPr sz="1800"/>
            </a:lvl7pPr>
            <a:lvl8pPr marL="3657600" lvl="7" indent="-228600" algn="l">
              <a:lnSpc>
                <a:spcPct val="90000"/>
              </a:lnSpc>
              <a:spcBef>
                <a:spcPts val="500"/>
              </a:spcBef>
              <a:spcAft>
                <a:spcPts val="0"/>
              </a:spcAft>
              <a:buClr>
                <a:schemeClr val="dk1"/>
              </a:buClr>
              <a:buSzPts val="1800"/>
              <a:buNone/>
              <a:defRPr sz="1800"/>
            </a:lvl8pPr>
            <a:lvl9pPr marL="4114800" lvl="8" indent="-228600" algn="l">
              <a:lnSpc>
                <a:spcPct val="90000"/>
              </a:lnSpc>
              <a:spcBef>
                <a:spcPts val="500"/>
              </a:spcBef>
              <a:spcAft>
                <a:spcPts val="0"/>
              </a:spcAft>
              <a:buClr>
                <a:schemeClr val="dk1"/>
              </a:buClr>
              <a:buSzPts val="1800"/>
              <a:buNone/>
              <a:defRPr sz="1800"/>
            </a:lvl9pPr>
          </a:lstStyle>
          <a:p>
            <a:endParaRPr/>
          </a:p>
        </p:txBody>
      </p:sp>
      <p:sp>
        <p:nvSpPr>
          <p:cNvPr id="86" name="Google Shape;86;p125"/>
          <p:cNvSpPr txBox="1">
            <a:spLocks noGrp="1"/>
          </p:cNvSpPr>
          <p:nvPr>
            <p:ph type="body" idx="2"/>
          </p:nvPr>
        </p:nvSpPr>
        <p:spPr>
          <a:xfrm>
            <a:off x="1186774" y="2665379"/>
            <a:ext cx="4873574" cy="352428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7" name="Google Shape;87;p125"/>
          <p:cNvSpPr txBox="1">
            <a:spLocks noGrp="1"/>
          </p:cNvSpPr>
          <p:nvPr>
            <p:ph type="body" idx="3"/>
          </p:nvPr>
        </p:nvSpPr>
        <p:spPr>
          <a:xfrm>
            <a:off x="6256938" y="1778438"/>
            <a:ext cx="4897576" cy="82391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2800"/>
              <a:buNone/>
              <a:defRPr sz="2800"/>
            </a:lvl1pPr>
            <a:lvl2pPr marL="914400" lvl="1" indent="-228600" algn="l">
              <a:lnSpc>
                <a:spcPct val="90000"/>
              </a:lnSpc>
              <a:spcBef>
                <a:spcPts val="500"/>
              </a:spcBef>
              <a:spcAft>
                <a:spcPts val="0"/>
              </a:spcAft>
              <a:buClr>
                <a:schemeClr val="dk1"/>
              </a:buClr>
              <a:buSzPts val="2400"/>
              <a:buNone/>
              <a:defRPr sz="2400"/>
            </a:lvl2pPr>
            <a:lvl3pPr marL="1371600" lvl="2" indent="-228600" algn="l">
              <a:lnSpc>
                <a:spcPct val="90000"/>
              </a:lnSpc>
              <a:spcBef>
                <a:spcPts val="500"/>
              </a:spcBef>
              <a:spcAft>
                <a:spcPts val="0"/>
              </a:spcAft>
              <a:buClr>
                <a:schemeClr val="dk1"/>
              </a:buClr>
              <a:buSzPts val="2000"/>
              <a:buNone/>
              <a:defRPr sz="2000"/>
            </a:lvl3pPr>
            <a:lvl4pPr marL="1828800" lvl="3" indent="-228600" algn="l">
              <a:lnSpc>
                <a:spcPct val="90000"/>
              </a:lnSpc>
              <a:spcBef>
                <a:spcPts val="500"/>
              </a:spcBef>
              <a:spcAft>
                <a:spcPts val="0"/>
              </a:spcAft>
              <a:buClr>
                <a:schemeClr val="dk1"/>
              </a:buClr>
              <a:buSzPts val="1800"/>
              <a:buNone/>
              <a:defRPr sz="1800"/>
            </a:lvl4pPr>
            <a:lvl5pPr marL="2286000" lvl="4" indent="-228600" algn="l">
              <a:lnSpc>
                <a:spcPct val="90000"/>
              </a:lnSpc>
              <a:spcBef>
                <a:spcPts val="500"/>
              </a:spcBef>
              <a:spcAft>
                <a:spcPts val="0"/>
              </a:spcAft>
              <a:buClr>
                <a:schemeClr val="dk1"/>
              </a:buClr>
              <a:buSzPts val="1800"/>
              <a:buNone/>
              <a:defRPr sz="1800"/>
            </a:lvl5pPr>
            <a:lvl6pPr marL="2743200" lvl="5" indent="-228600" algn="l">
              <a:lnSpc>
                <a:spcPct val="90000"/>
              </a:lnSpc>
              <a:spcBef>
                <a:spcPts val="500"/>
              </a:spcBef>
              <a:spcAft>
                <a:spcPts val="0"/>
              </a:spcAft>
              <a:buClr>
                <a:schemeClr val="dk1"/>
              </a:buClr>
              <a:buSzPts val="1800"/>
              <a:buNone/>
              <a:defRPr sz="1800"/>
            </a:lvl6pPr>
            <a:lvl7pPr marL="3200400" lvl="6" indent="-228600" algn="l">
              <a:lnSpc>
                <a:spcPct val="90000"/>
              </a:lnSpc>
              <a:spcBef>
                <a:spcPts val="500"/>
              </a:spcBef>
              <a:spcAft>
                <a:spcPts val="0"/>
              </a:spcAft>
              <a:buClr>
                <a:schemeClr val="dk1"/>
              </a:buClr>
              <a:buSzPts val="1800"/>
              <a:buNone/>
              <a:defRPr sz="1800"/>
            </a:lvl7pPr>
            <a:lvl8pPr marL="3657600" lvl="7" indent="-228600" algn="l">
              <a:lnSpc>
                <a:spcPct val="90000"/>
              </a:lnSpc>
              <a:spcBef>
                <a:spcPts val="500"/>
              </a:spcBef>
              <a:spcAft>
                <a:spcPts val="0"/>
              </a:spcAft>
              <a:buClr>
                <a:schemeClr val="dk1"/>
              </a:buClr>
              <a:buSzPts val="1800"/>
              <a:buNone/>
              <a:defRPr sz="1800"/>
            </a:lvl8pPr>
            <a:lvl9pPr marL="4114800" lvl="8" indent="-228600" algn="l">
              <a:lnSpc>
                <a:spcPct val="90000"/>
              </a:lnSpc>
              <a:spcBef>
                <a:spcPts val="500"/>
              </a:spcBef>
              <a:spcAft>
                <a:spcPts val="0"/>
              </a:spcAft>
              <a:buClr>
                <a:schemeClr val="dk1"/>
              </a:buClr>
              <a:buSzPts val="1800"/>
              <a:buNone/>
              <a:defRPr sz="1800"/>
            </a:lvl9pPr>
          </a:lstStyle>
          <a:p>
            <a:endParaRPr/>
          </a:p>
        </p:txBody>
      </p:sp>
      <p:sp>
        <p:nvSpPr>
          <p:cNvPr id="88" name="Google Shape;88;p125"/>
          <p:cNvSpPr txBox="1">
            <a:spLocks noGrp="1"/>
          </p:cNvSpPr>
          <p:nvPr>
            <p:ph type="body" idx="4"/>
          </p:nvPr>
        </p:nvSpPr>
        <p:spPr>
          <a:xfrm>
            <a:off x="6256938" y="2665379"/>
            <a:ext cx="4897576" cy="352428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9" name="Google Shape;89;p1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1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1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仅标题" type="titleOnly">
  <p:cSld name="TITLE_ONLY">
    <p:spTree>
      <p:nvGrpSpPr>
        <p:cNvPr id="1" name="Shape 92"/>
        <p:cNvGrpSpPr/>
        <p:nvPr/>
      </p:nvGrpSpPr>
      <p:grpSpPr>
        <a:xfrm>
          <a:off x="0" y="0"/>
          <a:ext cx="0" cy="0"/>
          <a:chOff x="0" y="0"/>
          <a:chExt cx="0" cy="0"/>
        </a:xfrm>
      </p:grpSpPr>
      <p:sp>
        <p:nvSpPr>
          <p:cNvPr id="93" name="Google Shape;93;p1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 name="Google Shape;94;p1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1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1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97"/>
        <p:cNvGrpSpPr/>
        <p:nvPr/>
      </p:nvGrpSpPr>
      <p:grpSpPr>
        <a:xfrm>
          <a:off x="0" y="0"/>
          <a:ext cx="0" cy="0"/>
          <a:chOff x="0" y="0"/>
          <a:chExt cx="0" cy="0"/>
        </a:xfrm>
      </p:grpSpPr>
      <p:sp>
        <p:nvSpPr>
          <p:cNvPr id="98" name="Google Shape;98;p1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1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1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图片与标题" type="picTx">
  <p:cSld name="PICTURE_WITH_CAPTION_TEXT">
    <p:spTree>
      <p:nvGrpSpPr>
        <p:cNvPr id="1" name="Shape 101"/>
        <p:cNvGrpSpPr/>
        <p:nvPr/>
      </p:nvGrpSpPr>
      <p:grpSpPr>
        <a:xfrm>
          <a:off x="0" y="0"/>
          <a:ext cx="0" cy="0"/>
          <a:chOff x="0" y="0"/>
          <a:chExt cx="0" cy="0"/>
        </a:xfrm>
      </p:grpSpPr>
      <p:sp>
        <p:nvSpPr>
          <p:cNvPr id="102" name="Google Shape;102;p128"/>
          <p:cNvSpPr txBox="1">
            <a:spLocks noGrp="1"/>
          </p:cNvSpPr>
          <p:nvPr>
            <p:ph type="title"/>
          </p:nvPr>
        </p:nvSpPr>
        <p:spPr>
          <a:xfrm>
            <a:off x="839788" y="457200"/>
            <a:ext cx="4165349"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3" name="Google Shape;103;p128"/>
          <p:cNvSpPr>
            <a:spLocks noGrp="1"/>
          </p:cNvSpPr>
          <p:nvPr>
            <p:ph type="pic" idx="2"/>
          </p:nvPr>
        </p:nvSpPr>
        <p:spPr>
          <a:xfrm>
            <a:off x="5183188" y="457201"/>
            <a:ext cx="6172200" cy="5403850"/>
          </a:xfrm>
          <a:prstGeom prst="rect">
            <a:avLst/>
          </a:prstGeom>
          <a:noFill/>
          <a:ln>
            <a:noFill/>
          </a:ln>
        </p:spPr>
      </p:sp>
      <p:sp>
        <p:nvSpPr>
          <p:cNvPr id="104" name="Google Shape;104;p128"/>
          <p:cNvSpPr txBox="1">
            <a:spLocks noGrp="1"/>
          </p:cNvSpPr>
          <p:nvPr>
            <p:ph type="body" idx="1"/>
          </p:nvPr>
        </p:nvSpPr>
        <p:spPr>
          <a:xfrm>
            <a:off x="839788" y="2057400"/>
            <a:ext cx="4165349"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000"/>
              <a:buNone/>
              <a:defRPr sz="2000"/>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600"/>
              <a:buNone/>
              <a:defRPr sz="1600"/>
            </a:lvl3pPr>
            <a:lvl4pPr marL="1828800" lvl="3" indent="-228600" algn="l">
              <a:lnSpc>
                <a:spcPct val="90000"/>
              </a:lnSpc>
              <a:spcBef>
                <a:spcPts val="500"/>
              </a:spcBef>
              <a:spcAft>
                <a:spcPts val="0"/>
              </a:spcAft>
              <a:buClr>
                <a:schemeClr val="dk1"/>
              </a:buClr>
              <a:buSzPts val="1400"/>
              <a:buNone/>
              <a:defRPr sz="1400"/>
            </a:lvl4pPr>
            <a:lvl5pPr marL="2286000" lvl="4" indent="-228600" algn="l">
              <a:lnSpc>
                <a:spcPct val="90000"/>
              </a:lnSpc>
              <a:spcBef>
                <a:spcPts val="500"/>
              </a:spcBef>
              <a:spcAft>
                <a:spcPts val="0"/>
              </a:spcAft>
              <a:buClr>
                <a:schemeClr val="dk1"/>
              </a:buClr>
              <a:buSzPts val="1400"/>
              <a:buNone/>
              <a:defRPr sz="1400"/>
            </a:lvl5pPr>
            <a:lvl6pPr marL="2743200" lvl="5" indent="-228600" algn="l">
              <a:lnSpc>
                <a:spcPct val="90000"/>
              </a:lnSpc>
              <a:spcBef>
                <a:spcPts val="500"/>
              </a:spcBef>
              <a:spcAft>
                <a:spcPts val="0"/>
              </a:spcAft>
              <a:buClr>
                <a:schemeClr val="dk1"/>
              </a:buClr>
              <a:buSzPts val="1400"/>
              <a:buNone/>
              <a:defRPr sz="1400"/>
            </a:lvl6pPr>
            <a:lvl7pPr marL="3200400" lvl="6" indent="-228600" algn="l">
              <a:lnSpc>
                <a:spcPct val="90000"/>
              </a:lnSpc>
              <a:spcBef>
                <a:spcPts val="500"/>
              </a:spcBef>
              <a:spcAft>
                <a:spcPts val="0"/>
              </a:spcAft>
              <a:buClr>
                <a:schemeClr val="dk1"/>
              </a:buClr>
              <a:buSzPts val="1400"/>
              <a:buNone/>
              <a:defRPr sz="1400"/>
            </a:lvl7pPr>
            <a:lvl8pPr marL="3657600" lvl="7" indent="-228600" algn="l">
              <a:lnSpc>
                <a:spcPct val="90000"/>
              </a:lnSpc>
              <a:spcBef>
                <a:spcPts val="500"/>
              </a:spcBef>
              <a:spcAft>
                <a:spcPts val="0"/>
              </a:spcAft>
              <a:buClr>
                <a:schemeClr val="dk1"/>
              </a:buClr>
              <a:buSzPts val="1400"/>
              <a:buNone/>
              <a:defRPr sz="1400"/>
            </a:lvl8pPr>
            <a:lvl9pPr marL="4114800" lvl="8" indent="-228600" algn="l">
              <a:lnSpc>
                <a:spcPct val="90000"/>
              </a:lnSpc>
              <a:spcBef>
                <a:spcPts val="500"/>
              </a:spcBef>
              <a:spcAft>
                <a:spcPts val="0"/>
              </a:spcAft>
              <a:buClr>
                <a:schemeClr val="dk1"/>
              </a:buClr>
              <a:buSzPts val="1400"/>
              <a:buNone/>
              <a:defRPr sz="1400"/>
            </a:lvl9pPr>
          </a:lstStyle>
          <a:p>
            <a:endParaRPr/>
          </a:p>
        </p:txBody>
      </p:sp>
      <p:sp>
        <p:nvSpPr>
          <p:cNvPr id="105" name="Google Shape;105;p1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1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1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竖版" type="vertTitleAndTx">
  <p:cSld name="VERTICAL_TITLE_AND_VERTICAL_TEXT">
    <p:spTree>
      <p:nvGrpSpPr>
        <p:cNvPr id="1" name="Shape 108"/>
        <p:cNvGrpSpPr/>
        <p:nvPr/>
      </p:nvGrpSpPr>
      <p:grpSpPr>
        <a:xfrm>
          <a:off x="0" y="0"/>
          <a:ext cx="0" cy="0"/>
          <a:chOff x="0" y="0"/>
          <a:chExt cx="0" cy="0"/>
        </a:xfrm>
      </p:grpSpPr>
      <p:sp>
        <p:nvSpPr>
          <p:cNvPr id="109" name="Google Shape;109;p12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 name="Google Shape;110;p12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1" name="Google Shape;111;p1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1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1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内容" type="objOnly">
  <p:cSld name="OBJECT_ONLY">
    <p:spTree>
      <p:nvGrpSpPr>
        <p:cNvPr id="1" name="Shape 114"/>
        <p:cNvGrpSpPr/>
        <p:nvPr/>
      </p:nvGrpSpPr>
      <p:grpSpPr>
        <a:xfrm>
          <a:off x="0" y="0"/>
          <a:ext cx="0" cy="0"/>
          <a:chOff x="0" y="0"/>
          <a:chExt cx="0" cy="0"/>
        </a:xfrm>
      </p:grpSpPr>
      <p:sp>
        <p:nvSpPr>
          <p:cNvPr id="115" name="Google Shape;115;p130"/>
          <p:cNvSpPr txBox="1">
            <a:spLocks noGrp="1"/>
          </p:cNvSpPr>
          <p:nvPr>
            <p:ph type="body" idx="1"/>
          </p:nvPr>
        </p:nvSpPr>
        <p:spPr>
          <a:xfrm>
            <a:off x="838200" y="365125"/>
            <a:ext cx="10515600" cy="58118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6" name="Google Shape;116;p1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1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 name="Google Shape;118;p1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46"/>
        <p:cNvGrpSpPr/>
        <p:nvPr/>
      </p:nvGrpSpPr>
      <p:grpSpPr>
        <a:xfrm>
          <a:off x="0" y="0"/>
          <a:ext cx="0" cy="0"/>
          <a:chOff x="0" y="0"/>
          <a:chExt cx="0" cy="0"/>
        </a:xfrm>
      </p:grpSpPr>
      <p:sp>
        <p:nvSpPr>
          <p:cNvPr id="247" name="Google Shape;247;p4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8" name="Google Shape;248;p4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9" name="Google Shape;249;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0" name="Google Shape;250;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1" name="Google Shape;251;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52"/>
        <p:cNvGrpSpPr/>
        <p:nvPr/>
      </p:nvGrpSpPr>
      <p:grpSpPr>
        <a:xfrm>
          <a:off x="0" y="0"/>
          <a:ext cx="0" cy="0"/>
          <a:chOff x="0" y="0"/>
          <a:chExt cx="0" cy="0"/>
        </a:xfrm>
      </p:grpSpPr>
      <p:sp>
        <p:nvSpPr>
          <p:cNvPr id="253" name="Google Shape;253;p5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4" name="Google Shape;254;p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5" name="Google Shape;255;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56"/>
        <p:cNvGrpSpPr/>
        <p:nvPr/>
      </p:nvGrpSpPr>
      <p:grpSpPr>
        <a:xfrm>
          <a:off x="0" y="0"/>
          <a:ext cx="0" cy="0"/>
          <a:chOff x="0" y="0"/>
          <a:chExt cx="0" cy="0"/>
        </a:xfrm>
      </p:grpSpPr>
      <p:sp>
        <p:nvSpPr>
          <p:cNvPr id="257" name="Google Shape;257;p7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8" name="Google Shape;258;p7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59" name="Google Shape;259;p7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0" name="Google Shape;260;p7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1" name="Google Shape;261;p7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62"/>
        <p:cNvGrpSpPr/>
        <p:nvPr/>
      </p:nvGrpSpPr>
      <p:grpSpPr>
        <a:xfrm>
          <a:off x="0" y="0"/>
          <a:ext cx="0" cy="0"/>
          <a:chOff x="0" y="0"/>
          <a:chExt cx="0" cy="0"/>
        </a:xfrm>
      </p:grpSpPr>
      <p:sp>
        <p:nvSpPr>
          <p:cNvPr id="263" name="Google Shape;263;p7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4" name="Google Shape;264;p7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5" name="Google Shape;265;p7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6" name="Google Shape;266;p7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7" name="Google Shape;267;p7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仅标题" type="titleOnly">
  <p:cSld name="TITLE_ONLY">
    <p:spTree>
      <p:nvGrpSpPr>
        <p:cNvPr id="1" name="Shape 29"/>
        <p:cNvGrpSpPr/>
        <p:nvPr/>
      </p:nvGrpSpPr>
      <p:grpSpPr>
        <a:xfrm>
          <a:off x="0" y="0"/>
          <a:ext cx="0" cy="0"/>
          <a:chOff x="0" y="0"/>
          <a:chExt cx="0" cy="0"/>
        </a:xfrm>
      </p:grpSpPr>
      <p:sp>
        <p:nvSpPr>
          <p:cNvPr id="30" name="Google Shape;30;p1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1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32" name="Google Shape;32;p1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33" name="Google Shape;33;p1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lvl="1"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lvl="2"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lvl="3"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lvl="4"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lvl="5"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lvl="6"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lvl="7"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lvl="8"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68"/>
        <p:cNvGrpSpPr/>
        <p:nvPr/>
      </p:nvGrpSpPr>
      <p:grpSpPr>
        <a:xfrm>
          <a:off x="0" y="0"/>
          <a:ext cx="0" cy="0"/>
          <a:chOff x="0" y="0"/>
          <a:chExt cx="0" cy="0"/>
        </a:xfrm>
      </p:grpSpPr>
      <p:sp>
        <p:nvSpPr>
          <p:cNvPr id="269" name="Google Shape;269;p7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0" name="Google Shape;270;p7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1" name="Google Shape;271;p7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2" name="Google Shape;272;p7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3" name="Google Shape;273;p7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4" name="Google Shape;274;p7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75"/>
        <p:cNvGrpSpPr/>
        <p:nvPr/>
      </p:nvGrpSpPr>
      <p:grpSpPr>
        <a:xfrm>
          <a:off x="0" y="0"/>
          <a:ext cx="0" cy="0"/>
          <a:chOff x="0" y="0"/>
          <a:chExt cx="0" cy="0"/>
        </a:xfrm>
      </p:grpSpPr>
      <p:sp>
        <p:nvSpPr>
          <p:cNvPr id="276" name="Google Shape;276;p7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7" name="Google Shape;277;p7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78" name="Google Shape;278;p7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9" name="Google Shape;279;p7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80" name="Google Shape;280;p7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1" name="Google Shape;281;p7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2" name="Google Shape;282;p7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3" name="Google Shape;283;p7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4"/>
        <p:cNvGrpSpPr/>
        <p:nvPr/>
      </p:nvGrpSpPr>
      <p:grpSpPr>
        <a:xfrm>
          <a:off x="0" y="0"/>
          <a:ext cx="0" cy="0"/>
          <a:chOff x="0" y="0"/>
          <a:chExt cx="0" cy="0"/>
        </a:xfrm>
      </p:grpSpPr>
      <p:sp>
        <p:nvSpPr>
          <p:cNvPr id="285" name="Google Shape;285;p7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6" name="Google Shape;286;p7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7" name="Google Shape;287;p7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8" name="Google Shape;288;p7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89"/>
        <p:cNvGrpSpPr/>
        <p:nvPr/>
      </p:nvGrpSpPr>
      <p:grpSpPr>
        <a:xfrm>
          <a:off x="0" y="0"/>
          <a:ext cx="0" cy="0"/>
          <a:chOff x="0" y="0"/>
          <a:chExt cx="0" cy="0"/>
        </a:xfrm>
      </p:grpSpPr>
      <p:sp>
        <p:nvSpPr>
          <p:cNvPr id="290" name="Google Shape;290;p7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1" name="Google Shape;291;p78"/>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292" name="Google Shape;292;p7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93" name="Google Shape;293;p7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4" name="Google Shape;294;p7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5" name="Google Shape;295;p7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96"/>
        <p:cNvGrpSpPr/>
        <p:nvPr/>
      </p:nvGrpSpPr>
      <p:grpSpPr>
        <a:xfrm>
          <a:off x="0" y="0"/>
          <a:ext cx="0" cy="0"/>
          <a:chOff x="0" y="0"/>
          <a:chExt cx="0" cy="0"/>
        </a:xfrm>
      </p:grpSpPr>
      <p:sp>
        <p:nvSpPr>
          <p:cNvPr id="297" name="Google Shape;297;p7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8" name="Google Shape;298;p79"/>
          <p:cNvSpPr>
            <a:spLocks noGrp="1"/>
          </p:cNvSpPr>
          <p:nvPr>
            <p:ph type="pic" idx="2"/>
          </p:nvPr>
        </p:nvSpPr>
        <p:spPr>
          <a:xfrm>
            <a:off x="5183188" y="987425"/>
            <a:ext cx="6172200" cy="4873625"/>
          </a:xfrm>
          <a:prstGeom prst="rect">
            <a:avLst/>
          </a:prstGeom>
          <a:noFill/>
          <a:ln>
            <a:noFill/>
          </a:ln>
        </p:spPr>
      </p:sp>
      <p:sp>
        <p:nvSpPr>
          <p:cNvPr id="299" name="Google Shape;299;p7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00" name="Google Shape;300;p7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1" name="Google Shape;301;p7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2" name="Google Shape;302;p7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03"/>
        <p:cNvGrpSpPr/>
        <p:nvPr/>
      </p:nvGrpSpPr>
      <p:grpSpPr>
        <a:xfrm>
          <a:off x="0" y="0"/>
          <a:ext cx="0" cy="0"/>
          <a:chOff x="0" y="0"/>
          <a:chExt cx="0" cy="0"/>
        </a:xfrm>
      </p:grpSpPr>
      <p:sp>
        <p:nvSpPr>
          <p:cNvPr id="304" name="Google Shape;304;p8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5" name="Google Shape;305;p80"/>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6" name="Google Shape;306;p8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7" name="Google Shape;307;p8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8" name="Google Shape;308;p8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09"/>
        <p:cNvGrpSpPr/>
        <p:nvPr/>
      </p:nvGrpSpPr>
      <p:grpSpPr>
        <a:xfrm>
          <a:off x="0" y="0"/>
          <a:ext cx="0" cy="0"/>
          <a:chOff x="0" y="0"/>
          <a:chExt cx="0" cy="0"/>
        </a:xfrm>
      </p:grpSpPr>
      <p:sp>
        <p:nvSpPr>
          <p:cNvPr id="310" name="Google Shape;310;p81"/>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1" name="Google Shape;311;p81"/>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2" name="Google Shape;312;p8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3" name="Google Shape;313;p8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4" name="Google Shape;314;p8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标题幻灯片" type="title">
  <p:cSld name="TITLE">
    <p:spTree>
      <p:nvGrpSpPr>
        <p:cNvPr id="1" name="Shape 379"/>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380"/>
        <p:cNvGrpSpPr/>
        <p:nvPr/>
      </p:nvGrpSpPr>
      <p:grpSpPr>
        <a:xfrm>
          <a:off x="0" y="0"/>
          <a:ext cx="0" cy="0"/>
          <a:chOff x="0" y="0"/>
          <a:chExt cx="0" cy="0"/>
        </a:xfrm>
      </p:grpSpPr>
      <p:sp>
        <p:nvSpPr>
          <p:cNvPr id="381" name="Google Shape;381;p9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2" name="Google Shape;382;p9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83" name="Google Shape;383;p9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4" name="Google Shape;384;p9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5" name="Google Shape;385;p9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86"/>
        <p:cNvGrpSpPr/>
        <p:nvPr/>
      </p:nvGrpSpPr>
      <p:grpSpPr>
        <a:xfrm>
          <a:off x="0" y="0"/>
          <a:ext cx="0" cy="0"/>
          <a:chOff x="0" y="0"/>
          <a:chExt cx="0" cy="0"/>
        </a:xfrm>
      </p:grpSpPr>
      <p:sp>
        <p:nvSpPr>
          <p:cNvPr id="387" name="Google Shape;387;p9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8" name="Google Shape;388;p9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9" name="Google Shape;389;p9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0" name="Google Shape;390;p9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1" name="Google Shape;391;p9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图片与标题" type="picTx">
  <p:cSld name="PICTURE_WITH_CAPTION_TEXT">
    <p:spTree>
      <p:nvGrpSpPr>
        <p:cNvPr id="1" name="Shape 34"/>
        <p:cNvGrpSpPr/>
        <p:nvPr/>
      </p:nvGrpSpPr>
      <p:grpSpPr>
        <a:xfrm>
          <a:off x="0" y="0"/>
          <a:ext cx="0" cy="0"/>
          <a:chOff x="0" y="0"/>
          <a:chExt cx="0" cy="0"/>
        </a:xfrm>
      </p:grpSpPr>
      <p:sp>
        <p:nvSpPr>
          <p:cNvPr id="35" name="Google Shape;35;p120"/>
          <p:cNvSpPr txBox="1">
            <a:spLocks noGrp="1"/>
          </p:cNvSpPr>
          <p:nvPr>
            <p:ph type="title"/>
          </p:nvPr>
        </p:nvSpPr>
        <p:spPr>
          <a:xfrm>
            <a:off x="839788" y="457200"/>
            <a:ext cx="4165349"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120"/>
          <p:cNvSpPr>
            <a:spLocks noGrp="1"/>
          </p:cNvSpPr>
          <p:nvPr>
            <p:ph type="pic" idx="2"/>
          </p:nvPr>
        </p:nvSpPr>
        <p:spPr>
          <a:xfrm>
            <a:off x="5183188" y="457201"/>
            <a:ext cx="6172200" cy="5403850"/>
          </a:xfrm>
          <a:prstGeom prst="rect">
            <a:avLst/>
          </a:prstGeom>
          <a:noFill/>
          <a:ln>
            <a:noFill/>
          </a:ln>
        </p:spPr>
      </p:sp>
      <p:sp>
        <p:nvSpPr>
          <p:cNvPr id="37" name="Google Shape;37;p120"/>
          <p:cNvSpPr txBox="1">
            <a:spLocks noGrp="1"/>
          </p:cNvSpPr>
          <p:nvPr>
            <p:ph type="body" idx="1"/>
          </p:nvPr>
        </p:nvSpPr>
        <p:spPr>
          <a:xfrm>
            <a:off x="839788" y="2057400"/>
            <a:ext cx="4165349"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000"/>
              <a:buNone/>
              <a:defRPr sz="2000"/>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600"/>
              <a:buNone/>
              <a:defRPr sz="1600"/>
            </a:lvl3pPr>
            <a:lvl4pPr marL="1828800" lvl="3" indent="-228600" algn="l">
              <a:lnSpc>
                <a:spcPct val="90000"/>
              </a:lnSpc>
              <a:spcBef>
                <a:spcPts val="500"/>
              </a:spcBef>
              <a:spcAft>
                <a:spcPts val="0"/>
              </a:spcAft>
              <a:buClr>
                <a:schemeClr val="dk1"/>
              </a:buClr>
              <a:buSzPts val="1400"/>
              <a:buNone/>
              <a:defRPr sz="1400"/>
            </a:lvl4pPr>
            <a:lvl5pPr marL="2286000" lvl="4" indent="-228600" algn="l">
              <a:lnSpc>
                <a:spcPct val="90000"/>
              </a:lnSpc>
              <a:spcBef>
                <a:spcPts val="500"/>
              </a:spcBef>
              <a:spcAft>
                <a:spcPts val="0"/>
              </a:spcAft>
              <a:buClr>
                <a:schemeClr val="dk1"/>
              </a:buClr>
              <a:buSzPts val="1400"/>
              <a:buNone/>
              <a:defRPr sz="1400"/>
            </a:lvl5pPr>
            <a:lvl6pPr marL="2743200" lvl="5" indent="-228600" algn="l">
              <a:lnSpc>
                <a:spcPct val="90000"/>
              </a:lnSpc>
              <a:spcBef>
                <a:spcPts val="500"/>
              </a:spcBef>
              <a:spcAft>
                <a:spcPts val="0"/>
              </a:spcAft>
              <a:buClr>
                <a:schemeClr val="dk1"/>
              </a:buClr>
              <a:buSzPts val="1400"/>
              <a:buNone/>
              <a:defRPr sz="1400"/>
            </a:lvl6pPr>
            <a:lvl7pPr marL="3200400" lvl="6" indent="-228600" algn="l">
              <a:lnSpc>
                <a:spcPct val="90000"/>
              </a:lnSpc>
              <a:spcBef>
                <a:spcPts val="500"/>
              </a:spcBef>
              <a:spcAft>
                <a:spcPts val="0"/>
              </a:spcAft>
              <a:buClr>
                <a:schemeClr val="dk1"/>
              </a:buClr>
              <a:buSzPts val="1400"/>
              <a:buNone/>
              <a:defRPr sz="1400"/>
            </a:lvl7pPr>
            <a:lvl8pPr marL="3657600" lvl="7" indent="-228600" algn="l">
              <a:lnSpc>
                <a:spcPct val="90000"/>
              </a:lnSpc>
              <a:spcBef>
                <a:spcPts val="500"/>
              </a:spcBef>
              <a:spcAft>
                <a:spcPts val="0"/>
              </a:spcAft>
              <a:buClr>
                <a:schemeClr val="dk1"/>
              </a:buClr>
              <a:buSzPts val="1400"/>
              <a:buNone/>
              <a:defRPr sz="1400"/>
            </a:lvl8pPr>
            <a:lvl9pPr marL="4114800" lvl="8" indent="-228600" algn="l">
              <a:lnSpc>
                <a:spcPct val="90000"/>
              </a:lnSpc>
              <a:spcBef>
                <a:spcPts val="500"/>
              </a:spcBef>
              <a:spcAft>
                <a:spcPts val="0"/>
              </a:spcAft>
              <a:buClr>
                <a:schemeClr val="dk1"/>
              </a:buClr>
              <a:buSzPts val="1400"/>
              <a:buNone/>
              <a:defRPr sz="1400"/>
            </a:lvl9pPr>
          </a:lstStyle>
          <a:p>
            <a:endParaRPr/>
          </a:p>
        </p:txBody>
      </p:sp>
      <p:sp>
        <p:nvSpPr>
          <p:cNvPr id="38" name="Google Shape;38;p1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39" name="Google Shape;39;p1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40" name="Google Shape;40;p1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lvl="1"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lvl="2"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lvl="3"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lvl="4"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lvl="5"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lvl="6"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lvl="7"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lvl="8"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92"/>
        <p:cNvGrpSpPr/>
        <p:nvPr/>
      </p:nvGrpSpPr>
      <p:grpSpPr>
        <a:xfrm>
          <a:off x="0" y="0"/>
          <a:ext cx="0" cy="0"/>
          <a:chOff x="0" y="0"/>
          <a:chExt cx="0" cy="0"/>
        </a:xfrm>
      </p:grpSpPr>
      <p:sp>
        <p:nvSpPr>
          <p:cNvPr id="393" name="Google Shape;393;p9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4" name="Google Shape;394;p9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95" name="Google Shape;395;p9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6" name="Google Shape;396;p9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7" name="Google Shape;397;p9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98"/>
        <p:cNvGrpSpPr/>
        <p:nvPr/>
      </p:nvGrpSpPr>
      <p:grpSpPr>
        <a:xfrm>
          <a:off x="0" y="0"/>
          <a:ext cx="0" cy="0"/>
          <a:chOff x="0" y="0"/>
          <a:chExt cx="0" cy="0"/>
        </a:xfrm>
      </p:grpSpPr>
      <p:sp>
        <p:nvSpPr>
          <p:cNvPr id="399" name="Google Shape;399;p9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0" name="Google Shape;400;p9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1" name="Google Shape;401;p9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2" name="Google Shape;402;p9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3" name="Google Shape;403;p9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4" name="Google Shape;404;p9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5"/>
        <p:cNvGrpSpPr/>
        <p:nvPr/>
      </p:nvGrpSpPr>
      <p:grpSpPr>
        <a:xfrm>
          <a:off x="0" y="0"/>
          <a:ext cx="0" cy="0"/>
          <a:chOff x="0" y="0"/>
          <a:chExt cx="0" cy="0"/>
        </a:xfrm>
      </p:grpSpPr>
      <p:sp>
        <p:nvSpPr>
          <p:cNvPr id="406" name="Google Shape;406;p9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7" name="Google Shape;407;p9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08" name="Google Shape;408;p9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9" name="Google Shape;409;p9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0" name="Google Shape;410;p9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1" name="Google Shape;411;p9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2" name="Google Shape;412;p9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3" name="Google Shape;413;p9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14"/>
        <p:cNvGrpSpPr/>
        <p:nvPr/>
      </p:nvGrpSpPr>
      <p:grpSpPr>
        <a:xfrm>
          <a:off x="0" y="0"/>
          <a:ext cx="0" cy="0"/>
          <a:chOff x="0" y="0"/>
          <a:chExt cx="0" cy="0"/>
        </a:xfrm>
      </p:grpSpPr>
      <p:sp>
        <p:nvSpPr>
          <p:cNvPr id="415" name="Google Shape;415;p9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6" name="Google Shape;416;p9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7" name="Google Shape;417;p9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8" name="Google Shape;418;p9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19"/>
        <p:cNvGrpSpPr/>
        <p:nvPr/>
      </p:nvGrpSpPr>
      <p:grpSpPr>
        <a:xfrm>
          <a:off x="0" y="0"/>
          <a:ext cx="0" cy="0"/>
          <a:chOff x="0" y="0"/>
          <a:chExt cx="0" cy="0"/>
        </a:xfrm>
      </p:grpSpPr>
      <p:sp>
        <p:nvSpPr>
          <p:cNvPr id="420" name="Google Shape;420;p9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1" name="Google Shape;421;p9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2" name="Google Shape;422;p9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23"/>
        <p:cNvGrpSpPr/>
        <p:nvPr/>
      </p:nvGrpSpPr>
      <p:grpSpPr>
        <a:xfrm>
          <a:off x="0" y="0"/>
          <a:ext cx="0" cy="0"/>
          <a:chOff x="0" y="0"/>
          <a:chExt cx="0" cy="0"/>
        </a:xfrm>
      </p:grpSpPr>
      <p:sp>
        <p:nvSpPr>
          <p:cNvPr id="424" name="Google Shape;424;p10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5" name="Google Shape;425;p10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426" name="Google Shape;426;p10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27" name="Google Shape;427;p10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8" name="Google Shape;428;p10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9" name="Google Shape;429;p10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30"/>
        <p:cNvGrpSpPr/>
        <p:nvPr/>
      </p:nvGrpSpPr>
      <p:grpSpPr>
        <a:xfrm>
          <a:off x="0" y="0"/>
          <a:ext cx="0" cy="0"/>
          <a:chOff x="0" y="0"/>
          <a:chExt cx="0" cy="0"/>
        </a:xfrm>
      </p:grpSpPr>
      <p:sp>
        <p:nvSpPr>
          <p:cNvPr id="431" name="Google Shape;431;p10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2" name="Google Shape;432;p101"/>
          <p:cNvSpPr>
            <a:spLocks noGrp="1"/>
          </p:cNvSpPr>
          <p:nvPr>
            <p:ph type="pic" idx="2"/>
          </p:nvPr>
        </p:nvSpPr>
        <p:spPr>
          <a:xfrm>
            <a:off x="5183188" y="987425"/>
            <a:ext cx="6172200" cy="4873625"/>
          </a:xfrm>
          <a:prstGeom prst="rect">
            <a:avLst/>
          </a:prstGeom>
          <a:noFill/>
          <a:ln>
            <a:noFill/>
          </a:ln>
        </p:spPr>
      </p:sp>
      <p:sp>
        <p:nvSpPr>
          <p:cNvPr id="433" name="Google Shape;433;p10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34" name="Google Shape;434;p10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5" name="Google Shape;435;p10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6" name="Google Shape;436;p10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437"/>
        <p:cNvGrpSpPr/>
        <p:nvPr/>
      </p:nvGrpSpPr>
      <p:grpSpPr>
        <a:xfrm>
          <a:off x="0" y="0"/>
          <a:ext cx="0" cy="0"/>
          <a:chOff x="0" y="0"/>
          <a:chExt cx="0" cy="0"/>
        </a:xfrm>
      </p:grpSpPr>
      <p:sp>
        <p:nvSpPr>
          <p:cNvPr id="438" name="Google Shape;438;p10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9" name="Google Shape;439;p10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0" name="Google Shape;440;p10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1" name="Google Shape;441;p10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2" name="Google Shape;442;p10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443"/>
        <p:cNvGrpSpPr/>
        <p:nvPr/>
      </p:nvGrpSpPr>
      <p:grpSpPr>
        <a:xfrm>
          <a:off x="0" y="0"/>
          <a:ext cx="0" cy="0"/>
          <a:chOff x="0" y="0"/>
          <a:chExt cx="0" cy="0"/>
        </a:xfrm>
      </p:grpSpPr>
      <p:sp>
        <p:nvSpPr>
          <p:cNvPr id="444" name="Google Shape;444;p10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5" name="Google Shape;445;p10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6" name="Google Shape;446;p10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7" name="Google Shape;447;p10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8" name="Google Shape;448;p10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kongbai">
  <p:cSld name="kongbai">
    <p:spTree>
      <p:nvGrpSpPr>
        <p:cNvPr id="1" name="Shape 449"/>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竖版" type="vertTitleAndTx">
  <p:cSld name="VERTICAL_TITLE_AND_VERTICAL_TEXT">
    <p:spTree>
      <p:nvGrpSpPr>
        <p:cNvPr id="1" name="Shape 41"/>
        <p:cNvGrpSpPr/>
        <p:nvPr/>
      </p:nvGrpSpPr>
      <p:grpSpPr>
        <a:xfrm>
          <a:off x="0" y="0"/>
          <a:ext cx="0" cy="0"/>
          <a:chOff x="0" y="0"/>
          <a:chExt cx="0" cy="0"/>
        </a:xfrm>
      </p:grpSpPr>
      <p:sp>
        <p:nvSpPr>
          <p:cNvPr id="42" name="Google Shape;42;p121"/>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121"/>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45" name="Google Shape;45;p1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46" name="Google Shape;46;p1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lvl="1"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lvl="2"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lvl="3"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lvl="4"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lvl="5"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lvl="6"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lvl="7"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lvl="8"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目录">
  <p:cSld name="目录">
    <p:spTree>
      <p:nvGrpSpPr>
        <p:cNvPr id="1" name="Shape 450"/>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节标题">
  <p:cSld name="节标题">
    <p:spTree>
      <p:nvGrpSpPr>
        <p:cNvPr id="1" name="Shape 451"/>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标题">
  <p:cSld name="标题">
    <p:spTree>
      <p:nvGrpSpPr>
        <p:cNvPr id="1" name="Shape 452"/>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1_标题和内容" type="obj">
  <p:cSld name="OBJECT">
    <p:spTree>
      <p:nvGrpSpPr>
        <p:cNvPr id="1" name="Shape 460"/>
        <p:cNvGrpSpPr/>
        <p:nvPr/>
      </p:nvGrpSpPr>
      <p:grpSpPr>
        <a:xfrm>
          <a:off x="0" y="0"/>
          <a:ext cx="0" cy="0"/>
          <a:chOff x="0" y="0"/>
          <a:chExt cx="0" cy="0"/>
        </a:xfrm>
      </p:grpSpPr>
      <p:pic>
        <p:nvPicPr>
          <p:cNvPr id="461" name="Google Shape;461;p52" descr="6"/>
          <p:cNvPicPr preferRelativeResize="0"/>
          <p:nvPr/>
        </p:nvPicPr>
        <p:blipFill rotWithShape="1">
          <a:blip r:embed="rId2">
            <a:alphaModFix/>
          </a:blip>
          <a:srcRect b="15838"/>
          <a:stretch/>
        </p:blipFill>
        <p:spPr>
          <a:xfrm>
            <a:off x="0" y="0"/>
            <a:ext cx="12217400" cy="6866255"/>
          </a:xfrm>
          <a:prstGeom prst="rect">
            <a:avLst/>
          </a:prstGeom>
          <a:noFill/>
          <a:ln>
            <a:noFill/>
          </a:ln>
        </p:spPr>
      </p:pic>
      <p:sp>
        <p:nvSpPr>
          <p:cNvPr id="462" name="Google Shape;462;p52"/>
          <p:cNvSpPr/>
          <p:nvPr/>
        </p:nvSpPr>
        <p:spPr>
          <a:xfrm>
            <a:off x="970915" y="749935"/>
            <a:ext cx="10833735" cy="5855970"/>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pic>
        <p:nvPicPr>
          <p:cNvPr id="463" name="Google Shape;463;p52" descr="33"/>
          <p:cNvPicPr preferRelativeResize="0"/>
          <p:nvPr/>
        </p:nvPicPr>
        <p:blipFill rotWithShape="1">
          <a:blip r:embed="rId3">
            <a:alphaModFix/>
          </a:blip>
          <a:srcRect l="55685" b="7834"/>
          <a:stretch/>
        </p:blipFill>
        <p:spPr>
          <a:xfrm>
            <a:off x="6360160" y="0"/>
            <a:ext cx="5857240" cy="6852285"/>
          </a:xfrm>
          <a:prstGeom prst="rect">
            <a:avLst/>
          </a:prstGeom>
          <a:noFill/>
          <a:ln>
            <a:noFill/>
          </a:ln>
        </p:spPr>
      </p:pic>
      <p:pic>
        <p:nvPicPr>
          <p:cNvPr id="464" name="Google Shape;464;p52" descr="9"/>
          <p:cNvPicPr preferRelativeResize="0"/>
          <p:nvPr/>
        </p:nvPicPr>
        <p:blipFill rotWithShape="1">
          <a:blip r:embed="rId4">
            <a:alphaModFix/>
          </a:blip>
          <a:srcRect l="47440" t="53653" r="35601"/>
          <a:stretch/>
        </p:blipFill>
        <p:spPr>
          <a:xfrm flipH="1">
            <a:off x="161290" y="4236085"/>
            <a:ext cx="1705610" cy="2621915"/>
          </a:xfrm>
          <a:prstGeom prst="rect">
            <a:avLst/>
          </a:prstGeom>
          <a:noFill/>
          <a:ln>
            <a:noFill/>
          </a:ln>
        </p:spPr>
      </p:pic>
      <p:pic>
        <p:nvPicPr>
          <p:cNvPr id="465" name="Google Shape;465;p52" descr="666"/>
          <p:cNvPicPr preferRelativeResize="0"/>
          <p:nvPr/>
        </p:nvPicPr>
        <p:blipFill rotWithShape="1">
          <a:blip r:embed="rId5">
            <a:alphaModFix/>
          </a:blip>
          <a:srcRect/>
          <a:stretch/>
        </p:blipFill>
        <p:spPr>
          <a:xfrm flipH="1">
            <a:off x="1678940" y="4087495"/>
            <a:ext cx="1501775" cy="262445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标题幻灯片" type="title">
  <p:cSld name="TITLE">
    <p:spTree>
      <p:nvGrpSpPr>
        <p:cNvPr id="1" name="Shape 466"/>
        <p:cNvGrpSpPr/>
        <p:nvPr/>
      </p:nvGrpSpPr>
      <p:grpSpPr>
        <a:xfrm>
          <a:off x="0" y="0"/>
          <a:ext cx="0" cy="0"/>
          <a:chOff x="0" y="0"/>
          <a:chExt cx="0" cy="0"/>
        </a:xfrm>
      </p:grpSpPr>
      <p:sp>
        <p:nvSpPr>
          <p:cNvPr id="467" name="Google Shape;467;p10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8" name="Google Shape;468;p10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469" name="Google Shape;469;p10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0" name="Google Shape;470;p10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1" name="Google Shape;471;p10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标题和内容">
  <p:cSld name="标题和内容">
    <p:spTree>
      <p:nvGrpSpPr>
        <p:cNvPr id="1" name="Shape 472"/>
        <p:cNvGrpSpPr/>
        <p:nvPr/>
      </p:nvGrpSpPr>
      <p:grpSpPr>
        <a:xfrm>
          <a:off x="0" y="0"/>
          <a:ext cx="0" cy="0"/>
          <a:chOff x="0" y="0"/>
          <a:chExt cx="0" cy="0"/>
        </a:xfrm>
      </p:grpSpPr>
      <p:sp>
        <p:nvSpPr>
          <p:cNvPr id="473" name="Google Shape;473;p10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4" name="Google Shape;474;p10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5" name="Google Shape;475;p10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6" name="Google Shape;476;p10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7" name="Google Shape;477;p10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节标题" type="secHead">
  <p:cSld name="SECTION_HEADER">
    <p:spTree>
      <p:nvGrpSpPr>
        <p:cNvPr id="1" name="Shape 478"/>
        <p:cNvGrpSpPr/>
        <p:nvPr/>
      </p:nvGrpSpPr>
      <p:grpSpPr>
        <a:xfrm>
          <a:off x="0" y="0"/>
          <a:ext cx="0" cy="0"/>
          <a:chOff x="0" y="0"/>
          <a:chExt cx="0" cy="0"/>
        </a:xfrm>
      </p:grpSpPr>
      <p:sp>
        <p:nvSpPr>
          <p:cNvPr id="479" name="Google Shape;479;p11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0" name="Google Shape;480;p11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81" name="Google Shape;481;p1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2" name="Google Shape;482;p1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3" name="Google Shape;483;p1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两栏内容" type="twoObj">
  <p:cSld name="TWO_OBJECTS">
    <p:spTree>
      <p:nvGrpSpPr>
        <p:cNvPr id="1" name="Shape 484"/>
        <p:cNvGrpSpPr/>
        <p:nvPr/>
      </p:nvGrpSpPr>
      <p:grpSpPr>
        <a:xfrm>
          <a:off x="0" y="0"/>
          <a:ext cx="0" cy="0"/>
          <a:chOff x="0" y="0"/>
          <a:chExt cx="0" cy="0"/>
        </a:xfrm>
      </p:grpSpPr>
      <p:sp>
        <p:nvSpPr>
          <p:cNvPr id="485" name="Google Shape;485;p1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6" name="Google Shape;486;p11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7" name="Google Shape;487;p11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8" name="Google Shape;488;p1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9" name="Google Shape;489;p1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0" name="Google Shape;490;p1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比较" type="twoTxTwoObj">
  <p:cSld name="TWO_OBJECTS_WITH_TEXT">
    <p:spTree>
      <p:nvGrpSpPr>
        <p:cNvPr id="1" name="Shape 491"/>
        <p:cNvGrpSpPr/>
        <p:nvPr/>
      </p:nvGrpSpPr>
      <p:grpSpPr>
        <a:xfrm>
          <a:off x="0" y="0"/>
          <a:ext cx="0" cy="0"/>
          <a:chOff x="0" y="0"/>
          <a:chExt cx="0" cy="0"/>
        </a:xfrm>
      </p:grpSpPr>
      <p:sp>
        <p:nvSpPr>
          <p:cNvPr id="492" name="Google Shape;492;p11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3" name="Google Shape;493;p11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4" name="Google Shape;494;p11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5" name="Google Shape;495;p11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6" name="Google Shape;496;p11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7" name="Google Shape;497;p1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8" name="Google Shape;498;p1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9" name="Google Shape;499;p1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仅标题" type="titleOnly">
  <p:cSld name="TITLE_ONLY">
    <p:spTree>
      <p:nvGrpSpPr>
        <p:cNvPr id="1" name="Shape 500"/>
        <p:cNvGrpSpPr/>
        <p:nvPr/>
      </p:nvGrpSpPr>
      <p:grpSpPr>
        <a:xfrm>
          <a:off x="0" y="0"/>
          <a:ext cx="0" cy="0"/>
          <a:chOff x="0" y="0"/>
          <a:chExt cx="0" cy="0"/>
        </a:xfrm>
      </p:grpSpPr>
      <p:sp>
        <p:nvSpPr>
          <p:cNvPr id="501" name="Google Shape;501;p1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2" name="Google Shape;502;p1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3" name="Google Shape;503;p1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4" name="Google Shape;504;p1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内容" type="objOnly">
  <p:cSld name="OBJECT_ONLY">
    <p:spTree>
      <p:nvGrpSpPr>
        <p:cNvPr id="1" name="Shape 47"/>
        <p:cNvGrpSpPr/>
        <p:nvPr/>
      </p:nvGrpSpPr>
      <p:grpSpPr>
        <a:xfrm>
          <a:off x="0" y="0"/>
          <a:ext cx="0" cy="0"/>
          <a:chOff x="0" y="0"/>
          <a:chExt cx="0" cy="0"/>
        </a:xfrm>
      </p:grpSpPr>
      <p:sp>
        <p:nvSpPr>
          <p:cNvPr id="48" name="Google Shape;48;p122"/>
          <p:cNvSpPr txBox="1">
            <a:spLocks noGrp="1"/>
          </p:cNvSpPr>
          <p:nvPr>
            <p:ph type="body" idx="1"/>
          </p:nvPr>
        </p:nvSpPr>
        <p:spPr>
          <a:xfrm>
            <a:off x="838200" y="365125"/>
            <a:ext cx="10515600" cy="58118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1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50" name="Google Shape;50;p1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51" name="Google Shape;51;p1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lvl="1"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lvl="2"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lvl="3"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lvl="4"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lvl="5"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lvl="6"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lvl="7"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lvl="8"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505"/>
        <p:cNvGrpSpPr/>
        <p:nvPr/>
      </p:nvGrpSpPr>
      <p:grpSpPr>
        <a:xfrm>
          <a:off x="0" y="0"/>
          <a:ext cx="0" cy="0"/>
          <a:chOff x="0" y="0"/>
          <a:chExt cx="0" cy="0"/>
        </a:xfrm>
      </p:grpSpPr>
      <p:sp>
        <p:nvSpPr>
          <p:cNvPr id="506" name="Google Shape;506;p1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7" name="Google Shape;507;p1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8" name="Google Shape;508;p1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内容与标题" type="objTx">
  <p:cSld name="OBJECT_WITH_CAPTION_TEXT">
    <p:spTree>
      <p:nvGrpSpPr>
        <p:cNvPr id="1" name="Shape 509"/>
        <p:cNvGrpSpPr/>
        <p:nvPr/>
      </p:nvGrpSpPr>
      <p:grpSpPr>
        <a:xfrm>
          <a:off x="0" y="0"/>
          <a:ext cx="0" cy="0"/>
          <a:chOff x="0" y="0"/>
          <a:chExt cx="0" cy="0"/>
        </a:xfrm>
      </p:grpSpPr>
      <p:sp>
        <p:nvSpPr>
          <p:cNvPr id="510" name="Google Shape;510;p11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1" name="Google Shape;511;p115"/>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12" name="Google Shape;512;p11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13" name="Google Shape;513;p1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4" name="Google Shape;514;p1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5" name="Google Shape;515;p1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图片与标题" type="picTx">
  <p:cSld name="PICTURE_WITH_CAPTION_TEXT">
    <p:spTree>
      <p:nvGrpSpPr>
        <p:cNvPr id="1" name="Shape 516"/>
        <p:cNvGrpSpPr/>
        <p:nvPr/>
      </p:nvGrpSpPr>
      <p:grpSpPr>
        <a:xfrm>
          <a:off x="0" y="0"/>
          <a:ext cx="0" cy="0"/>
          <a:chOff x="0" y="0"/>
          <a:chExt cx="0" cy="0"/>
        </a:xfrm>
      </p:grpSpPr>
      <p:sp>
        <p:nvSpPr>
          <p:cNvPr id="517" name="Google Shape;517;p11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8" name="Google Shape;518;p116"/>
          <p:cNvSpPr>
            <a:spLocks noGrp="1"/>
          </p:cNvSpPr>
          <p:nvPr>
            <p:ph type="pic" idx="2"/>
          </p:nvPr>
        </p:nvSpPr>
        <p:spPr>
          <a:xfrm>
            <a:off x="5183188" y="987425"/>
            <a:ext cx="6172200" cy="4873625"/>
          </a:xfrm>
          <a:prstGeom prst="rect">
            <a:avLst/>
          </a:prstGeom>
          <a:noFill/>
          <a:ln>
            <a:noFill/>
          </a:ln>
        </p:spPr>
      </p:sp>
      <p:sp>
        <p:nvSpPr>
          <p:cNvPr id="519" name="Google Shape;519;p11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20" name="Google Shape;520;p1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1" name="Google Shape;521;p1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2" name="Google Shape;522;p1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标题和竖排文字" type="vertTx">
  <p:cSld name="VERTICAL_TEXT">
    <p:spTree>
      <p:nvGrpSpPr>
        <p:cNvPr id="1" name="Shape 523"/>
        <p:cNvGrpSpPr/>
        <p:nvPr/>
      </p:nvGrpSpPr>
      <p:grpSpPr>
        <a:xfrm>
          <a:off x="0" y="0"/>
          <a:ext cx="0" cy="0"/>
          <a:chOff x="0" y="0"/>
          <a:chExt cx="0" cy="0"/>
        </a:xfrm>
      </p:grpSpPr>
      <p:sp>
        <p:nvSpPr>
          <p:cNvPr id="524" name="Google Shape;524;p1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5" name="Google Shape;525;p117"/>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6" name="Google Shape;526;p1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7" name="Google Shape;527;p1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8" name="Google Shape;528;p1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竖排标题与文本" type="vertTitleAndTx">
  <p:cSld name="VERTICAL_TITLE_AND_VERTICAL_TEXT">
    <p:spTree>
      <p:nvGrpSpPr>
        <p:cNvPr id="1" name="Shape 529"/>
        <p:cNvGrpSpPr/>
        <p:nvPr/>
      </p:nvGrpSpPr>
      <p:grpSpPr>
        <a:xfrm>
          <a:off x="0" y="0"/>
          <a:ext cx="0" cy="0"/>
          <a:chOff x="0" y="0"/>
          <a:chExt cx="0" cy="0"/>
        </a:xfrm>
      </p:grpSpPr>
      <p:sp>
        <p:nvSpPr>
          <p:cNvPr id="530" name="Google Shape;530;p118"/>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1" name="Google Shape;531;p118"/>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2" name="Google Shape;532;p1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3" name="Google Shape;533;p1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4" name="Google Shape;534;p1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541"/>
        <p:cNvGrpSpPr/>
        <p:nvPr/>
      </p:nvGrpSpPr>
      <p:grpSpPr>
        <a:xfrm>
          <a:off x="0" y="0"/>
          <a:ext cx="0" cy="0"/>
          <a:chOff x="0" y="0"/>
          <a:chExt cx="0" cy="0"/>
        </a:xfrm>
      </p:grpSpPr>
      <p:sp>
        <p:nvSpPr>
          <p:cNvPr id="542" name="Google Shape;542;p54"/>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543" name="Google Shape;543;p54"/>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544" name="Google Shape;544;p54"/>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1pPr>
            <a:lvl2pPr marL="0" lvl="1"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2pPr>
            <a:lvl3pPr marL="0" lvl="2"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3pPr>
            <a:lvl4pPr marL="0" lvl="3"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4pPr>
            <a:lvl5pPr marL="0" lvl="4"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5pPr>
            <a:lvl6pPr marL="0" lvl="5"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6pPr>
            <a:lvl7pPr marL="0" lvl="6"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7pPr>
            <a:lvl8pPr marL="0" lvl="7"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8pPr>
            <a:lvl9pPr marL="0" lvl="8"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545" name="Google Shape;545;p54"/>
          <p:cNvSpPr/>
          <p:nvPr/>
        </p:nvSpPr>
        <p:spPr>
          <a:xfrm>
            <a:off x="-12700" y="8894"/>
            <a:ext cx="12215495" cy="6839585"/>
          </a:xfrm>
          <a:prstGeom prst="rect">
            <a:avLst/>
          </a:prstGeom>
          <a:blipFill rotWithShape="1">
            <a:blip r:embed="rId2">
              <a:alphaModFix/>
            </a:blip>
            <a:stretch>
              <a:fillRect/>
            </a:stretch>
          </a:blipFill>
          <a:ln>
            <a:noFill/>
          </a:ln>
        </p:spPr>
        <p:txBody>
          <a:bodyPr spcFirstLastPara="1" wrap="square" lIns="68550" tIns="34275" rIns="68550" bIns="34275" anchor="ctr" anchorCtr="0">
            <a:noAutofit/>
          </a:bodyPr>
          <a:lstStyle/>
          <a:p>
            <a:pPr marL="0" marR="0" lvl="0" indent="0" algn="ctr" rtl="0">
              <a:spcBef>
                <a:spcPts val="0"/>
              </a:spcBef>
              <a:spcAft>
                <a:spcPts val="0"/>
              </a:spcAft>
              <a:buNone/>
            </a:pPr>
            <a:endParaRPr sz="1350">
              <a:solidFill>
                <a:srgbClr val="FFFFFF"/>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节标题" type="secHead">
  <p:cSld name="SECTION_HEADER">
    <p:spTree>
      <p:nvGrpSpPr>
        <p:cNvPr id="1" name="Shape 546"/>
        <p:cNvGrpSpPr/>
        <p:nvPr/>
      </p:nvGrpSpPr>
      <p:grpSpPr>
        <a:xfrm>
          <a:off x="0" y="0"/>
          <a:ext cx="0" cy="0"/>
          <a:chOff x="0" y="0"/>
          <a:chExt cx="0" cy="0"/>
        </a:xfrm>
      </p:grpSpPr>
      <p:sp>
        <p:nvSpPr>
          <p:cNvPr id="547" name="Google Shape;547;p66"/>
          <p:cNvSpPr txBox="1">
            <a:spLocks noGrp="1"/>
          </p:cNvSpPr>
          <p:nvPr>
            <p:ph type="title"/>
          </p:nvPr>
        </p:nvSpPr>
        <p:spPr>
          <a:xfrm>
            <a:off x="831851" y="1709742"/>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Arial"/>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8" name="Google Shape;548;p66"/>
          <p:cNvSpPr txBox="1">
            <a:spLocks noGrp="1"/>
          </p:cNvSpPr>
          <p:nvPr>
            <p:ph type="body" idx="1"/>
          </p:nvPr>
        </p:nvSpPr>
        <p:spPr>
          <a:xfrm>
            <a:off x="831851" y="4589467"/>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888888"/>
              </a:buClr>
              <a:buSzPts val="2400"/>
              <a:buNone/>
              <a:defRPr sz="1800">
                <a:solidFill>
                  <a:srgbClr val="888888"/>
                </a:solidFill>
              </a:defRPr>
            </a:lvl1pPr>
            <a:lvl2pPr marL="914400" lvl="1" indent="-228600" algn="l">
              <a:lnSpc>
                <a:spcPct val="90000"/>
              </a:lnSpc>
              <a:spcBef>
                <a:spcPts val="375"/>
              </a:spcBef>
              <a:spcAft>
                <a:spcPts val="0"/>
              </a:spcAft>
              <a:buClr>
                <a:srgbClr val="888888"/>
              </a:buClr>
              <a:buSzPts val="2000"/>
              <a:buNone/>
              <a:defRPr sz="1500">
                <a:solidFill>
                  <a:srgbClr val="888888"/>
                </a:solidFill>
              </a:defRPr>
            </a:lvl2pPr>
            <a:lvl3pPr marL="1371600" lvl="2" indent="-228600" algn="l">
              <a:lnSpc>
                <a:spcPct val="90000"/>
              </a:lnSpc>
              <a:spcBef>
                <a:spcPts val="375"/>
              </a:spcBef>
              <a:spcAft>
                <a:spcPts val="0"/>
              </a:spcAft>
              <a:buClr>
                <a:srgbClr val="888888"/>
              </a:buClr>
              <a:buSzPts val="1800"/>
              <a:buNone/>
              <a:defRPr sz="1350">
                <a:solidFill>
                  <a:srgbClr val="888888"/>
                </a:solidFill>
              </a:defRPr>
            </a:lvl3pPr>
            <a:lvl4pPr marL="1828800" lvl="3" indent="-228600" algn="l">
              <a:lnSpc>
                <a:spcPct val="90000"/>
              </a:lnSpc>
              <a:spcBef>
                <a:spcPts val="375"/>
              </a:spcBef>
              <a:spcAft>
                <a:spcPts val="0"/>
              </a:spcAft>
              <a:buClr>
                <a:srgbClr val="888888"/>
              </a:buClr>
              <a:buSzPts val="1600"/>
              <a:buNone/>
              <a:defRPr sz="1200">
                <a:solidFill>
                  <a:srgbClr val="888888"/>
                </a:solidFill>
              </a:defRPr>
            </a:lvl4pPr>
            <a:lvl5pPr marL="2286000" lvl="4" indent="-228600" algn="l">
              <a:lnSpc>
                <a:spcPct val="90000"/>
              </a:lnSpc>
              <a:spcBef>
                <a:spcPts val="375"/>
              </a:spcBef>
              <a:spcAft>
                <a:spcPts val="0"/>
              </a:spcAft>
              <a:buClr>
                <a:srgbClr val="888888"/>
              </a:buClr>
              <a:buSzPts val="1600"/>
              <a:buNone/>
              <a:defRPr sz="1200">
                <a:solidFill>
                  <a:srgbClr val="888888"/>
                </a:solidFill>
              </a:defRPr>
            </a:lvl5pPr>
            <a:lvl6pPr marL="2743200" lvl="5" indent="-228600" algn="l">
              <a:lnSpc>
                <a:spcPct val="90000"/>
              </a:lnSpc>
              <a:spcBef>
                <a:spcPts val="375"/>
              </a:spcBef>
              <a:spcAft>
                <a:spcPts val="0"/>
              </a:spcAft>
              <a:buClr>
                <a:srgbClr val="888888"/>
              </a:buClr>
              <a:buSzPts val="1600"/>
              <a:buNone/>
              <a:defRPr sz="1200">
                <a:solidFill>
                  <a:srgbClr val="888888"/>
                </a:solidFill>
              </a:defRPr>
            </a:lvl6pPr>
            <a:lvl7pPr marL="3200400" lvl="6" indent="-228600" algn="l">
              <a:lnSpc>
                <a:spcPct val="90000"/>
              </a:lnSpc>
              <a:spcBef>
                <a:spcPts val="375"/>
              </a:spcBef>
              <a:spcAft>
                <a:spcPts val="0"/>
              </a:spcAft>
              <a:buClr>
                <a:srgbClr val="888888"/>
              </a:buClr>
              <a:buSzPts val="1600"/>
              <a:buNone/>
              <a:defRPr sz="1200">
                <a:solidFill>
                  <a:srgbClr val="888888"/>
                </a:solidFill>
              </a:defRPr>
            </a:lvl7pPr>
            <a:lvl8pPr marL="3657600" lvl="7" indent="-228600" algn="l">
              <a:lnSpc>
                <a:spcPct val="90000"/>
              </a:lnSpc>
              <a:spcBef>
                <a:spcPts val="375"/>
              </a:spcBef>
              <a:spcAft>
                <a:spcPts val="0"/>
              </a:spcAft>
              <a:buClr>
                <a:srgbClr val="888888"/>
              </a:buClr>
              <a:buSzPts val="1600"/>
              <a:buNone/>
              <a:defRPr sz="1200">
                <a:solidFill>
                  <a:srgbClr val="888888"/>
                </a:solidFill>
              </a:defRPr>
            </a:lvl8pPr>
            <a:lvl9pPr marL="4114800" lvl="8" indent="-228600" algn="l">
              <a:lnSpc>
                <a:spcPct val="90000"/>
              </a:lnSpc>
              <a:spcBef>
                <a:spcPts val="375"/>
              </a:spcBef>
              <a:spcAft>
                <a:spcPts val="0"/>
              </a:spcAft>
              <a:buClr>
                <a:srgbClr val="888888"/>
              </a:buClr>
              <a:buSzPts val="1600"/>
              <a:buNone/>
              <a:defRPr sz="1200">
                <a:solidFill>
                  <a:srgbClr val="888888"/>
                </a:solidFill>
              </a:defRPr>
            </a:lvl9pPr>
          </a:lstStyle>
          <a:p>
            <a:endParaRPr/>
          </a:p>
        </p:txBody>
      </p:sp>
      <p:sp>
        <p:nvSpPr>
          <p:cNvPr id="549" name="Google Shape;549;p66"/>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550" name="Google Shape;550;p66"/>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551" name="Google Shape;551;p66"/>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1pPr>
            <a:lvl2pPr marL="0" lvl="1"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2pPr>
            <a:lvl3pPr marL="0" lvl="2"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3pPr>
            <a:lvl4pPr marL="0" lvl="3"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4pPr>
            <a:lvl5pPr marL="0" lvl="4"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5pPr>
            <a:lvl6pPr marL="0" lvl="5"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6pPr>
            <a:lvl7pPr marL="0" lvl="6"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7pPr>
            <a:lvl8pPr marL="0" lvl="7"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8pPr>
            <a:lvl9pPr marL="0" lvl="8"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两栏内容" type="twoObj">
  <p:cSld name="TWO_OBJECTS">
    <p:spTree>
      <p:nvGrpSpPr>
        <p:cNvPr id="1" name="Shape 552"/>
        <p:cNvGrpSpPr/>
        <p:nvPr/>
      </p:nvGrpSpPr>
      <p:grpSpPr>
        <a:xfrm>
          <a:off x="0" y="0"/>
          <a:ext cx="0" cy="0"/>
          <a:chOff x="0" y="0"/>
          <a:chExt cx="0" cy="0"/>
        </a:xfrm>
      </p:grpSpPr>
      <p:sp>
        <p:nvSpPr>
          <p:cNvPr id="553" name="Google Shape;553;p67"/>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4" name="Google Shape;554;p6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55" name="Google Shape;555;p6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56" name="Google Shape;556;p67"/>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557" name="Google Shape;557;p67"/>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558" name="Google Shape;558;p67"/>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1pPr>
            <a:lvl2pPr marL="0" lvl="1"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2pPr>
            <a:lvl3pPr marL="0" lvl="2"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3pPr>
            <a:lvl4pPr marL="0" lvl="3"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4pPr>
            <a:lvl5pPr marL="0" lvl="4"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5pPr>
            <a:lvl6pPr marL="0" lvl="5"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6pPr>
            <a:lvl7pPr marL="0" lvl="6"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7pPr>
            <a:lvl8pPr marL="0" lvl="7"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8pPr>
            <a:lvl9pPr marL="0" lvl="8"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比较" type="twoTxTwoObj">
  <p:cSld name="TWO_OBJECTS_WITH_TEXT">
    <p:spTree>
      <p:nvGrpSpPr>
        <p:cNvPr id="1" name="Shape 559"/>
        <p:cNvGrpSpPr/>
        <p:nvPr/>
      </p:nvGrpSpPr>
      <p:grpSpPr>
        <a:xfrm>
          <a:off x="0" y="0"/>
          <a:ext cx="0" cy="0"/>
          <a:chOff x="0" y="0"/>
          <a:chExt cx="0" cy="0"/>
        </a:xfrm>
      </p:grpSpPr>
      <p:sp>
        <p:nvSpPr>
          <p:cNvPr id="560" name="Google Shape;560;p68"/>
          <p:cNvSpPr txBox="1">
            <a:spLocks noGrp="1"/>
          </p:cNvSpPr>
          <p:nvPr>
            <p:ph type="title"/>
          </p:nvPr>
        </p:nvSpPr>
        <p:spPr>
          <a:xfrm>
            <a:off x="839788" y="36512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1" name="Google Shape;561;p68"/>
          <p:cNvSpPr txBox="1">
            <a:spLocks noGrp="1"/>
          </p:cNvSpPr>
          <p:nvPr>
            <p:ph type="body" idx="1"/>
          </p:nvPr>
        </p:nvSpPr>
        <p:spPr>
          <a:xfrm>
            <a:off x="1186775" y="1778438"/>
            <a:ext cx="4873575" cy="82391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750"/>
              </a:spcBef>
              <a:spcAft>
                <a:spcPts val="0"/>
              </a:spcAft>
              <a:buClr>
                <a:schemeClr val="dk1"/>
              </a:buClr>
              <a:buSzPts val="2800"/>
              <a:buNone/>
              <a:defRPr sz="2100"/>
            </a:lvl1pPr>
            <a:lvl2pPr marL="914400" lvl="1" indent="-228600" algn="l">
              <a:lnSpc>
                <a:spcPct val="90000"/>
              </a:lnSpc>
              <a:spcBef>
                <a:spcPts val="375"/>
              </a:spcBef>
              <a:spcAft>
                <a:spcPts val="0"/>
              </a:spcAft>
              <a:buClr>
                <a:schemeClr val="dk1"/>
              </a:buClr>
              <a:buSzPts val="2400"/>
              <a:buNone/>
              <a:defRPr sz="1800"/>
            </a:lvl2pPr>
            <a:lvl3pPr marL="1371600" lvl="2" indent="-228600" algn="l">
              <a:lnSpc>
                <a:spcPct val="90000"/>
              </a:lnSpc>
              <a:spcBef>
                <a:spcPts val="375"/>
              </a:spcBef>
              <a:spcAft>
                <a:spcPts val="0"/>
              </a:spcAft>
              <a:buClr>
                <a:schemeClr val="dk1"/>
              </a:buClr>
              <a:buSzPts val="2000"/>
              <a:buNone/>
              <a:defRPr sz="1500"/>
            </a:lvl3pPr>
            <a:lvl4pPr marL="1828800" lvl="3" indent="-228600" algn="l">
              <a:lnSpc>
                <a:spcPct val="90000"/>
              </a:lnSpc>
              <a:spcBef>
                <a:spcPts val="375"/>
              </a:spcBef>
              <a:spcAft>
                <a:spcPts val="0"/>
              </a:spcAft>
              <a:buClr>
                <a:schemeClr val="dk1"/>
              </a:buClr>
              <a:buSzPts val="1800"/>
              <a:buNone/>
              <a:defRPr sz="1350"/>
            </a:lvl4pPr>
            <a:lvl5pPr marL="2286000" lvl="4" indent="-228600" algn="l">
              <a:lnSpc>
                <a:spcPct val="90000"/>
              </a:lnSpc>
              <a:spcBef>
                <a:spcPts val="375"/>
              </a:spcBef>
              <a:spcAft>
                <a:spcPts val="0"/>
              </a:spcAft>
              <a:buClr>
                <a:schemeClr val="dk1"/>
              </a:buClr>
              <a:buSzPts val="1800"/>
              <a:buNone/>
              <a:defRPr sz="1350"/>
            </a:lvl5pPr>
            <a:lvl6pPr marL="2743200" lvl="5" indent="-228600" algn="l">
              <a:lnSpc>
                <a:spcPct val="90000"/>
              </a:lnSpc>
              <a:spcBef>
                <a:spcPts val="375"/>
              </a:spcBef>
              <a:spcAft>
                <a:spcPts val="0"/>
              </a:spcAft>
              <a:buClr>
                <a:schemeClr val="dk1"/>
              </a:buClr>
              <a:buSzPts val="1800"/>
              <a:buNone/>
              <a:defRPr sz="1350"/>
            </a:lvl6pPr>
            <a:lvl7pPr marL="3200400" lvl="6" indent="-228600" algn="l">
              <a:lnSpc>
                <a:spcPct val="90000"/>
              </a:lnSpc>
              <a:spcBef>
                <a:spcPts val="375"/>
              </a:spcBef>
              <a:spcAft>
                <a:spcPts val="0"/>
              </a:spcAft>
              <a:buClr>
                <a:schemeClr val="dk1"/>
              </a:buClr>
              <a:buSzPts val="1800"/>
              <a:buNone/>
              <a:defRPr sz="1350"/>
            </a:lvl7pPr>
            <a:lvl8pPr marL="3657600" lvl="7" indent="-228600" algn="l">
              <a:lnSpc>
                <a:spcPct val="90000"/>
              </a:lnSpc>
              <a:spcBef>
                <a:spcPts val="375"/>
              </a:spcBef>
              <a:spcAft>
                <a:spcPts val="0"/>
              </a:spcAft>
              <a:buClr>
                <a:schemeClr val="dk1"/>
              </a:buClr>
              <a:buSzPts val="1800"/>
              <a:buNone/>
              <a:defRPr sz="1350"/>
            </a:lvl8pPr>
            <a:lvl9pPr marL="4114800" lvl="8" indent="-228600" algn="l">
              <a:lnSpc>
                <a:spcPct val="90000"/>
              </a:lnSpc>
              <a:spcBef>
                <a:spcPts val="375"/>
              </a:spcBef>
              <a:spcAft>
                <a:spcPts val="0"/>
              </a:spcAft>
              <a:buClr>
                <a:schemeClr val="dk1"/>
              </a:buClr>
              <a:buSzPts val="1800"/>
              <a:buNone/>
              <a:defRPr sz="1350"/>
            </a:lvl9pPr>
          </a:lstStyle>
          <a:p>
            <a:endParaRPr/>
          </a:p>
        </p:txBody>
      </p:sp>
      <p:sp>
        <p:nvSpPr>
          <p:cNvPr id="562" name="Google Shape;562;p68"/>
          <p:cNvSpPr txBox="1">
            <a:spLocks noGrp="1"/>
          </p:cNvSpPr>
          <p:nvPr>
            <p:ph type="body" idx="2"/>
          </p:nvPr>
        </p:nvSpPr>
        <p:spPr>
          <a:xfrm>
            <a:off x="1186775" y="2665379"/>
            <a:ext cx="4873575" cy="352428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63" name="Google Shape;563;p68"/>
          <p:cNvSpPr txBox="1">
            <a:spLocks noGrp="1"/>
          </p:cNvSpPr>
          <p:nvPr>
            <p:ph type="body" idx="3"/>
          </p:nvPr>
        </p:nvSpPr>
        <p:spPr>
          <a:xfrm>
            <a:off x="6256939" y="1778438"/>
            <a:ext cx="4897576" cy="82391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750"/>
              </a:spcBef>
              <a:spcAft>
                <a:spcPts val="0"/>
              </a:spcAft>
              <a:buClr>
                <a:schemeClr val="dk1"/>
              </a:buClr>
              <a:buSzPts val="2800"/>
              <a:buNone/>
              <a:defRPr sz="2100"/>
            </a:lvl1pPr>
            <a:lvl2pPr marL="914400" lvl="1" indent="-228600" algn="l">
              <a:lnSpc>
                <a:spcPct val="90000"/>
              </a:lnSpc>
              <a:spcBef>
                <a:spcPts val="375"/>
              </a:spcBef>
              <a:spcAft>
                <a:spcPts val="0"/>
              </a:spcAft>
              <a:buClr>
                <a:schemeClr val="dk1"/>
              </a:buClr>
              <a:buSzPts val="2400"/>
              <a:buNone/>
              <a:defRPr sz="1800"/>
            </a:lvl2pPr>
            <a:lvl3pPr marL="1371600" lvl="2" indent="-228600" algn="l">
              <a:lnSpc>
                <a:spcPct val="90000"/>
              </a:lnSpc>
              <a:spcBef>
                <a:spcPts val="375"/>
              </a:spcBef>
              <a:spcAft>
                <a:spcPts val="0"/>
              </a:spcAft>
              <a:buClr>
                <a:schemeClr val="dk1"/>
              </a:buClr>
              <a:buSzPts val="2000"/>
              <a:buNone/>
              <a:defRPr sz="1500"/>
            </a:lvl3pPr>
            <a:lvl4pPr marL="1828800" lvl="3" indent="-228600" algn="l">
              <a:lnSpc>
                <a:spcPct val="90000"/>
              </a:lnSpc>
              <a:spcBef>
                <a:spcPts val="375"/>
              </a:spcBef>
              <a:spcAft>
                <a:spcPts val="0"/>
              </a:spcAft>
              <a:buClr>
                <a:schemeClr val="dk1"/>
              </a:buClr>
              <a:buSzPts val="1800"/>
              <a:buNone/>
              <a:defRPr sz="1350"/>
            </a:lvl4pPr>
            <a:lvl5pPr marL="2286000" lvl="4" indent="-228600" algn="l">
              <a:lnSpc>
                <a:spcPct val="90000"/>
              </a:lnSpc>
              <a:spcBef>
                <a:spcPts val="375"/>
              </a:spcBef>
              <a:spcAft>
                <a:spcPts val="0"/>
              </a:spcAft>
              <a:buClr>
                <a:schemeClr val="dk1"/>
              </a:buClr>
              <a:buSzPts val="1800"/>
              <a:buNone/>
              <a:defRPr sz="1350"/>
            </a:lvl5pPr>
            <a:lvl6pPr marL="2743200" lvl="5" indent="-228600" algn="l">
              <a:lnSpc>
                <a:spcPct val="90000"/>
              </a:lnSpc>
              <a:spcBef>
                <a:spcPts val="375"/>
              </a:spcBef>
              <a:spcAft>
                <a:spcPts val="0"/>
              </a:spcAft>
              <a:buClr>
                <a:schemeClr val="dk1"/>
              </a:buClr>
              <a:buSzPts val="1800"/>
              <a:buNone/>
              <a:defRPr sz="1350"/>
            </a:lvl6pPr>
            <a:lvl7pPr marL="3200400" lvl="6" indent="-228600" algn="l">
              <a:lnSpc>
                <a:spcPct val="90000"/>
              </a:lnSpc>
              <a:spcBef>
                <a:spcPts val="375"/>
              </a:spcBef>
              <a:spcAft>
                <a:spcPts val="0"/>
              </a:spcAft>
              <a:buClr>
                <a:schemeClr val="dk1"/>
              </a:buClr>
              <a:buSzPts val="1800"/>
              <a:buNone/>
              <a:defRPr sz="1350"/>
            </a:lvl7pPr>
            <a:lvl8pPr marL="3657600" lvl="7" indent="-228600" algn="l">
              <a:lnSpc>
                <a:spcPct val="90000"/>
              </a:lnSpc>
              <a:spcBef>
                <a:spcPts val="375"/>
              </a:spcBef>
              <a:spcAft>
                <a:spcPts val="0"/>
              </a:spcAft>
              <a:buClr>
                <a:schemeClr val="dk1"/>
              </a:buClr>
              <a:buSzPts val="1800"/>
              <a:buNone/>
              <a:defRPr sz="1350"/>
            </a:lvl8pPr>
            <a:lvl9pPr marL="4114800" lvl="8" indent="-228600" algn="l">
              <a:lnSpc>
                <a:spcPct val="90000"/>
              </a:lnSpc>
              <a:spcBef>
                <a:spcPts val="375"/>
              </a:spcBef>
              <a:spcAft>
                <a:spcPts val="0"/>
              </a:spcAft>
              <a:buClr>
                <a:schemeClr val="dk1"/>
              </a:buClr>
              <a:buSzPts val="1800"/>
              <a:buNone/>
              <a:defRPr sz="1350"/>
            </a:lvl9pPr>
          </a:lstStyle>
          <a:p>
            <a:endParaRPr/>
          </a:p>
        </p:txBody>
      </p:sp>
      <p:sp>
        <p:nvSpPr>
          <p:cNvPr id="564" name="Google Shape;564;p68"/>
          <p:cNvSpPr txBox="1">
            <a:spLocks noGrp="1"/>
          </p:cNvSpPr>
          <p:nvPr>
            <p:ph type="body" idx="4"/>
          </p:nvPr>
        </p:nvSpPr>
        <p:spPr>
          <a:xfrm>
            <a:off x="6256939" y="2665379"/>
            <a:ext cx="4897576" cy="352428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65" name="Google Shape;565;p68"/>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566" name="Google Shape;566;p68"/>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567" name="Google Shape;567;p68"/>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1pPr>
            <a:lvl2pPr marL="0" lvl="1"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2pPr>
            <a:lvl3pPr marL="0" lvl="2"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3pPr>
            <a:lvl4pPr marL="0" lvl="3"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4pPr>
            <a:lvl5pPr marL="0" lvl="4"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5pPr>
            <a:lvl6pPr marL="0" lvl="5"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6pPr>
            <a:lvl7pPr marL="0" lvl="6"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7pPr>
            <a:lvl8pPr marL="0" lvl="7"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8pPr>
            <a:lvl9pPr marL="0" lvl="8"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仅标题" type="titleOnly">
  <p:cSld name="TITLE_ONLY">
    <p:spTree>
      <p:nvGrpSpPr>
        <p:cNvPr id="1" name="Shape 568"/>
        <p:cNvGrpSpPr/>
        <p:nvPr/>
      </p:nvGrpSpPr>
      <p:grpSpPr>
        <a:xfrm>
          <a:off x="0" y="0"/>
          <a:ext cx="0" cy="0"/>
          <a:chOff x="0" y="0"/>
          <a:chExt cx="0" cy="0"/>
        </a:xfrm>
      </p:grpSpPr>
      <p:sp>
        <p:nvSpPr>
          <p:cNvPr id="569" name="Google Shape;569;p69"/>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0" name="Google Shape;570;p69"/>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571" name="Google Shape;571;p69"/>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572" name="Google Shape;572;p69"/>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1pPr>
            <a:lvl2pPr marL="0" lvl="1"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2pPr>
            <a:lvl3pPr marL="0" lvl="2"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3pPr>
            <a:lvl4pPr marL="0" lvl="3"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4pPr>
            <a:lvl5pPr marL="0" lvl="4"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5pPr>
            <a:lvl6pPr marL="0" lvl="5"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6pPr>
            <a:lvl7pPr marL="0" lvl="6"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7pPr>
            <a:lvl8pPr marL="0" lvl="7"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8pPr>
            <a:lvl9pPr marL="0" lvl="8"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标题幻灯片" type="title">
  <p:cSld name="TITLE">
    <p:spTree>
      <p:nvGrpSpPr>
        <p:cNvPr id="1" name="Shape 58"/>
        <p:cNvGrpSpPr/>
        <p:nvPr/>
      </p:nvGrpSpPr>
      <p:grpSpPr>
        <a:xfrm>
          <a:off x="0" y="0"/>
          <a:ext cx="0" cy="0"/>
          <a:chOff x="0" y="0"/>
          <a:chExt cx="0" cy="0"/>
        </a:xfrm>
      </p:grpSpPr>
      <p:sp>
        <p:nvSpPr>
          <p:cNvPr id="59" name="Google Shape;59;p4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4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61" name="Google Shape;61;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图片与标题" type="picTx">
  <p:cSld name="PICTURE_WITH_CAPTION_TEXT">
    <p:spTree>
      <p:nvGrpSpPr>
        <p:cNvPr id="1" name="Shape 573"/>
        <p:cNvGrpSpPr/>
        <p:nvPr/>
      </p:nvGrpSpPr>
      <p:grpSpPr>
        <a:xfrm>
          <a:off x="0" y="0"/>
          <a:ext cx="0" cy="0"/>
          <a:chOff x="0" y="0"/>
          <a:chExt cx="0" cy="0"/>
        </a:xfrm>
      </p:grpSpPr>
      <p:sp>
        <p:nvSpPr>
          <p:cNvPr id="574" name="Google Shape;574;p70"/>
          <p:cNvSpPr txBox="1">
            <a:spLocks noGrp="1"/>
          </p:cNvSpPr>
          <p:nvPr>
            <p:ph type="title"/>
          </p:nvPr>
        </p:nvSpPr>
        <p:spPr>
          <a:xfrm>
            <a:off x="839788" y="457200"/>
            <a:ext cx="4165349"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5" name="Google Shape;575;p70"/>
          <p:cNvSpPr>
            <a:spLocks noGrp="1"/>
          </p:cNvSpPr>
          <p:nvPr>
            <p:ph type="pic" idx="2"/>
          </p:nvPr>
        </p:nvSpPr>
        <p:spPr>
          <a:xfrm>
            <a:off x="5183188" y="457201"/>
            <a:ext cx="6172200" cy="5403850"/>
          </a:xfrm>
          <a:prstGeom prst="rect">
            <a:avLst/>
          </a:prstGeom>
          <a:noFill/>
          <a:ln>
            <a:noFill/>
          </a:ln>
        </p:spPr>
      </p:sp>
      <p:sp>
        <p:nvSpPr>
          <p:cNvPr id="576" name="Google Shape;576;p70"/>
          <p:cNvSpPr txBox="1">
            <a:spLocks noGrp="1"/>
          </p:cNvSpPr>
          <p:nvPr>
            <p:ph type="body" idx="1"/>
          </p:nvPr>
        </p:nvSpPr>
        <p:spPr>
          <a:xfrm>
            <a:off x="839788" y="2057400"/>
            <a:ext cx="4165349"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2000"/>
              <a:buNone/>
              <a:defRPr sz="1500"/>
            </a:lvl1pPr>
            <a:lvl2pPr marL="914400" lvl="1" indent="-228600" algn="l">
              <a:lnSpc>
                <a:spcPct val="90000"/>
              </a:lnSpc>
              <a:spcBef>
                <a:spcPts val="375"/>
              </a:spcBef>
              <a:spcAft>
                <a:spcPts val="0"/>
              </a:spcAft>
              <a:buClr>
                <a:schemeClr val="dk1"/>
              </a:buClr>
              <a:buSzPts val="1800"/>
              <a:buNone/>
              <a:defRPr sz="1350"/>
            </a:lvl2pPr>
            <a:lvl3pPr marL="1371600" lvl="2" indent="-228600" algn="l">
              <a:lnSpc>
                <a:spcPct val="90000"/>
              </a:lnSpc>
              <a:spcBef>
                <a:spcPts val="375"/>
              </a:spcBef>
              <a:spcAft>
                <a:spcPts val="0"/>
              </a:spcAft>
              <a:buClr>
                <a:schemeClr val="dk1"/>
              </a:buClr>
              <a:buSzPts val="1600"/>
              <a:buNone/>
              <a:defRPr sz="1200"/>
            </a:lvl3pPr>
            <a:lvl4pPr marL="1828800" lvl="3" indent="-228600" algn="l">
              <a:lnSpc>
                <a:spcPct val="90000"/>
              </a:lnSpc>
              <a:spcBef>
                <a:spcPts val="375"/>
              </a:spcBef>
              <a:spcAft>
                <a:spcPts val="0"/>
              </a:spcAft>
              <a:buClr>
                <a:schemeClr val="dk1"/>
              </a:buClr>
              <a:buSzPts val="1400"/>
              <a:buNone/>
              <a:defRPr sz="1050"/>
            </a:lvl4pPr>
            <a:lvl5pPr marL="2286000" lvl="4" indent="-228600" algn="l">
              <a:lnSpc>
                <a:spcPct val="90000"/>
              </a:lnSpc>
              <a:spcBef>
                <a:spcPts val="375"/>
              </a:spcBef>
              <a:spcAft>
                <a:spcPts val="0"/>
              </a:spcAft>
              <a:buClr>
                <a:schemeClr val="dk1"/>
              </a:buClr>
              <a:buSzPts val="1400"/>
              <a:buNone/>
              <a:defRPr sz="1050"/>
            </a:lvl5pPr>
            <a:lvl6pPr marL="2743200" lvl="5" indent="-228600" algn="l">
              <a:lnSpc>
                <a:spcPct val="90000"/>
              </a:lnSpc>
              <a:spcBef>
                <a:spcPts val="375"/>
              </a:spcBef>
              <a:spcAft>
                <a:spcPts val="0"/>
              </a:spcAft>
              <a:buClr>
                <a:schemeClr val="dk1"/>
              </a:buClr>
              <a:buSzPts val="1400"/>
              <a:buNone/>
              <a:defRPr sz="1050"/>
            </a:lvl6pPr>
            <a:lvl7pPr marL="3200400" lvl="6" indent="-228600" algn="l">
              <a:lnSpc>
                <a:spcPct val="90000"/>
              </a:lnSpc>
              <a:spcBef>
                <a:spcPts val="375"/>
              </a:spcBef>
              <a:spcAft>
                <a:spcPts val="0"/>
              </a:spcAft>
              <a:buClr>
                <a:schemeClr val="dk1"/>
              </a:buClr>
              <a:buSzPts val="1400"/>
              <a:buNone/>
              <a:defRPr sz="1050"/>
            </a:lvl7pPr>
            <a:lvl8pPr marL="3657600" lvl="7" indent="-228600" algn="l">
              <a:lnSpc>
                <a:spcPct val="90000"/>
              </a:lnSpc>
              <a:spcBef>
                <a:spcPts val="375"/>
              </a:spcBef>
              <a:spcAft>
                <a:spcPts val="0"/>
              </a:spcAft>
              <a:buClr>
                <a:schemeClr val="dk1"/>
              </a:buClr>
              <a:buSzPts val="1400"/>
              <a:buNone/>
              <a:defRPr sz="1050"/>
            </a:lvl8pPr>
            <a:lvl9pPr marL="4114800" lvl="8" indent="-228600" algn="l">
              <a:lnSpc>
                <a:spcPct val="90000"/>
              </a:lnSpc>
              <a:spcBef>
                <a:spcPts val="375"/>
              </a:spcBef>
              <a:spcAft>
                <a:spcPts val="0"/>
              </a:spcAft>
              <a:buClr>
                <a:schemeClr val="dk1"/>
              </a:buClr>
              <a:buSzPts val="1400"/>
              <a:buNone/>
              <a:defRPr sz="1050"/>
            </a:lvl9pPr>
          </a:lstStyle>
          <a:p>
            <a:endParaRPr/>
          </a:p>
        </p:txBody>
      </p:sp>
      <p:sp>
        <p:nvSpPr>
          <p:cNvPr id="577" name="Google Shape;577;p70"/>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578" name="Google Shape;578;p70"/>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579" name="Google Shape;579;p70"/>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1pPr>
            <a:lvl2pPr marL="0" lvl="1"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2pPr>
            <a:lvl3pPr marL="0" lvl="2"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3pPr>
            <a:lvl4pPr marL="0" lvl="3"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4pPr>
            <a:lvl5pPr marL="0" lvl="4"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5pPr>
            <a:lvl6pPr marL="0" lvl="5"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6pPr>
            <a:lvl7pPr marL="0" lvl="6"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7pPr>
            <a:lvl8pPr marL="0" lvl="7"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8pPr>
            <a:lvl9pPr marL="0" lvl="8"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竖版" type="vertTitleAndTx">
  <p:cSld name="VERTICAL_TITLE_AND_VERTICAL_TEXT">
    <p:spTree>
      <p:nvGrpSpPr>
        <p:cNvPr id="1" name="Shape 580"/>
        <p:cNvGrpSpPr/>
        <p:nvPr/>
      </p:nvGrpSpPr>
      <p:grpSpPr>
        <a:xfrm>
          <a:off x="0" y="0"/>
          <a:ext cx="0" cy="0"/>
          <a:chOff x="0" y="0"/>
          <a:chExt cx="0" cy="0"/>
        </a:xfrm>
      </p:grpSpPr>
      <p:sp>
        <p:nvSpPr>
          <p:cNvPr id="581" name="Google Shape;581;p71"/>
          <p:cNvSpPr txBox="1">
            <a:spLocks noGrp="1"/>
          </p:cNvSpPr>
          <p:nvPr>
            <p:ph type="title"/>
          </p:nvPr>
        </p:nvSpPr>
        <p:spPr>
          <a:xfrm rot="5400000">
            <a:off x="7133432" y="1956596"/>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2" name="Google Shape;582;p71"/>
          <p:cNvSpPr txBox="1">
            <a:spLocks noGrp="1"/>
          </p:cNvSpPr>
          <p:nvPr>
            <p:ph type="body" idx="1"/>
          </p:nvPr>
        </p:nvSpPr>
        <p:spPr>
          <a:xfrm rot="5400000">
            <a:off x="1799432" y="-596104"/>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83" name="Google Shape;583;p71"/>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584" name="Google Shape;584;p71"/>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585" name="Google Shape;585;p71"/>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1pPr>
            <a:lvl2pPr marL="0" lvl="1"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2pPr>
            <a:lvl3pPr marL="0" lvl="2"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3pPr>
            <a:lvl4pPr marL="0" lvl="3"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4pPr>
            <a:lvl5pPr marL="0" lvl="4"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5pPr>
            <a:lvl6pPr marL="0" lvl="5"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6pPr>
            <a:lvl7pPr marL="0" lvl="6"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7pPr>
            <a:lvl8pPr marL="0" lvl="7"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8pPr>
            <a:lvl9pPr marL="0" lvl="8"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内容" type="objOnly">
  <p:cSld name="OBJECT_ONLY">
    <p:spTree>
      <p:nvGrpSpPr>
        <p:cNvPr id="1" name="Shape 586"/>
        <p:cNvGrpSpPr/>
        <p:nvPr/>
      </p:nvGrpSpPr>
      <p:grpSpPr>
        <a:xfrm>
          <a:off x="0" y="0"/>
          <a:ext cx="0" cy="0"/>
          <a:chOff x="0" y="0"/>
          <a:chExt cx="0" cy="0"/>
        </a:xfrm>
      </p:grpSpPr>
      <p:sp>
        <p:nvSpPr>
          <p:cNvPr id="587" name="Google Shape;587;p72"/>
          <p:cNvSpPr txBox="1">
            <a:spLocks noGrp="1"/>
          </p:cNvSpPr>
          <p:nvPr>
            <p:ph type="body" idx="1"/>
          </p:nvPr>
        </p:nvSpPr>
        <p:spPr>
          <a:xfrm>
            <a:off x="838200" y="365125"/>
            <a:ext cx="10515600" cy="58118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88" name="Google Shape;588;p72"/>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589" name="Google Shape;589;p72"/>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590" name="Google Shape;590;p72"/>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1pPr>
            <a:lvl2pPr marL="0" lvl="1"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2pPr>
            <a:lvl3pPr marL="0" lvl="2"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3pPr>
            <a:lvl4pPr marL="0" lvl="3"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4pPr>
            <a:lvl5pPr marL="0" lvl="4"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5pPr>
            <a:lvl6pPr marL="0" lvl="5"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6pPr>
            <a:lvl7pPr marL="0" lvl="6"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7pPr>
            <a:lvl8pPr marL="0" lvl="7"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8pPr>
            <a:lvl9pPr marL="0" lvl="8"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标题幻灯片" type="title">
  <p:cSld name="TITLE">
    <p:spTree>
      <p:nvGrpSpPr>
        <p:cNvPr id="1" name="Shape 592"/>
        <p:cNvGrpSpPr/>
        <p:nvPr/>
      </p:nvGrpSpPr>
      <p:grpSpPr>
        <a:xfrm>
          <a:off x="0" y="0"/>
          <a:ext cx="0" cy="0"/>
          <a:chOff x="0" y="0"/>
          <a:chExt cx="0" cy="0"/>
        </a:xfrm>
      </p:grpSpPr>
      <p:sp>
        <p:nvSpPr>
          <p:cNvPr id="593" name="Google Shape;593;p57"/>
          <p:cNvSpPr txBox="1">
            <a:spLocks noGrp="1"/>
          </p:cNvSpPr>
          <p:nvPr>
            <p:ph type="ctrTitle"/>
          </p:nvPr>
        </p:nvSpPr>
        <p:spPr>
          <a:xfrm>
            <a:off x="1198800" y="914400"/>
            <a:ext cx="9799200" cy="2570400"/>
          </a:xfrm>
          <a:prstGeom prst="rect">
            <a:avLst/>
          </a:prstGeom>
          <a:noFill/>
          <a:ln>
            <a:noFill/>
          </a:ln>
        </p:spPr>
        <p:txBody>
          <a:bodyPr spcFirstLastPara="1" wrap="square" lIns="90000" tIns="46800" rIns="90000" bIns="46800" anchor="b" anchorCtr="0">
            <a:normAutofit/>
          </a:bodyPr>
          <a:lstStyle>
            <a:lvl1pPr marR="0" lvl="0" algn="ctr" rtl="0">
              <a:lnSpc>
                <a:spcPct val="100000"/>
              </a:lnSpc>
              <a:spcBef>
                <a:spcPts val="0"/>
              </a:spcBef>
              <a:spcAft>
                <a:spcPts val="0"/>
              </a:spcAft>
              <a:buClr>
                <a:srgbClr val="262626"/>
              </a:buClr>
              <a:buSzPts val="6000"/>
              <a:buFont typeface="Arial"/>
              <a:buNone/>
              <a:defRPr sz="6000" b="1" i="0" u="none" strike="noStrike" cap="none">
                <a:solidFill>
                  <a:srgbClr val="262626"/>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94" name="Google Shape;594;p57"/>
          <p:cNvSpPr txBox="1">
            <a:spLocks noGrp="1"/>
          </p:cNvSpPr>
          <p:nvPr>
            <p:ph type="subTitle" idx="1"/>
          </p:nvPr>
        </p:nvSpPr>
        <p:spPr>
          <a:xfrm>
            <a:off x="1198800" y="3560400"/>
            <a:ext cx="9799200" cy="1472400"/>
          </a:xfrm>
          <a:prstGeom prst="rect">
            <a:avLst/>
          </a:prstGeom>
          <a:noFill/>
          <a:ln>
            <a:noFill/>
          </a:ln>
        </p:spPr>
        <p:txBody>
          <a:bodyPr spcFirstLastPara="1" wrap="square" lIns="90000" tIns="46800" rIns="90000" bIns="46800" anchor="t" anchorCtr="0">
            <a:normAutofit/>
          </a:bodyPr>
          <a:lstStyle>
            <a:lvl1pPr marR="0" lvl="0" algn="ctr" rtl="0">
              <a:lnSpc>
                <a:spcPct val="110000"/>
              </a:lnSpc>
              <a:spcBef>
                <a:spcPts val="0"/>
              </a:spcBef>
              <a:spcAft>
                <a:spcPts val="0"/>
              </a:spcAft>
              <a:buClr>
                <a:srgbClr val="595959"/>
              </a:buClr>
              <a:buSzPts val="2400"/>
              <a:buFont typeface="Arial"/>
              <a:buNone/>
              <a:defRPr sz="2400" b="0" i="0" u="none" strike="noStrike" cap="none">
                <a:solidFill>
                  <a:srgbClr val="595959"/>
                </a:solidFill>
                <a:latin typeface="Arial"/>
                <a:ea typeface="Arial"/>
                <a:cs typeface="Arial"/>
                <a:sym typeface="Arial"/>
              </a:defRPr>
            </a:lvl1pPr>
            <a:lvl2pPr marR="0" lvl="1" algn="ctr" rtl="0">
              <a:lnSpc>
                <a:spcPct val="120000"/>
              </a:lnSpc>
              <a:spcBef>
                <a:spcPts val="1000"/>
              </a:spcBef>
              <a:spcAft>
                <a:spcPts val="0"/>
              </a:spcAft>
              <a:buClr>
                <a:srgbClr val="595959"/>
              </a:buClr>
              <a:buSzPts val="2000"/>
              <a:buFont typeface="Arial"/>
              <a:buNone/>
              <a:defRPr sz="2000" b="0" i="0" u="none" strike="noStrike" cap="none">
                <a:solidFill>
                  <a:srgbClr val="595959"/>
                </a:solidFill>
                <a:latin typeface="Arial"/>
                <a:ea typeface="Arial"/>
                <a:cs typeface="Arial"/>
                <a:sym typeface="Arial"/>
              </a:defRPr>
            </a:lvl2pPr>
            <a:lvl3pPr marR="0" lvl="2" algn="ctr" rtl="0">
              <a:lnSpc>
                <a:spcPct val="120000"/>
              </a:lnSpc>
              <a:spcBef>
                <a:spcPts val="600"/>
              </a:spcBef>
              <a:spcAft>
                <a:spcPts val="0"/>
              </a:spcAft>
              <a:buClr>
                <a:srgbClr val="595959"/>
              </a:buClr>
              <a:buSzPts val="1800"/>
              <a:buFont typeface="Arial"/>
              <a:buNone/>
              <a:defRPr sz="1800" b="0" i="0" u="none" strike="noStrike" cap="none">
                <a:solidFill>
                  <a:srgbClr val="595959"/>
                </a:solidFill>
                <a:latin typeface="Arial"/>
                <a:ea typeface="Arial"/>
                <a:cs typeface="Arial"/>
                <a:sym typeface="Arial"/>
              </a:defRPr>
            </a:lvl3pPr>
            <a:lvl4pPr marR="0" lvl="3" algn="ctr" rtl="0">
              <a:lnSpc>
                <a:spcPct val="120000"/>
              </a:lnSpc>
              <a:spcBef>
                <a:spcPts val="600"/>
              </a:spcBef>
              <a:spcAft>
                <a:spcPts val="0"/>
              </a:spcAft>
              <a:buClr>
                <a:srgbClr val="595959"/>
              </a:buClr>
              <a:buSzPts val="1600"/>
              <a:buFont typeface="Noto Sans Symbols"/>
              <a:buNone/>
              <a:defRPr sz="1600" b="0" i="0" u="none" strike="noStrike" cap="none">
                <a:solidFill>
                  <a:srgbClr val="595959"/>
                </a:solidFill>
                <a:latin typeface="Arial"/>
                <a:ea typeface="Arial"/>
                <a:cs typeface="Arial"/>
                <a:sym typeface="Arial"/>
              </a:defRPr>
            </a:lvl4pPr>
            <a:lvl5pPr marR="0" lvl="4" algn="ctr" rtl="0">
              <a:lnSpc>
                <a:spcPct val="120000"/>
              </a:lnSpc>
              <a:spcBef>
                <a:spcPts val="30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sp>
        <p:nvSpPr>
          <p:cNvPr id="595" name="Google Shape;595;p57"/>
          <p:cNvSpPr txBox="1">
            <a:spLocks noGrp="1"/>
          </p:cNvSpPr>
          <p:nvPr>
            <p:ph type="dt" idx="10"/>
          </p:nvPr>
        </p:nvSpPr>
        <p:spPr>
          <a:xfrm>
            <a:off x="612000" y="6314400"/>
            <a:ext cx="2700000" cy="3168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96" name="Google Shape;596;p57"/>
          <p:cNvSpPr txBox="1">
            <a:spLocks noGrp="1"/>
          </p:cNvSpPr>
          <p:nvPr>
            <p:ph type="ftr" idx="11"/>
          </p:nvPr>
        </p:nvSpPr>
        <p:spPr>
          <a:xfrm>
            <a:off x="4116000" y="6314400"/>
            <a:ext cx="3960000" cy="3168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97" name="Google Shape;597;p57"/>
          <p:cNvSpPr txBox="1">
            <a:spLocks noGrp="1"/>
          </p:cNvSpPr>
          <p:nvPr>
            <p:ph type="sldNum" idx="12"/>
          </p:nvPr>
        </p:nvSpPr>
        <p:spPr>
          <a:xfrm>
            <a:off x="8877600" y="6314400"/>
            <a:ext cx="2700000" cy="3168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598"/>
        <p:cNvGrpSpPr/>
        <p:nvPr/>
      </p:nvGrpSpPr>
      <p:grpSpPr>
        <a:xfrm>
          <a:off x="0" y="0"/>
          <a:ext cx="0" cy="0"/>
          <a:chOff x="0" y="0"/>
          <a:chExt cx="0" cy="0"/>
        </a:xfrm>
      </p:grpSpPr>
      <p:sp>
        <p:nvSpPr>
          <p:cNvPr id="599" name="Google Shape;599;p58"/>
          <p:cNvSpPr txBox="1">
            <a:spLocks noGrp="1"/>
          </p:cNvSpPr>
          <p:nvPr>
            <p:ph type="dt" idx="10"/>
          </p:nvPr>
        </p:nvSpPr>
        <p:spPr>
          <a:xfrm>
            <a:off x="612000" y="6314400"/>
            <a:ext cx="2700000" cy="3168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00" name="Google Shape;600;p58"/>
          <p:cNvSpPr txBox="1">
            <a:spLocks noGrp="1"/>
          </p:cNvSpPr>
          <p:nvPr>
            <p:ph type="ftr" idx="11"/>
          </p:nvPr>
        </p:nvSpPr>
        <p:spPr>
          <a:xfrm>
            <a:off x="4116000" y="6314400"/>
            <a:ext cx="3960000" cy="3168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01" name="Google Shape;601;p58"/>
          <p:cNvSpPr txBox="1">
            <a:spLocks noGrp="1"/>
          </p:cNvSpPr>
          <p:nvPr>
            <p:ph type="sldNum" idx="12"/>
          </p:nvPr>
        </p:nvSpPr>
        <p:spPr>
          <a:xfrm>
            <a:off x="8877600" y="6314400"/>
            <a:ext cx="2700000" cy="3168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标题和内容" type="obj">
  <p:cSld name="OBJECT">
    <p:spTree>
      <p:nvGrpSpPr>
        <p:cNvPr id="1" name="Shape 602"/>
        <p:cNvGrpSpPr/>
        <p:nvPr/>
      </p:nvGrpSpPr>
      <p:grpSpPr>
        <a:xfrm>
          <a:off x="0" y="0"/>
          <a:ext cx="0" cy="0"/>
          <a:chOff x="0" y="0"/>
          <a:chExt cx="0" cy="0"/>
        </a:xfrm>
      </p:grpSpPr>
      <p:sp>
        <p:nvSpPr>
          <p:cNvPr id="603" name="Google Shape;603;p59"/>
          <p:cNvSpPr txBox="1">
            <a:spLocks noGrp="1"/>
          </p:cNvSpPr>
          <p:nvPr>
            <p:ph type="title"/>
          </p:nvPr>
        </p:nvSpPr>
        <p:spPr>
          <a:xfrm>
            <a:off x="608400" y="608400"/>
            <a:ext cx="10969200" cy="705600"/>
          </a:xfrm>
          <a:prstGeom prst="rect">
            <a:avLst/>
          </a:prstGeom>
          <a:noFill/>
          <a:ln>
            <a:noFill/>
          </a:ln>
        </p:spPr>
        <p:txBody>
          <a:bodyPr spcFirstLastPara="1" wrap="square" lIns="90000" tIns="46800" rIns="90000" bIns="46800" anchor="ctr" anchorCtr="0">
            <a:normAutofit/>
          </a:bodyPr>
          <a:lstStyle>
            <a:lvl1pPr marR="0" lvl="0" algn="l" rtl="0">
              <a:lnSpc>
                <a:spcPct val="100000"/>
              </a:lnSpc>
              <a:spcBef>
                <a:spcPts val="0"/>
              </a:spcBef>
              <a:spcAft>
                <a:spcPts val="0"/>
              </a:spcAft>
              <a:buClr>
                <a:srgbClr val="262626"/>
              </a:buClr>
              <a:buSzPts val="3600"/>
              <a:buFont typeface="Arial"/>
              <a:buNone/>
              <a:defRPr sz="3600" b="1" i="0" u="none" strike="noStrike" cap="none">
                <a:solidFill>
                  <a:srgbClr val="262626"/>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04" name="Google Shape;604;p59"/>
          <p:cNvSpPr txBox="1">
            <a:spLocks noGrp="1"/>
          </p:cNvSpPr>
          <p:nvPr>
            <p:ph type="body" idx="1"/>
          </p:nvPr>
        </p:nvSpPr>
        <p:spPr>
          <a:xfrm>
            <a:off x="608400" y="1490400"/>
            <a:ext cx="10969200" cy="4759200"/>
          </a:xfrm>
          <a:prstGeom prst="rect">
            <a:avLst/>
          </a:prstGeom>
          <a:noFill/>
          <a:ln>
            <a:noFill/>
          </a:ln>
        </p:spPr>
        <p:txBody>
          <a:bodyPr spcFirstLastPara="1" wrap="square" lIns="90000" tIns="46800" rIns="90000" bIns="46800" anchor="t" anchorCtr="0">
            <a:normAutofit/>
          </a:bodyPr>
          <a:lstStyle>
            <a:lvl1pPr marL="457200" marR="0" lvl="0" indent="-342900" algn="l" rtl="0">
              <a:lnSpc>
                <a:spcPct val="130000"/>
              </a:lnSpc>
              <a:spcBef>
                <a:spcPts val="0"/>
              </a:spcBef>
              <a:spcAft>
                <a:spcPts val="0"/>
              </a:spcAft>
              <a:buClr>
                <a:srgbClr val="595959"/>
              </a:buClr>
              <a:buSzPts val="1800"/>
              <a:buFont typeface="Arial"/>
              <a:buChar char="●"/>
              <a:defRPr sz="1800" b="0" i="0" u="none" strike="noStrike" cap="none">
                <a:solidFill>
                  <a:srgbClr val="595959"/>
                </a:solidFill>
                <a:latin typeface="Arial"/>
                <a:ea typeface="Arial"/>
                <a:cs typeface="Arial"/>
                <a:sym typeface="Arial"/>
              </a:defRPr>
            </a:lvl1pPr>
            <a:lvl2pPr marL="914400" marR="0" lvl="1" indent="-330200" algn="l" rtl="0">
              <a:lnSpc>
                <a:spcPct val="120000"/>
              </a:lnSpc>
              <a:spcBef>
                <a:spcPts val="1000"/>
              </a:spcBef>
              <a:spcAft>
                <a:spcPts val="0"/>
              </a:spcAft>
              <a:buClr>
                <a:srgbClr val="595959"/>
              </a:buClr>
              <a:buSzPts val="1600"/>
              <a:buFont typeface="Arial"/>
              <a:buChar char="●"/>
              <a:defRPr sz="1600" b="0" i="0" u="none" strike="noStrike" cap="none">
                <a:solidFill>
                  <a:srgbClr val="595959"/>
                </a:solidFill>
                <a:latin typeface="Arial"/>
                <a:ea typeface="Arial"/>
                <a:cs typeface="Arial"/>
                <a:sym typeface="Arial"/>
              </a:defRPr>
            </a:lvl2pPr>
            <a:lvl3pPr marL="1371600" marR="0" lvl="2" indent="-330200" algn="l" rtl="0">
              <a:lnSpc>
                <a:spcPct val="120000"/>
              </a:lnSpc>
              <a:spcBef>
                <a:spcPts val="600"/>
              </a:spcBef>
              <a:spcAft>
                <a:spcPts val="0"/>
              </a:spcAft>
              <a:buClr>
                <a:srgbClr val="595959"/>
              </a:buClr>
              <a:buSzPts val="1600"/>
              <a:buFont typeface="Arial"/>
              <a:buChar char="●"/>
              <a:defRPr sz="1600" b="0" i="0" u="none" strike="noStrike" cap="none">
                <a:solidFill>
                  <a:srgbClr val="595959"/>
                </a:solidFill>
                <a:latin typeface="Arial"/>
                <a:ea typeface="Arial"/>
                <a:cs typeface="Arial"/>
                <a:sym typeface="Arial"/>
              </a:defRPr>
            </a:lvl3pPr>
            <a:lvl4pPr marL="1828800" marR="0" lvl="3" indent="-317500" algn="l" rtl="0">
              <a:lnSpc>
                <a:spcPct val="120000"/>
              </a:lnSpc>
              <a:spcBef>
                <a:spcPts val="600"/>
              </a:spcBef>
              <a:spcAft>
                <a:spcPts val="0"/>
              </a:spcAft>
              <a:buClr>
                <a:srgbClr val="595959"/>
              </a:buClr>
              <a:buSzPts val="1400"/>
              <a:buFont typeface="Noto Sans Symbols"/>
              <a:buChar char="•"/>
              <a:defRPr sz="1400" b="0" i="0" u="none" strike="noStrike" cap="none">
                <a:solidFill>
                  <a:srgbClr val="595959"/>
                </a:solidFill>
                <a:latin typeface="Arial"/>
                <a:ea typeface="Arial"/>
                <a:cs typeface="Arial"/>
                <a:sym typeface="Arial"/>
              </a:defRPr>
            </a:lvl4pPr>
            <a:lvl5pPr marL="2286000" marR="0" lvl="4" indent="-317500" algn="l" rtl="0">
              <a:lnSpc>
                <a:spcPct val="120000"/>
              </a:lnSpc>
              <a:spcBef>
                <a:spcPts val="300"/>
              </a:spcBef>
              <a:spcAft>
                <a:spcPts val="0"/>
              </a:spcAft>
              <a:buClr>
                <a:srgbClr val="595959"/>
              </a:buClr>
              <a:buSzPts val="1400"/>
              <a:buFont typeface="Arial"/>
              <a:buChar char="•"/>
              <a:defRPr sz="1400" b="0" i="0" u="none" strike="noStrike" cap="none">
                <a:solidFill>
                  <a:srgbClr val="595959"/>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05" name="Google Shape;605;p59"/>
          <p:cNvSpPr txBox="1">
            <a:spLocks noGrp="1"/>
          </p:cNvSpPr>
          <p:nvPr>
            <p:ph type="dt" idx="10"/>
          </p:nvPr>
        </p:nvSpPr>
        <p:spPr>
          <a:xfrm>
            <a:off x="612000" y="6314400"/>
            <a:ext cx="2700000" cy="3168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06" name="Google Shape;606;p59"/>
          <p:cNvSpPr txBox="1">
            <a:spLocks noGrp="1"/>
          </p:cNvSpPr>
          <p:nvPr>
            <p:ph type="ftr" idx="11"/>
          </p:nvPr>
        </p:nvSpPr>
        <p:spPr>
          <a:xfrm>
            <a:off x="4116000" y="6314400"/>
            <a:ext cx="3960000" cy="3168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07" name="Google Shape;607;p59"/>
          <p:cNvSpPr txBox="1">
            <a:spLocks noGrp="1"/>
          </p:cNvSpPr>
          <p:nvPr>
            <p:ph type="sldNum" idx="12"/>
          </p:nvPr>
        </p:nvSpPr>
        <p:spPr>
          <a:xfrm>
            <a:off x="8877600" y="6314400"/>
            <a:ext cx="2700000" cy="3168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节标题" type="secHead">
  <p:cSld name="SECTION_HEADER">
    <p:spTree>
      <p:nvGrpSpPr>
        <p:cNvPr id="1" name="Shape 608"/>
        <p:cNvGrpSpPr/>
        <p:nvPr/>
      </p:nvGrpSpPr>
      <p:grpSpPr>
        <a:xfrm>
          <a:off x="0" y="0"/>
          <a:ext cx="0" cy="0"/>
          <a:chOff x="0" y="0"/>
          <a:chExt cx="0" cy="0"/>
        </a:xfrm>
      </p:grpSpPr>
      <p:sp>
        <p:nvSpPr>
          <p:cNvPr id="609" name="Google Shape;609;p132"/>
          <p:cNvSpPr txBox="1">
            <a:spLocks noGrp="1"/>
          </p:cNvSpPr>
          <p:nvPr>
            <p:ph type="title"/>
          </p:nvPr>
        </p:nvSpPr>
        <p:spPr>
          <a:xfrm>
            <a:off x="1990800" y="3848400"/>
            <a:ext cx="7768800" cy="766800"/>
          </a:xfrm>
          <a:prstGeom prst="rect">
            <a:avLst/>
          </a:prstGeom>
          <a:noFill/>
          <a:ln>
            <a:noFill/>
          </a:ln>
        </p:spPr>
        <p:txBody>
          <a:bodyPr spcFirstLastPara="1" wrap="square" lIns="90000" tIns="46800" rIns="90000" bIns="46800" anchor="b" anchorCtr="0">
            <a:normAutofit/>
          </a:bodyPr>
          <a:lstStyle>
            <a:lvl1pPr marR="0" lvl="0" algn="l" rtl="0">
              <a:lnSpc>
                <a:spcPct val="100000"/>
              </a:lnSpc>
              <a:spcBef>
                <a:spcPts val="0"/>
              </a:spcBef>
              <a:spcAft>
                <a:spcPts val="0"/>
              </a:spcAft>
              <a:buClr>
                <a:srgbClr val="262626"/>
              </a:buClr>
              <a:buSzPts val="4400"/>
              <a:buFont typeface="Arial"/>
              <a:buNone/>
              <a:defRPr sz="4400" b="1" i="0" u="none" strike="noStrike" cap="none">
                <a:solidFill>
                  <a:srgbClr val="262626"/>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10" name="Google Shape;610;p132"/>
          <p:cNvSpPr txBox="1">
            <a:spLocks noGrp="1"/>
          </p:cNvSpPr>
          <p:nvPr>
            <p:ph type="body" idx="1"/>
          </p:nvPr>
        </p:nvSpPr>
        <p:spPr>
          <a:xfrm>
            <a:off x="1990800" y="4615200"/>
            <a:ext cx="7768800" cy="867600"/>
          </a:xfrm>
          <a:prstGeom prst="rect">
            <a:avLst/>
          </a:prstGeom>
          <a:noFill/>
          <a:ln>
            <a:noFill/>
          </a:ln>
        </p:spPr>
        <p:txBody>
          <a:bodyPr spcFirstLastPara="1" wrap="square" lIns="90000" tIns="46800" rIns="90000" bIns="46800" anchor="t" anchorCtr="0">
            <a:normAutofit/>
          </a:bodyPr>
          <a:lstStyle>
            <a:lvl1pPr marL="457200" marR="0" lvl="0" indent="-228600" algn="l" rtl="0">
              <a:lnSpc>
                <a:spcPct val="130000"/>
              </a:lnSpc>
              <a:spcBef>
                <a:spcPts val="0"/>
              </a:spcBef>
              <a:spcAft>
                <a:spcPts val="0"/>
              </a:spcAft>
              <a:buClr>
                <a:srgbClr val="595959"/>
              </a:buClr>
              <a:buSzPts val="1800"/>
              <a:buFont typeface="Arial"/>
              <a:buNone/>
              <a:defRPr sz="1800" b="0" i="0" u="none" strike="noStrike" cap="none">
                <a:solidFill>
                  <a:srgbClr val="595959"/>
                </a:solidFill>
                <a:latin typeface="Arial"/>
                <a:ea typeface="Arial"/>
                <a:cs typeface="Arial"/>
                <a:sym typeface="Arial"/>
              </a:defRPr>
            </a:lvl1pPr>
            <a:lvl2pPr marL="914400" marR="0" lvl="1" indent="-228600" algn="l" rtl="0">
              <a:lnSpc>
                <a:spcPct val="120000"/>
              </a:lnSpc>
              <a:spcBef>
                <a:spcPts val="100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2pPr>
            <a:lvl3pPr marL="1371600" marR="0" lvl="2" indent="-228600" algn="l" rtl="0">
              <a:lnSpc>
                <a:spcPct val="120000"/>
              </a:lnSpc>
              <a:spcBef>
                <a:spcPts val="60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3pPr>
            <a:lvl4pPr marL="1828800" marR="0" lvl="3" indent="-228600" algn="l" rtl="0">
              <a:lnSpc>
                <a:spcPct val="120000"/>
              </a:lnSpc>
              <a:spcBef>
                <a:spcPts val="600"/>
              </a:spcBef>
              <a:spcAft>
                <a:spcPts val="0"/>
              </a:spcAft>
              <a:buClr>
                <a:srgbClr val="888888"/>
              </a:buClr>
              <a:buSzPts val="1600"/>
              <a:buFont typeface="Noto Sans Symbols"/>
              <a:buNone/>
              <a:defRPr sz="1600" b="0" i="0" u="none" strike="noStrike" cap="none">
                <a:solidFill>
                  <a:srgbClr val="888888"/>
                </a:solidFill>
                <a:latin typeface="Arial"/>
                <a:ea typeface="Arial"/>
                <a:cs typeface="Arial"/>
                <a:sym typeface="Arial"/>
              </a:defRPr>
            </a:lvl4pPr>
            <a:lvl5pPr marL="2286000" marR="0" lvl="4" indent="-228600" algn="l" rtl="0">
              <a:lnSpc>
                <a:spcPct val="120000"/>
              </a:lnSpc>
              <a:spcBef>
                <a:spcPts val="30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9pPr>
          </a:lstStyle>
          <a:p>
            <a:endParaRPr/>
          </a:p>
        </p:txBody>
      </p:sp>
      <p:sp>
        <p:nvSpPr>
          <p:cNvPr id="611" name="Google Shape;611;p132"/>
          <p:cNvSpPr txBox="1">
            <a:spLocks noGrp="1"/>
          </p:cNvSpPr>
          <p:nvPr>
            <p:ph type="dt" idx="10"/>
          </p:nvPr>
        </p:nvSpPr>
        <p:spPr>
          <a:xfrm>
            <a:off x="612000" y="6314400"/>
            <a:ext cx="2700000" cy="3168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12" name="Google Shape;612;p132"/>
          <p:cNvSpPr txBox="1">
            <a:spLocks noGrp="1"/>
          </p:cNvSpPr>
          <p:nvPr>
            <p:ph type="ftr" idx="11"/>
          </p:nvPr>
        </p:nvSpPr>
        <p:spPr>
          <a:xfrm>
            <a:off x="4116000" y="6314400"/>
            <a:ext cx="3960000" cy="3168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13" name="Google Shape;613;p132"/>
          <p:cNvSpPr txBox="1">
            <a:spLocks noGrp="1"/>
          </p:cNvSpPr>
          <p:nvPr>
            <p:ph type="sldNum" idx="12"/>
          </p:nvPr>
        </p:nvSpPr>
        <p:spPr>
          <a:xfrm>
            <a:off x="8877600" y="6314400"/>
            <a:ext cx="2700000" cy="3168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两栏内容" type="twoObj">
  <p:cSld name="TWO_OBJECTS">
    <p:spTree>
      <p:nvGrpSpPr>
        <p:cNvPr id="1" name="Shape 614"/>
        <p:cNvGrpSpPr/>
        <p:nvPr/>
      </p:nvGrpSpPr>
      <p:grpSpPr>
        <a:xfrm>
          <a:off x="0" y="0"/>
          <a:ext cx="0" cy="0"/>
          <a:chOff x="0" y="0"/>
          <a:chExt cx="0" cy="0"/>
        </a:xfrm>
      </p:grpSpPr>
      <p:sp>
        <p:nvSpPr>
          <p:cNvPr id="615" name="Google Shape;615;p133"/>
          <p:cNvSpPr txBox="1">
            <a:spLocks noGrp="1"/>
          </p:cNvSpPr>
          <p:nvPr>
            <p:ph type="title"/>
          </p:nvPr>
        </p:nvSpPr>
        <p:spPr>
          <a:xfrm>
            <a:off x="608400" y="608400"/>
            <a:ext cx="10969200" cy="705600"/>
          </a:xfrm>
          <a:prstGeom prst="rect">
            <a:avLst/>
          </a:prstGeom>
          <a:noFill/>
          <a:ln>
            <a:noFill/>
          </a:ln>
        </p:spPr>
        <p:txBody>
          <a:bodyPr spcFirstLastPara="1" wrap="square" lIns="90000" tIns="46800" rIns="90000" bIns="46800" anchor="ctr" anchorCtr="0">
            <a:normAutofit/>
          </a:bodyPr>
          <a:lstStyle>
            <a:lvl1pPr marR="0" lvl="0" algn="l" rtl="0">
              <a:lnSpc>
                <a:spcPct val="100000"/>
              </a:lnSpc>
              <a:spcBef>
                <a:spcPts val="0"/>
              </a:spcBef>
              <a:spcAft>
                <a:spcPts val="0"/>
              </a:spcAft>
              <a:buClr>
                <a:srgbClr val="262626"/>
              </a:buClr>
              <a:buSzPts val="3600"/>
              <a:buFont typeface="Arial"/>
              <a:buNone/>
              <a:defRPr sz="3600" b="1" i="0" u="none" strike="noStrike" cap="none">
                <a:solidFill>
                  <a:srgbClr val="262626"/>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16" name="Google Shape;616;p133"/>
          <p:cNvSpPr txBox="1">
            <a:spLocks noGrp="1"/>
          </p:cNvSpPr>
          <p:nvPr>
            <p:ph type="body" idx="1"/>
          </p:nvPr>
        </p:nvSpPr>
        <p:spPr>
          <a:xfrm>
            <a:off x="608400" y="1501200"/>
            <a:ext cx="5176800" cy="4748400"/>
          </a:xfrm>
          <a:prstGeom prst="rect">
            <a:avLst/>
          </a:prstGeom>
          <a:noFill/>
          <a:ln>
            <a:noFill/>
          </a:ln>
        </p:spPr>
        <p:txBody>
          <a:bodyPr spcFirstLastPara="1" wrap="square" lIns="90000" tIns="46800" rIns="90000" bIns="46800" anchor="t" anchorCtr="0">
            <a:normAutofit/>
          </a:bodyPr>
          <a:lstStyle>
            <a:lvl1pPr marL="457200" marR="0" lvl="0" indent="-342900" algn="l" rtl="0">
              <a:lnSpc>
                <a:spcPct val="130000"/>
              </a:lnSpc>
              <a:spcBef>
                <a:spcPts val="0"/>
              </a:spcBef>
              <a:spcAft>
                <a:spcPts val="0"/>
              </a:spcAft>
              <a:buClr>
                <a:srgbClr val="595959"/>
              </a:buClr>
              <a:buSzPts val="1800"/>
              <a:buFont typeface="Arial"/>
              <a:buChar char="●"/>
              <a:defRPr sz="1800" b="0" i="0" u="none" strike="noStrike" cap="none">
                <a:solidFill>
                  <a:srgbClr val="595959"/>
                </a:solidFill>
                <a:latin typeface="Arial"/>
                <a:ea typeface="Arial"/>
                <a:cs typeface="Arial"/>
                <a:sym typeface="Arial"/>
              </a:defRPr>
            </a:lvl1pPr>
            <a:lvl2pPr marL="914400" marR="0" lvl="1" indent="-330200" algn="l" rtl="0">
              <a:lnSpc>
                <a:spcPct val="120000"/>
              </a:lnSpc>
              <a:spcBef>
                <a:spcPts val="1000"/>
              </a:spcBef>
              <a:spcAft>
                <a:spcPts val="0"/>
              </a:spcAft>
              <a:buClr>
                <a:srgbClr val="595959"/>
              </a:buClr>
              <a:buSzPts val="1600"/>
              <a:buFont typeface="Arial"/>
              <a:buChar char="●"/>
              <a:defRPr sz="1600" b="0" i="0" u="none" strike="noStrike" cap="none">
                <a:solidFill>
                  <a:srgbClr val="595959"/>
                </a:solidFill>
                <a:latin typeface="Arial"/>
                <a:ea typeface="Arial"/>
                <a:cs typeface="Arial"/>
                <a:sym typeface="Arial"/>
              </a:defRPr>
            </a:lvl2pPr>
            <a:lvl3pPr marL="1371600" marR="0" lvl="2" indent="-330200" algn="l" rtl="0">
              <a:lnSpc>
                <a:spcPct val="120000"/>
              </a:lnSpc>
              <a:spcBef>
                <a:spcPts val="600"/>
              </a:spcBef>
              <a:spcAft>
                <a:spcPts val="0"/>
              </a:spcAft>
              <a:buClr>
                <a:srgbClr val="595959"/>
              </a:buClr>
              <a:buSzPts val="1600"/>
              <a:buFont typeface="Arial"/>
              <a:buChar char="●"/>
              <a:defRPr sz="1600" b="0" i="0" u="none" strike="noStrike" cap="none">
                <a:solidFill>
                  <a:srgbClr val="595959"/>
                </a:solidFill>
                <a:latin typeface="Arial"/>
                <a:ea typeface="Arial"/>
                <a:cs typeface="Arial"/>
                <a:sym typeface="Arial"/>
              </a:defRPr>
            </a:lvl3pPr>
            <a:lvl4pPr marL="1828800" marR="0" lvl="3" indent="-317500" algn="l" rtl="0">
              <a:lnSpc>
                <a:spcPct val="120000"/>
              </a:lnSpc>
              <a:spcBef>
                <a:spcPts val="600"/>
              </a:spcBef>
              <a:spcAft>
                <a:spcPts val="0"/>
              </a:spcAft>
              <a:buClr>
                <a:srgbClr val="595959"/>
              </a:buClr>
              <a:buSzPts val="1400"/>
              <a:buFont typeface="Noto Sans Symbols"/>
              <a:buChar char="•"/>
              <a:defRPr sz="1400" b="0" i="0" u="none" strike="noStrike" cap="none">
                <a:solidFill>
                  <a:srgbClr val="595959"/>
                </a:solidFill>
                <a:latin typeface="Arial"/>
                <a:ea typeface="Arial"/>
                <a:cs typeface="Arial"/>
                <a:sym typeface="Arial"/>
              </a:defRPr>
            </a:lvl4pPr>
            <a:lvl5pPr marL="2286000" marR="0" lvl="4" indent="-317500" algn="l" rtl="0">
              <a:lnSpc>
                <a:spcPct val="120000"/>
              </a:lnSpc>
              <a:spcBef>
                <a:spcPts val="300"/>
              </a:spcBef>
              <a:spcAft>
                <a:spcPts val="0"/>
              </a:spcAft>
              <a:buClr>
                <a:srgbClr val="595959"/>
              </a:buClr>
              <a:buSzPts val="1400"/>
              <a:buFont typeface="Arial"/>
              <a:buChar char="•"/>
              <a:defRPr sz="1400" b="0" i="0" u="none" strike="noStrike" cap="none">
                <a:solidFill>
                  <a:srgbClr val="595959"/>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17" name="Google Shape;617;p133"/>
          <p:cNvSpPr txBox="1">
            <a:spLocks noGrp="1"/>
          </p:cNvSpPr>
          <p:nvPr>
            <p:ph type="body" idx="2"/>
          </p:nvPr>
        </p:nvSpPr>
        <p:spPr>
          <a:xfrm>
            <a:off x="6411600" y="1501200"/>
            <a:ext cx="5176800" cy="4748400"/>
          </a:xfrm>
          <a:prstGeom prst="rect">
            <a:avLst/>
          </a:prstGeom>
          <a:noFill/>
          <a:ln>
            <a:noFill/>
          </a:ln>
        </p:spPr>
        <p:txBody>
          <a:bodyPr spcFirstLastPara="1" wrap="square" lIns="90000" tIns="46800" rIns="90000" bIns="46800" anchor="t" anchorCtr="0">
            <a:normAutofit/>
          </a:bodyPr>
          <a:lstStyle>
            <a:lvl1pPr marL="457200" marR="0" lvl="0" indent="-342900" algn="l" rtl="0">
              <a:lnSpc>
                <a:spcPct val="130000"/>
              </a:lnSpc>
              <a:spcBef>
                <a:spcPts val="0"/>
              </a:spcBef>
              <a:spcAft>
                <a:spcPts val="0"/>
              </a:spcAft>
              <a:buClr>
                <a:srgbClr val="595959"/>
              </a:buClr>
              <a:buSzPts val="1800"/>
              <a:buFont typeface="Arial"/>
              <a:buChar char="●"/>
              <a:defRPr sz="1800" b="0" i="0" u="none" strike="noStrike" cap="none">
                <a:solidFill>
                  <a:srgbClr val="595959"/>
                </a:solidFill>
                <a:latin typeface="Arial"/>
                <a:ea typeface="Arial"/>
                <a:cs typeface="Arial"/>
                <a:sym typeface="Arial"/>
              </a:defRPr>
            </a:lvl1pPr>
            <a:lvl2pPr marL="914400" marR="0" lvl="1" indent="-330200" algn="l" rtl="0">
              <a:lnSpc>
                <a:spcPct val="120000"/>
              </a:lnSpc>
              <a:spcBef>
                <a:spcPts val="1000"/>
              </a:spcBef>
              <a:spcAft>
                <a:spcPts val="0"/>
              </a:spcAft>
              <a:buClr>
                <a:srgbClr val="595959"/>
              </a:buClr>
              <a:buSzPts val="1600"/>
              <a:buFont typeface="Arial"/>
              <a:buChar char="●"/>
              <a:defRPr sz="1600" b="0" i="0" u="none" strike="noStrike" cap="none">
                <a:solidFill>
                  <a:srgbClr val="595959"/>
                </a:solidFill>
                <a:latin typeface="Arial"/>
                <a:ea typeface="Arial"/>
                <a:cs typeface="Arial"/>
                <a:sym typeface="Arial"/>
              </a:defRPr>
            </a:lvl2pPr>
            <a:lvl3pPr marL="1371600" marR="0" lvl="2" indent="-330200" algn="l" rtl="0">
              <a:lnSpc>
                <a:spcPct val="120000"/>
              </a:lnSpc>
              <a:spcBef>
                <a:spcPts val="600"/>
              </a:spcBef>
              <a:spcAft>
                <a:spcPts val="0"/>
              </a:spcAft>
              <a:buClr>
                <a:srgbClr val="595959"/>
              </a:buClr>
              <a:buSzPts val="1600"/>
              <a:buFont typeface="Arial"/>
              <a:buChar char="●"/>
              <a:defRPr sz="1600" b="0" i="0" u="none" strike="noStrike" cap="none">
                <a:solidFill>
                  <a:srgbClr val="595959"/>
                </a:solidFill>
                <a:latin typeface="Arial"/>
                <a:ea typeface="Arial"/>
                <a:cs typeface="Arial"/>
                <a:sym typeface="Arial"/>
              </a:defRPr>
            </a:lvl3pPr>
            <a:lvl4pPr marL="1828800" marR="0" lvl="3" indent="-317500" algn="l" rtl="0">
              <a:lnSpc>
                <a:spcPct val="120000"/>
              </a:lnSpc>
              <a:spcBef>
                <a:spcPts val="600"/>
              </a:spcBef>
              <a:spcAft>
                <a:spcPts val="0"/>
              </a:spcAft>
              <a:buClr>
                <a:srgbClr val="595959"/>
              </a:buClr>
              <a:buSzPts val="1400"/>
              <a:buFont typeface="Noto Sans Symbols"/>
              <a:buChar char="•"/>
              <a:defRPr sz="1400" b="0" i="0" u="none" strike="noStrike" cap="none">
                <a:solidFill>
                  <a:srgbClr val="595959"/>
                </a:solidFill>
                <a:latin typeface="Arial"/>
                <a:ea typeface="Arial"/>
                <a:cs typeface="Arial"/>
                <a:sym typeface="Arial"/>
              </a:defRPr>
            </a:lvl4pPr>
            <a:lvl5pPr marL="2286000" marR="0" lvl="4" indent="-317500" algn="l" rtl="0">
              <a:lnSpc>
                <a:spcPct val="120000"/>
              </a:lnSpc>
              <a:spcBef>
                <a:spcPts val="300"/>
              </a:spcBef>
              <a:spcAft>
                <a:spcPts val="0"/>
              </a:spcAft>
              <a:buClr>
                <a:srgbClr val="595959"/>
              </a:buClr>
              <a:buSzPts val="1400"/>
              <a:buFont typeface="Arial"/>
              <a:buChar char="•"/>
              <a:defRPr sz="1400" b="0" i="0" u="none" strike="noStrike" cap="none">
                <a:solidFill>
                  <a:srgbClr val="595959"/>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18" name="Google Shape;618;p133"/>
          <p:cNvSpPr txBox="1">
            <a:spLocks noGrp="1"/>
          </p:cNvSpPr>
          <p:nvPr>
            <p:ph type="dt" idx="10"/>
          </p:nvPr>
        </p:nvSpPr>
        <p:spPr>
          <a:xfrm>
            <a:off x="612000" y="6314400"/>
            <a:ext cx="2700000" cy="3168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19" name="Google Shape;619;p133"/>
          <p:cNvSpPr txBox="1">
            <a:spLocks noGrp="1"/>
          </p:cNvSpPr>
          <p:nvPr>
            <p:ph type="ftr" idx="11"/>
          </p:nvPr>
        </p:nvSpPr>
        <p:spPr>
          <a:xfrm>
            <a:off x="4116000" y="6314400"/>
            <a:ext cx="3960000" cy="3168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20" name="Google Shape;620;p133"/>
          <p:cNvSpPr txBox="1">
            <a:spLocks noGrp="1"/>
          </p:cNvSpPr>
          <p:nvPr>
            <p:ph type="sldNum" idx="12"/>
          </p:nvPr>
        </p:nvSpPr>
        <p:spPr>
          <a:xfrm>
            <a:off x="8877600" y="6314400"/>
            <a:ext cx="2700000" cy="3168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比较" type="twoTxTwoObj">
  <p:cSld name="TWO_OBJECTS_WITH_TEXT">
    <p:spTree>
      <p:nvGrpSpPr>
        <p:cNvPr id="1" name="Shape 621"/>
        <p:cNvGrpSpPr/>
        <p:nvPr/>
      </p:nvGrpSpPr>
      <p:grpSpPr>
        <a:xfrm>
          <a:off x="0" y="0"/>
          <a:ext cx="0" cy="0"/>
          <a:chOff x="0" y="0"/>
          <a:chExt cx="0" cy="0"/>
        </a:xfrm>
      </p:grpSpPr>
      <p:sp>
        <p:nvSpPr>
          <p:cNvPr id="622" name="Google Shape;622;p134"/>
          <p:cNvSpPr txBox="1">
            <a:spLocks noGrp="1"/>
          </p:cNvSpPr>
          <p:nvPr>
            <p:ph type="title"/>
          </p:nvPr>
        </p:nvSpPr>
        <p:spPr>
          <a:xfrm>
            <a:off x="608400" y="608400"/>
            <a:ext cx="10969200" cy="705600"/>
          </a:xfrm>
          <a:prstGeom prst="rect">
            <a:avLst/>
          </a:prstGeom>
          <a:noFill/>
          <a:ln>
            <a:noFill/>
          </a:ln>
        </p:spPr>
        <p:txBody>
          <a:bodyPr spcFirstLastPara="1" wrap="square" lIns="90000" tIns="46800" rIns="90000" bIns="46800" anchor="ctr" anchorCtr="0">
            <a:normAutofit/>
          </a:bodyPr>
          <a:lstStyle>
            <a:lvl1pPr marR="0" lvl="0" algn="l" rtl="0">
              <a:lnSpc>
                <a:spcPct val="100000"/>
              </a:lnSpc>
              <a:spcBef>
                <a:spcPts val="0"/>
              </a:spcBef>
              <a:spcAft>
                <a:spcPts val="0"/>
              </a:spcAft>
              <a:buClr>
                <a:srgbClr val="262626"/>
              </a:buClr>
              <a:buSzPts val="3600"/>
              <a:buFont typeface="Arial"/>
              <a:buNone/>
              <a:defRPr sz="3600" b="1" i="0" u="none" strike="noStrike" cap="none">
                <a:solidFill>
                  <a:srgbClr val="262626"/>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23" name="Google Shape;623;p134"/>
          <p:cNvSpPr txBox="1">
            <a:spLocks noGrp="1"/>
          </p:cNvSpPr>
          <p:nvPr>
            <p:ph type="body" idx="1"/>
          </p:nvPr>
        </p:nvSpPr>
        <p:spPr>
          <a:xfrm>
            <a:off x="608400" y="1429200"/>
            <a:ext cx="5342400" cy="381600"/>
          </a:xfrm>
          <a:prstGeom prst="rect">
            <a:avLst/>
          </a:prstGeom>
          <a:noFill/>
          <a:ln>
            <a:noFill/>
          </a:ln>
        </p:spPr>
        <p:txBody>
          <a:bodyPr spcFirstLastPara="1" wrap="square" lIns="101600" tIns="38100" rIns="76200" bIns="38100" anchor="t" anchorCtr="0">
            <a:normAutofit/>
          </a:bodyPr>
          <a:lstStyle>
            <a:lvl1pPr marL="457200" marR="0" lvl="0" indent="-228600" algn="l" rtl="0">
              <a:lnSpc>
                <a:spcPct val="100000"/>
              </a:lnSpc>
              <a:spcBef>
                <a:spcPts val="0"/>
              </a:spcBef>
              <a:spcAft>
                <a:spcPts val="0"/>
              </a:spcAft>
              <a:buClr>
                <a:srgbClr val="3F3F3F"/>
              </a:buClr>
              <a:buSzPts val="2000"/>
              <a:buFont typeface="Arial"/>
              <a:buNone/>
              <a:defRPr sz="2000" b="1" i="0" u="none" strike="noStrike" cap="none">
                <a:solidFill>
                  <a:srgbClr val="3F3F3F"/>
                </a:solidFill>
                <a:latin typeface="Arial"/>
                <a:ea typeface="Arial"/>
                <a:cs typeface="Arial"/>
                <a:sym typeface="Arial"/>
              </a:defRPr>
            </a:lvl1pPr>
            <a:lvl2pPr marL="914400" marR="0" lvl="1" indent="-228600" algn="l" rtl="0">
              <a:lnSpc>
                <a:spcPct val="120000"/>
              </a:lnSpc>
              <a:spcBef>
                <a:spcPts val="1000"/>
              </a:spcBef>
              <a:spcAft>
                <a:spcPts val="0"/>
              </a:spcAft>
              <a:buClr>
                <a:srgbClr val="595959"/>
              </a:buClr>
              <a:buSzPts val="2000"/>
              <a:buFont typeface="Arial"/>
              <a:buNone/>
              <a:defRPr sz="2000" b="1" i="0" u="none" strike="noStrike" cap="none">
                <a:solidFill>
                  <a:srgbClr val="595959"/>
                </a:solidFill>
                <a:latin typeface="Arial"/>
                <a:ea typeface="Arial"/>
                <a:cs typeface="Arial"/>
                <a:sym typeface="Arial"/>
              </a:defRPr>
            </a:lvl2pPr>
            <a:lvl3pPr marL="1371600" marR="0" lvl="2" indent="-228600" algn="l" rtl="0">
              <a:lnSpc>
                <a:spcPct val="120000"/>
              </a:lnSpc>
              <a:spcBef>
                <a:spcPts val="600"/>
              </a:spcBef>
              <a:spcAft>
                <a:spcPts val="0"/>
              </a:spcAft>
              <a:buClr>
                <a:srgbClr val="595959"/>
              </a:buClr>
              <a:buSzPts val="1800"/>
              <a:buFont typeface="Arial"/>
              <a:buNone/>
              <a:defRPr sz="1800" b="1" i="0" u="none" strike="noStrike" cap="none">
                <a:solidFill>
                  <a:srgbClr val="595959"/>
                </a:solidFill>
                <a:latin typeface="Arial"/>
                <a:ea typeface="Arial"/>
                <a:cs typeface="Arial"/>
                <a:sym typeface="Arial"/>
              </a:defRPr>
            </a:lvl3pPr>
            <a:lvl4pPr marL="1828800" marR="0" lvl="3" indent="-228600" algn="l" rtl="0">
              <a:lnSpc>
                <a:spcPct val="120000"/>
              </a:lnSpc>
              <a:spcBef>
                <a:spcPts val="600"/>
              </a:spcBef>
              <a:spcAft>
                <a:spcPts val="0"/>
              </a:spcAft>
              <a:buClr>
                <a:srgbClr val="595959"/>
              </a:buClr>
              <a:buSzPts val="1600"/>
              <a:buFont typeface="Noto Sans Symbols"/>
              <a:buNone/>
              <a:defRPr sz="1600" b="1" i="0" u="none" strike="noStrike" cap="none">
                <a:solidFill>
                  <a:srgbClr val="595959"/>
                </a:solidFill>
                <a:latin typeface="Arial"/>
                <a:ea typeface="Arial"/>
                <a:cs typeface="Arial"/>
                <a:sym typeface="Arial"/>
              </a:defRPr>
            </a:lvl4pPr>
            <a:lvl5pPr marL="2286000" marR="0" lvl="4" indent="-228600" algn="l" rtl="0">
              <a:lnSpc>
                <a:spcPct val="120000"/>
              </a:lnSpc>
              <a:spcBef>
                <a:spcPts val="300"/>
              </a:spcBef>
              <a:spcAft>
                <a:spcPts val="0"/>
              </a:spcAft>
              <a:buClr>
                <a:srgbClr val="595959"/>
              </a:buClr>
              <a:buSzPts val="1600"/>
              <a:buFont typeface="Arial"/>
              <a:buNone/>
              <a:defRPr sz="1600" b="1" i="0" u="none" strike="noStrike" cap="none">
                <a:solidFill>
                  <a:srgbClr val="595959"/>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624" name="Google Shape;624;p134"/>
          <p:cNvSpPr txBox="1">
            <a:spLocks noGrp="1"/>
          </p:cNvSpPr>
          <p:nvPr>
            <p:ph type="body" idx="2"/>
          </p:nvPr>
        </p:nvSpPr>
        <p:spPr>
          <a:xfrm>
            <a:off x="608400" y="1854000"/>
            <a:ext cx="5342400" cy="4395600"/>
          </a:xfrm>
          <a:prstGeom prst="rect">
            <a:avLst/>
          </a:prstGeom>
          <a:noFill/>
          <a:ln>
            <a:noFill/>
          </a:ln>
        </p:spPr>
        <p:txBody>
          <a:bodyPr spcFirstLastPara="1" wrap="square" lIns="101600" tIns="0" rIns="82550" bIns="0" anchor="t" anchorCtr="0">
            <a:normAutofit/>
          </a:bodyPr>
          <a:lstStyle>
            <a:lvl1pPr marL="457200" marR="0" lvl="0" indent="-342900" algn="l" rtl="0">
              <a:lnSpc>
                <a:spcPct val="130000"/>
              </a:lnSpc>
              <a:spcBef>
                <a:spcPts val="0"/>
              </a:spcBef>
              <a:spcAft>
                <a:spcPts val="0"/>
              </a:spcAft>
              <a:buClr>
                <a:srgbClr val="595959"/>
              </a:buClr>
              <a:buSzPts val="1800"/>
              <a:buFont typeface="Arial"/>
              <a:buChar char="●"/>
              <a:defRPr sz="1800" b="0" i="0" u="none" strike="noStrike" cap="none">
                <a:solidFill>
                  <a:srgbClr val="595959"/>
                </a:solidFill>
                <a:latin typeface="Arial"/>
                <a:ea typeface="Arial"/>
                <a:cs typeface="Arial"/>
                <a:sym typeface="Arial"/>
              </a:defRPr>
            </a:lvl1pPr>
            <a:lvl2pPr marL="914400" marR="0" lvl="1" indent="-330200" algn="l" rtl="0">
              <a:lnSpc>
                <a:spcPct val="120000"/>
              </a:lnSpc>
              <a:spcBef>
                <a:spcPts val="1000"/>
              </a:spcBef>
              <a:spcAft>
                <a:spcPts val="0"/>
              </a:spcAft>
              <a:buClr>
                <a:srgbClr val="595959"/>
              </a:buClr>
              <a:buSzPts val="1600"/>
              <a:buFont typeface="Arial"/>
              <a:buChar char="●"/>
              <a:defRPr sz="1600" b="0" i="0" u="none" strike="noStrike" cap="none">
                <a:solidFill>
                  <a:srgbClr val="595959"/>
                </a:solidFill>
                <a:latin typeface="Arial"/>
                <a:ea typeface="Arial"/>
                <a:cs typeface="Arial"/>
                <a:sym typeface="Arial"/>
              </a:defRPr>
            </a:lvl2pPr>
            <a:lvl3pPr marL="1371600" marR="0" lvl="2" indent="-330200" algn="l" rtl="0">
              <a:lnSpc>
                <a:spcPct val="120000"/>
              </a:lnSpc>
              <a:spcBef>
                <a:spcPts val="600"/>
              </a:spcBef>
              <a:spcAft>
                <a:spcPts val="0"/>
              </a:spcAft>
              <a:buClr>
                <a:srgbClr val="595959"/>
              </a:buClr>
              <a:buSzPts val="1600"/>
              <a:buFont typeface="Arial"/>
              <a:buChar char="●"/>
              <a:defRPr sz="1600" b="0" i="0" u="none" strike="noStrike" cap="none">
                <a:solidFill>
                  <a:srgbClr val="595959"/>
                </a:solidFill>
                <a:latin typeface="Arial"/>
                <a:ea typeface="Arial"/>
                <a:cs typeface="Arial"/>
                <a:sym typeface="Arial"/>
              </a:defRPr>
            </a:lvl3pPr>
            <a:lvl4pPr marL="1828800" marR="0" lvl="3" indent="-317500" algn="l" rtl="0">
              <a:lnSpc>
                <a:spcPct val="120000"/>
              </a:lnSpc>
              <a:spcBef>
                <a:spcPts val="600"/>
              </a:spcBef>
              <a:spcAft>
                <a:spcPts val="0"/>
              </a:spcAft>
              <a:buClr>
                <a:srgbClr val="595959"/>
              </a:buClr>
              <a:buSzPts val="1400"/>
              <a:buFont typeface="Noto Sans Symbols"/>
              <a:buChar char="•"/>
              <a:defRPr sz="1400" b="0" i="0" u="none" strike="noStrike" cap="none">
                <a:solidFill>
                  <a:srgbClr val="595959"/>
                </a:solidFill>
                <a:latin typeface="Arial"/>
                <a:ea typeface="Arial"/>
                <a:cs typeface="Arial"/>
                <a:sym typeface="Arial"/>
              </a:defRPr>
            </a:lvl4pPr>
            <a:lvl5pPr marL="2286000" marR="0" lvl="4" indent="-317500" algn="l" rtl="0">
              <a:lnSpc>
                <a:spcPct val="120000"/>
              </a:lnSpc>
              <a:spcBef>
                <a:spcPts val="300"/>
              </a:spcBef>
              <a:spcAft>
                <a:spcPts val="0"/>
              </a:spcAft>
              <a:buClr>
                <a:srgbClr val="595959"/>
              </a:buClr>
              <a:buSzPts val="1400"/>
              <a:buFont typeface="Arial"/>
              <a:buChar char="•"/>
              <a:defRPr sz="1400" b="0" i="0" u="none" strike="noStrike" cap="none">
                <a:solidFill>
                  <a:srgbClr val="595959"/>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25" name="Google Shape;625;p134"/>
          <p:cNvSpPr txBox="1">
            <a:spLocks noGrp="1"/>
          </p:cNvSpPr>
          <p:nvPr>
            <p:ph type="body" idx="3"/>
          </p:nvPr>
        </p:nvSpPr>
        <p:spPr>
          <a:xfrm>
            <a:off x="6235750" y="1421729"/>
            <a:ext cx="5342400" cy="381600"/>
          </a:xfrm>
          <a:prstGeom prst="rect">
            <a:avLst/>
          </a:prstGeom>
          <a:noFill/>
          <a:ln>
            <a:noFill/>
          </a:ln>
        </p:spPr>
        <p:txBody>
          <a:bodyPr spcFirstLastPara="1" wrap="square" lIns="101600" tIns="38100" rIns="76200" bIns="38100" anchor="t" anchorCtr="0">
            <a:normAutofit/>
          </a:bodyPr>
          <a:lstStyle>
            <a:lvl1pPr marL="457200" marR="0" lvl="0" indent="-228600" algn="l" rtl="0">
              <a:lnSpc>
                <a:spcPct val="100000"/>
              </a:lnSpc>
              <a:spcBef>
                <a:spcPts val="0"/>
              </a:spcBef>
              <a:spcAft>
                <a:spcPts val="0"/>
              </a:spcAft>
              <a:buClr>
                <a:srgbClr val="3F3F3F"/>
              </a:buClr>
              <a:buSzPts val="2000"/>
              <a:buFont typeface="Arial"/>
              <a:buNone/>
              <a:defRPr sz="2000" b="1" i="0" u="none" strike="noStrike" cap="none">
                <a:solidFill>
                  <a:srgbClr val="3F3F3F"/>
                </a:solidFill>
                <a:latin typeface="Arial"/>
                <a:ea typeface="Arial"/>
                <a:cs typeface="Arial"/>
                <a:sym typeface="Arial"/>
              </a:defRPr>
            </a:lvl1pPr>
            <a:lvl2pPr marL="914400" marR="0" lvl="1" indent="-228600" algn="l" rtl="0">
              <a:lnSpc>
                <a:spcPct val="120000"/>
              </a:lnSpc>
              <a:spcBef>
                <a:spcPts val="1000"/>
              </a:spcBef>
              <a:spcAft>
                <a:spcPts val="0"/>
              </a:spcAft>
              <a:buClr>
                <a:srgbClr val="595959"/>
              </a:buClr>
              <a:buSzPts val="2000"/>
              <a:buFont typeface="Arial"/>
              <a:buNone/>
              <a:defRPr sz="2000" b="1" i="0" u="none" strike="noStrike" cap="none">
                <a:solidFill>
                  <a:srgbClr val="595959"/>
                </a:solidFill>
                <a:latin typeface="Arial"/>
                <a:ea typeface="Arial"/>
                <a:cs typeface="Arial"/>
                <a:sym typeface="Arial"/>
              </a:defRPr>
            </a:lvl2pPr>
            <a:lvl3pPr marL="1371600" marR="0" lvl="2" indent="-228600" algn="l" rtl="0">
              <a:lnSpc>
                <a:spcPct val="120000"/>
              </a:lnSpc>
              <a:spcBef>
                <a:spcPts val="600"/>
              </a:spcBef>
              <a:spcAft>
                <a:spcPts val="0"/>
              </a:spcAft>
              <a:buClr>
                <a:srgbClr val="595959"/>
              </a:buClr>
              <a:buSzPts val="1800"/>
              <a:buFont typeface="Arial"/>
              <a:buNone/>
              <a:defRPr sz="1800" b="1" i="0" u="none" strike="noStrike" cap="none">
                <a:solidFill>
                  <a:srgbClr val="595959"/>
                </a:solidFill>
                <a:latin typeface="Arial"/>
                <a:ea typeface="Arial"/>
                <a:cs typeface="Arial"/>
                <a:sym typeface="Arial"/>
              </a:defRPr>
            </a:lvl3pPr>
            <a:lvl4pPr marL="1828800" marR="0" lvl="3" indent="-228600" algn="l" rtl="0">
              <a:lnSpc>
                <a:spcPct val="120000"/>
              </a:lnSpc>
              <a:spcBef>
                <a:spcPts val="600"/>
              </a:spcBef>
              <a:spcAft>
                <a:spcPts val="0"/>
              </a:spcAft>
              <a:buClr>
                <a:srgbClr val="595959"/>
              </a:buClr>
              <a:buSzPts val="1600"/>
              <a:buFont typeface="Noto Sans Symbols"/>
              <a:buNone/>
              <a:defRPr sz="1600" b="1" i="0" u="none" strike="noStrike" cap="none">
                <a:solidFill>
                  <a:srgbClr val="595959"/>
                </a:solidFill>
                <a:latin typeface="Arial"/>
                <a:ea typeface="Arial"/>
                <a:cs typeface="Arial"/>
                <a:sym typeface="Arial"/>
              </a:defRPr>
            </a:lvl4pPr>
            <a:lvl5pPr marL="2286000" marR="0" lvl="4" indent="-228600" algn="l" rtl="0">
              <a:lnSpc>
                <a:spcPct val="120000"/>
              </a:lnSpc>
              <a:spcBef>
                <a:spcPts val="300"/>
              </a:spcBef>
              <a:spcAft>
                <a:spcPts val="0"/>
              </a:spcAft>
              <a:buClr>
                <a:srgbClr val="595959"/>
              </a:buClr>
              <a:buSzPts val="1600"/>
              <a:buFont typeface="Arial"/>
              <a:buNone/>
              <a:defRPr sz="1600" b="1" i="0" u="none" strike="noStrike" cap="none">
                <a:solidFill>
                  <a:srgbClr val="595959"/>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626" name="Google Shape;626;p134"/>
          <p:cNvSpPr txBox="1">
            <a:spLocks noGrp="1"/>
          </p:cNvSpPr>
          <p:nvPr>
            <p:ph type="body" idx="4"/>
          </p:nvPr>
        </p:nvSpPr>
        <p:spPr>
          <a:xfrm>
            <a:off x="6235750" y="1854000"/>
            <a:ext cx="5342400" cy="4395600"/>
          </a:xfrm>
          <a:prstGeom prst="rect">
            <a:avLst/>
          </a:prstGeom>
          <a:noFill/>
          <a:ln>
            <a:noFill/>
          </a:ln>
        </p:spPr>
        <p:txBody>
          <a:bodyPr spcFirstLastPara="1" wrap="square" lIns="101600" tIns="0" rIns="82550" bIns="0" anchor="t" anchorCtr="0">
            <a:normAutofit/>
          </a:bodyPr>
          <a:lstStyle>
            <a:lvl1pPr marL="457200" marR="0" lvl="0" indent="-342900" algn="l" rtl="0">
              <a:lnSpc>
                <a:spcPct val="130000"/>
              </a:lnSpc>
              <a:spcBef>
                <a:spcPts val="0"/>
              </a:spcBef>
              <a:spcAft>
                <a:spcPts val="0"/>
              </a:spcAft>
              <a:buClr>
                <a:srgbClr val="595959"/>
              </a:buClr>
              <a:buSzPts val="1800"/>
              <a:buFont typeface="Arial"/>
              <a:buChar char="●"/>
              <a:defRPr sz="1800" b="0" i="0" u="none" strike="noStrike" cap="none">
                <a:solidFill>
                  <a:srgbClr val="595959"/>
                </a:solidFill>
                <a:latin typeface="Arial"/>
                <a:ea typeface="Arial"/>
                <a:cs typeface="Arial"/>
                <a:sym typeface="Arial"/>
              </a:defRPr>
            </a:lvl1pPr>
            <a:lvl2pPr marL="914400" marR="0" lvl="1" indent="-330200" algn="l" rtl="0">
              <a:lnSpc>
                <a:spcPct val="120000"/>
              </a:lnSpc>
              <a:spcBef>
                <a:spcPts val="1000"/>
              </a:spcBef>
              <a:spcAft>
                <a:spcPts val="0"/>
              </a:spcAft>
              <a:buClr>
                <a:srgbClr val="595959"/>
              </a:buClr>
              <a:buSzPts val="1600"/>
              <a:buFont typeface="Arial"/>
              <a:buChar char="●"/>
              <a:defRPr sz="1600" b="0" i="0" u="none" strike="noStrike" cap="none">
                <a:solidFill>
                  <a:srgbClr val="595959"/>
                </a:solidFill>
                <a:latin typeface="Arial"/>
                <a:ea typeface="Arial"/>
                <a:cs typeface="Arial"/>
                <a:sym typeface="Arial"/>
              </a:defRPr>
            </a:lvl2pPr>
            <a:lvl3pPr marL="1371600" marR="0" lvl="2" indent="-330200" algn="l" rtl="0">
              <a:lnSpc>
                <a:spcPct val="120000"/>
              </a:lnSpc>
              <a:spcBef>
                <a:spcPts val="600"/>
              </a:spcBef>
              <a:spcAft>
                <a:spcPts val="0"/>
              </a:spcAft>
              <a:buClr>
                <a:srgbClr val="595959"/>
              </a:buClr>
              <a:buSzPts val="1600"/>
              <a:buFont typeface="Arial"/>
              <a:buChar char="●"/>
              <a:defRPr sz="1600" b="0" i="0" u="none" strike="noStrike" cap="none">
                <a:solidFill>
                  <a:srgbClr val="595959"/>
                </a:solidFill>
                <a:latin typeface="Arial"/>
                <a:ea typeface="Arial"/>
                <a:cs typeface="Arial"/>
                <a:sym typeface="Arial"/>
              </a:defRPr>
            </a:lvl3pPr>
            <a:lvl4pPr marL="1828800" marR="0" lvl="3" indent="-317500" algn="l" rtl="0">
              <a:lnSpc>
                <a:spcPct val="120000"/>
              </a:lnSpc>
              <a:spcBef>
                <a:spcPts val="600"/>
              </a:spcBef>
              <a:spcAft>
                <a:spcPts val="0"/>
              </a:spcAft>
              <a:buClr>
                <a:srgbClr val="595959"/>
              </a:buClr>
              <a:buSzPts val="1400"/>
              <a:buFont typeface="Noto Sans Symbols"/>
              <a:buChar char="•"/>
              <a:defRPr sz="1400" b="0" i="0" u="none" strike="noStrike" cap="none">
                <a:solidFill>
                  <a:srgbClr val="595959"/>
                </a:solidFill>
                <a:latin typeface="Arial"/>
                <a:ea typeface="Arial"/>
                <a:cs typeface="Arial"/>
                <a:sym typeface="Arial"/>
              </a:defRPr>
            </a:lvl4pPr>
            <a:lvl5pPr marL="2286000" marR="0" lvl="4" indent="-317500" algn="l" rtl="0">
              <a:lnSpc>
                <a:spcPct val="120000"/>
              </a:lnSpc>
              <a:spcBef>
                <a:spcPts val="300"/>
              </a:spcBef>
              <a:spcAft>
                <a:spcPts val="0"/>
              </a:spcAft>
              <a:buClr>
                <a:srgbClr val="595959"/>
              </a:buClr>
              <a:buSzPts val="1400"/>
              <a:buFont typeface="Arial"/>
              <a:buChar char="•"/>
              <a:defRPr sz="1400" b="0" i="0" u="none" strike="noStrike" cap="none">
                <a:solidFill>
                  <a:srgbClr val="595959"/>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27" name="Google Shape;627;p134"/>
          <p:cNvSpPr txBox="1">
            <a:spLocks noGrp="1"/>
          </p:cNvSpPr>
          <p:nvPr>
            <p:ph type="dt" idx="10"/>
          </p:nvPr>
        </p:nvSpPr>
        <p:spPr>
          <a:xfrm>
            <a:off x="612000" y="6314400"/>
            <a:ext cx="2700000" cy="3168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28" name="Google Shape;628;p134"/>
          <p:cNvSpPr txBox="1">
            <a:spLocks noGrp="1"/>
          </p:cNvSpPr>
          <p:nvPr>
            <p:ph type="ftr" idx="11"/>
          </p:nvPr>
        </p:nvSpPr>
        <p:spPr>
          <a:xfrm>
            <a:off x="4116000" y="6314400"/>
            <a:ext cx="3960000" cy="3168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29" name="Google Shape;629;p134"/>
          <p:cNvSpPr txBox="1">
            <a:spLocks noGrp="1"/>
          </p:cNvSpPr>
          <p:nvPr>
            <p:ph type="sldNum" idx="12"/>
          </p:nvPr>
        </p:nvSpPr>
        <p:spPr>
          <a:xfrm>
            <a:off x="8877600" y="6314400"/>
            <a:ext cx="2700000" cy="3168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图片与标题">
  <p:cSld name="图片与标题">
    <p:spTree>
      <p:nvGrpSpPr>
        <p:cNvPr id="1" name="Shape 630"/>
        <p:cNvGrpSpPr/>
        <p:nvPr/>
      </p:nvGrpSpPr>
      <p:grpSpPr>
        <a:xfrm>
          <a:off x="0" y="0"/>
          <a:ext cx="0" cy="0"/>
          <a:chOff x="0" y="0"/>
          <a:chExt cx="0" cy="0"/>
        </a:xfrm>
      </p:grpSpPr>
      <p:sp>
        <p:nvSpPr>
          <p:cNvPr id="631" name="Google Shape;631;p135"/>
          <p:cNvSpPr>
            <a:spLocks noGrp="1"/>
          </p:cNvSpPr>
          <p:nvPr>
            <p:ph type="pic" idx="2"/>
          </p:nvPr>
        </p:nvSpPr>
        <p:spPr>
          <a:xfrm>
            <a:off x="608400" y="1555200"/>
            <a:ext cx="5233077" cy="4608000"/>
          </a:xfrm>
          <a:prstGeom prst="rect">
            <a:avLst/>
          </a:prstGeom>
          <a:noFill/>
          <a:ln>
            <a:noFill/>
          </a:ln>
        </p:spPr>
      </p:sp>
      <p:sp>
        <p:nvSpPr>
          <p:cNvPr id="632" name="Google Shape;632;p135"/>
          <p:cNvSpPr txBox="1">
            <a:spLocks noGrp="1"/>
          </p:cNvSpPr>
          <p:nvPr>
            <p:ph type="body" idx="1"/>
          </p:nvPr>
        </p:nvSpPr>
        <p:spPr>
          <a:xfrm>
            <a:off x="6350400" y="1555200"/>
            <a:ext cx="5227200" cy="4608000"/>
          </a:xfrm>
          <a:prstGeom prst="rect">
            <a:avLst/>
          </a:prstGeom>
          <a:noFill/>
          <a:ln>
            <a:noFill/>
          </a:ln>
        </p:spPr>
        <p:txBody>
          <a:bodyPr spcFirstLastPara="1" wrap="square" lIns="90000" tIns="46800" rIns="90000" bIns="46800" anchor="t" anchorCtr="0">
            <a:normAutofit/>
          </a:bodyPr>
          <a:lstStyle>
            <a:lvl1pPr marL="457200" marR="0" lvl="0" indent="-228600" algn="l" rtl="0">
              <a:lnSpc>
                <a:spcPct val="130000"/>
              </a:lnSpc>
              <a:spcBef>
                <a:spcPts val="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30200" algn="l" rtl="0">
              <a:lnSpc>
                <a:spcPct val="120000"/>
              </a:lnSpc>
              <a:spcBef>
                <a:spcPts val="1000"/>
              </a:spcBef>
              <a:spcAft>
                <a:spcPts val="0"/>
              </a:spcAft>
              <a:buClr>
                <a:srgbClr val="595959"/>
              </a:buClr>
              <a:buSzPts val="1600"/>
              <a:buFont typeface="Arial"/>
              <a:buChar char="●"/>
              <a:defRPr sz="1600" b="0" i="0" u="none" strike="noStrike" cap="none">
                <a:solidFill>
                  <a:srgbClr val="595959"/>
                </a:solidFill>
                <a:latin typeface="Arial"/>
                <a:ea typeface="Arial"/>
                <a:cs typeface="Arial"/>
                <a:sym typeface="Arial"/>
              </a:defRPr>
            </a:lvl2pPr>
            <a:lvl3pPr marL="1371600" marR="0" lvl="2" indent="-330200" algn="l" rtl="0">
              <a:lnSpc>
                <a:spcPct val="120000"/>
              </a:lnSpc>
              <a:spcBef>
                <a:spcPts val="600"/>
              </a:spcBef>
              <a:spcAft>
                <a:spcPts val="0"/>
              </a:spcAft>
              <a:buClr>
                <a:srgbClr val="595959"/>
              </a:buClr>
              <a:buSzPts val="1600"/>
              <a:buFont typeface="Arial"/>
              <a:buChar char="●"/>
              <a:defRPr sz="1600" b="0" i="0" u="none" strike="noStrike" cap="none">
                <a:solidFill>
                  <a:srgbClr val="595959"/>
                </a:solidFill>
                <a:latin typeface="Arial"/>
                <a:ea typeface="Arial"/>
                <a:cs typeface="Arial"/>
                <a:sym typeface="Arial"/>
              </a:defRPr>
            </a:lvl3pPr>
            <a:lvl4pPr marL="1828800" marR="0" lvl="3" indent="-317500" algn="l" rtl="0">
              <a:lnSpc>
                <a:spcPct val="120000"/>
              </a:lnSpc>
              <a:spcBef>
                <a:spcPts val="600"/>
              </a:spcBef>
              <a:spcAft>
                <a:spcPts val="0"/>
              </a:spcAft>
              <a:buClr>
                <a:srgbClr val="595959"/>
              </a:buClr>
              <a:buSzPts val="1400"/>
              <a:buFont typeface="Noto Sans Symbols"/>
              <a:buChar char="•"/>
              <a:defRPr sz="1400" b="0" i="0" u="none" strike="noStrike" cap="none">
                <a:solidFill>
                  <a:srgbClr val="595959"/>
                </a:solidFill>
                <a:latin typeface="Arial"/>
                <a:ea typeface="Arial"/>
                <a:cs typeface="Arial"/>
                <a:sym typeface="Arial"/>
              </a:defRPr>
            </a:lvl4pPr>
            <a:lvl5pPr marL="2286000" marR="0" lvl="4" indent="-317500" algn="l" rtl="0">
              <a:lnSpc>
                <a:spcPct val="120000"/>
              </a:lnSpc>
              <a:spcBef>
                <a:spcPts val="300"/>
              </a:spcBef>
              <a:spcAft>
                <a:spcPts val="0"/>
              </a:spcAft>
              <a:buClr>
                <a:srgbClr val="595959"/>
              </a:buClr>
              <a:buSzPts val="1400"/>
              <a:buFont typeface="Arial"/>
              <a:buChar char="•"/>
              <a:defRPr sz="1400" b="0" i="0" u="none" strike="noStrike" cap="none">
                <a:solidFill>
                  <a:srgbClr val="595959"/>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33" name="Google Shape;633;p135"/>
          <p:cNvSpPr txBox="1">
            <a:spLocks noGrp="1"/>
          </p:cNvSpPr>
          <p:nvPr>
            <p:ph type="dt" idx="10"/>
          </p:nvPr>
        </p:nvSpPr>
        <p:spPr>
          <a:xfrm>
            <a:off x="612000" y="6314400"/>
            <a:ext cx="2700000" cy="3168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34" name="Google Shape;634;p135"/>
          <p:cNvSpPr txBox="1">
            <a:spLocks noGrp="1"/>
          </p:cNvSpPr>
          <p:nvPr>
            <p:ph type="ftr" idx="11"/>
          </p:nvPr>
        </p:nvSpPr>
        <p:spPr>
          <a:xfrm>
            <a:off x="4116000" y="6314400"/>
            <a:ext cx="3960000" cy="3168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35" name="Google Shape;635;p135"/>
          <p:cNvSpPr txBox="1">
            <a:spLocks noGrp="1"/>
          </p:cNvSpPr>
          <p:nvPr>
            <p:ph type="sldNum" idx="12"/>
          </p:nvPr>
        </p:nvSpPr>
        <p:spPr>
          <a:xfrm>
            <a:off x="8877600" y="6314400"/>
            <a:ext cx="2700000" cy="3168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636" name="Google Shape;636;p135"/>
          <p:cNvSpPr txBox="1">
            <a:spLocks noGrp="1"/>
          </p:cNvSpPr>
          <p:nvPr>
            <p:ph type="title"/>
          </p:nvPr>
        </p:nvSpPr>
        <p:spPr>
          <a:xfrm>
            <a:off x="608400" y="608400"/>
            <a:ext cx="10969200" cy="7056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262626"/>
              </a:buClr>
              <a:buSzPts val="3600"/>
              <a:buFont typeface="Arial"/>
              <a:buNone/>
              <a:defRPr sz="3600" b="1" i="0" u="none" strike="noStrike" cap="none">
                <a:solidFill>
                  <a:srgbClr val="262626"/>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标题和内容" type="obj">
  <p:cSld name="OBJECT">
    <p:spTree>
      <p:nvGrpSpPr>
        <p:cNvPr id="1" name="Shape 64"/>
        <p:cNvGrpSpPr/>
        <p:nvPr/>
      </p:nvGrpSpPr>
      <p:grpSpPr>
        <a:xfrm>
          <a:off x="0" y="0"/>
          <a:ext cx="0" cy="0"/>
          <a:chOff x="0" y="0"/>
          <a:chExt cx="0" cy="0"/>
        </a:xfrm>
      </p:grpSpPr>
      <p:sp>
        <p:nvSpPr>
          <p:cNvPr id="65" name="Google Shape;65;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6" name="Google Shape;66;p4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7" name="Google Shape;67;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竖排标题与文本" type="vertTitleAndTx">
  <p:cSld name="VERTICAL_TITLE_AND_VERTICAL_TEXT">
    <p:spTree>
      <p:nvGrpSpPr>
        <p:cNvPr id="1" name="Shape 637"/>
        <p:cNvGrpSpPr/>
        <p:nvPr/>
      </p:nvGrpSpPr>
      <p:grpSpPr>
        <a:xfrm>
          <a:off x="0" y="0"/>
          <a:ext cx="0" cy="0"/>
          <a:chOff x="0" y="0"/>
          <a:chExt cx="0" cy="0"/>
        </a:xfrm>
      </p:grpSpPr>
      <p:sp>
        <p:nvSpPr>
          <p:cNvPr id="638" name="Google Shape;638;p136"/>
          <p:cNvSpPr txBox="1">
            <a:spLocks noGrp="1"/>
          </p:cNvSpPr>
          <p:nvPr>
            <p:ph type="title"/>
          </p:nvPr>
        </p:nvSpPr>
        <p:spPr>
          <a:xfrm rot="5400000">
            <a:off x="8242200" y="2907000"/>
            <a:ext cx="5029200" cy="1044000"/>
          </a:xfrm>
          <a:prstGeom prst="rect">
            <a:avLst/>
          </a:prstGeom>
          <a:noFill/>
          <a:ln>
            <a:noFill/>
          </a:ln>
        </p:spPr>
        <p:txBody>
          <a:bodyPr spcFirstLastPara="1" wrap="square" lIns="90000" tIns="46800" rIns="90000" bIns="46800" anchor="ctr" anchorCtr="0">
            <a:normAutofit/>
          </a:bodyPr>
          <a:lstStyle>
            <a:lvl1pPr marR="0" lvl="0" algn="l" rtl="0">
              <a:lnSpc>
                <a:spcPct val="100000"/>
              </a:lnSpc>
              <a:spcBef>
                <a:spcPts val="0"/>
              </a:spcBef>
              <a:spcAft>
                <a:spcPts val="0"/>
              </a:spcAft>
              <a:buClr>
                <a:srgbClr val="262626"/>
              </a:buClr>
              <a:buSzPts val="2800"/>
              <a:buFont typeface="Arial"/>
              <a:buNone/>
              <a:defRPr sz="2800" b="1" i="0" u="none" strike="noStrike" cap="none">
                <a:solidFill>
                  <a:srgbClr val="262626"/>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39" name="Google Shape;639;p136"/>
          <p:cNvSpPr txBox="1">
            <a:spLocks noGrp="1"/>
          </p:cNvSpPr>
          <p:nvPr>
            <p:ph type="body" idx="1"/>
          </p:nvPr>
        </p:nvSpPr>
        <p:spPr>
          <a:xfrm rot="5400000">
            <a:off x="2984400" y="-1155600"/>
            <a:ext cx="5029200" cy="9169200"/>
          </a:xfrm>
          <a:prstGeom prst="rect">
            <a:avLst/>
          </a:prstGeom>
          <a:noFill/>
          <a:ln>
            <a:noFill/>
          </a:ln>
        </p:spPr>
        <p:txBody>
          <a:bodyPr spcFirstLastPara="1" wrap="square" lIns="46800" tIns="46800" rIns="46800" bIns="46800" anchor="t" anchorCtr="0">
            <a:noAutofit/>
          </a:bodyPr>
          <a:lstStyle>
            <a:lvl1pPr marL="457200" marR="0" lvl="0" indent="-342900" algn="l" rtl="0">
              <a:lnSpc>
                <a:spcPct val="130000"/>
              </a:lnSpc>
              <a:spcBef>
                <a:spcPts val="0"/>
              </a:spcBef>
              <a:spcAft>
                <a:spcPts val="0"/>
              </a:spcAft>
              <a:buClr>
                <a:srgbClr val="595959"/>
              </a:buClr>
              <a:buSzPts val="1800"/>
              <a:buFont typeface="Arial"/>
              <a:buChar char="●"/>
              <a:defRPr sz="1800" b="0" i="0" u="none" strike="noStrike" cap="none">
                <a:solidFill>
                  <a:srgbClr val="595959"/>
                </a:solidFill>
                <a:latin typeface="Arial"/>
                <a:ea typeface="Arial"/>
                <a:cs typeface="Arial"/>
                <a:sym typeface="Arial"/>
              </a:defRPr>
            </a:lvl1pPr>
            <a:lvl2pPr marL="914400" marR="0" lvl="1" indent="-330200" algn="l" rtl="0">
              <a:lnSpc>
                <a:spcPct val="120000"/>
              </a:lnSpc>
              <a:spcBef>
                <a:spcPts val="1000"/>
              </a:spcBef>
              <a:spcAft>
                <a:spcPts val="0"/>
              </a:spcAft>
              <a:buClr>
                <a:srgbClr val="595959"/>
              </a:buClr>
              <a:buSzPts val="1600"/>
              <a:buFont typeface="Arial"/>
              <a:buChar char="●"/>
              <a:defRPr sz="1600" b="0" i="0" u="none" strike="noStrike" cap="none">
                <a:solidFill>
                  <a:srgbClr val="595959"/>
                </a:solidFill>
                <a:latin typeface="Arial"/>
                <a:ea typeface="Arial"/>
                <a:cs typeface="Arial"/>
                <a:sym typeface="Arial"/>
              </a:defRPr>
            </a:lvl2pPr>
            <a:lvl3pPr marL="1371600" marR="0" lvl="2" indent="-330200" algn="l" rtl="0">
              <a:lnSpc>
                <a:spcPct val="120000"/>
              </a:lnSpc>
              <a:spcBef>
                <a:spcPts val="600"/>
              </a:spcBef>
              <a:spcAft>
                <a:spcPts val="0"/>
              </a:spcAft>
              <a:buClr>
                <a:srgbClr val="595959"/>
              </a:buClr>
              <a:buSzPts val="1600"/>
              <a:buFont typeface="Arial"/>
              <a:buChar char="●"/>
              <a:defRPr sz="1600" b="0" i="0" u="none" strike="noStrike" cap="none">
                <a:solidFill>
                  <a:srgbClr val="595959"/>
                </a:solidFill>
                <a:latin typeface="Arial"/>
                <a:ea typeface="Arial"/>
                <a:cs typeface="Arial"/>
                <a:sym typeface="Arial"/>
              </a:defRPr>
            </a:lvl3pPr>
            <a:lvl4pPr marL="1828800" marR="0" lvl="3" indent="-317500" algn="l" rtl="0">
              <a:lnSpc>
                <a:spcPct val="120000"/>
              </a:lnSpc>
              <a:spcBef>
                <a:spcPts val="600"/>
              </a:spcBef>
              <a:spcAft>
                <a:spcPts val="0"/>
              </a:spcAft>
              <a:buClr>
                <a:srgbClr val="595959"/>
              </a:buClr>
              <a:buSzPts val="1400"/>
              <a:buFont typeface="Noto Sans Symbols"/>
              <a:buChar char="•"/>
              <a:defRPr sz="1400" b="0" i="0" u="none" strike="noStrike" cap="none">
                <a:solidFill>
                  <a:srgbClr val="595959"/>
                </a:solidFill>
                <a:latin typeface="Arial"/>
                <a:ea typeface="Arial"/>
                <a:cs typeface="Arial"/>
                <a:sym typeface="Arial"/>
              </a:defRPr>
            </a:lvl4pPr>
            <a:lvl5pPr marL="2286000" marR="0" lvl="4" indent="-317500" algn="l" rtl="0">
              <a:lnSpc>
                <a:spcPct val="120000"/>
              </a:lnSpc>
              <a:spcBef>
                <a:spcPts val="300"/>
              </a:spcBef>
              <a:spcAft>
                <a:spcPts val="0"/>
              </a:spcAft>
              <a:buClr>
                <a:srgbClr val="595959"/>
              </a:buClr>
              <a:buSzPts val="1400"/>
              <a:buFont typeface="Arial"/>
              <a:buChar char="•"/>
              <a:defRPr sz="1400" b="0" i="0" u="none" strike="noStrike" cap="none">
                <a:solidFill>
                  <a:srgbClr val="595959"/>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40" name="Google Shape;640;p136"/>
          <p:cNvSpPr txBox="1">
            <a:spLocks noGrp="1"/>
          </p:cNvSpPr>
          <p:nvPr>
            <p:ph type="dt" idx="10"/>
          </p:nvPr>
        </p:nvSpPr>
        <p:spPr>
          <a:xfrm>
            <a:off x="612000" y="6314400"/>
            <a:ext cx="2700000" cy="3168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41" name="Google Shape;641;p136"/>
          <p:cNvSpPr txBox="1">
            <a:spLocks noGrp="1"/>
          </p:cNvSpPr>
          <p:nvPr>
            <p:ph type="ftr" idx="11"/>
          </p:nvPr>
        </p:nvSpPr>
        <p:spPr>
          <a:xfrm>
            <a:off x="4116000" y="6314400"/>
            <a:ext cx="3960000" cy="3168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42" name="Google Shape;642;p136"/>
          <p:cNvSpPr txBox="1">
            <a:spLocks noGrp="1"/>
          </p:cNvSpPr>
          <p:nvPr>
            <p:ph type="sldNum" idx="12"/>
          </p:nvPr>
        </p:nvSpPr>
        <p:spPr>
          <a:xfrm>
            <a:off x="8877600" y="6314400"/>
            <a:ext cx="2700000" cy="3168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内容">
  <p:cSld name="内容">
    <p:spTree>
      <p:nvGrpSpPr>
        <p:cNvPr id="1" name="Shape 643"/>
        <p:cNvGrpSpPr/>
        <p:nvPr/>
      </p:nvGrpSpPr>
      <p:grpSpPr>
        <a:xfrm>
          <a:off x="0" y="0"/>
          <a:ext cx="0" cy="0"/>
          <a:chOff x="0" y="0"/>
          <a:chExt cx="0" cy="0"/>
        </a:xfrm>
      </p:grpSpPr>
      <p:sp>
        <p:nvSpPr>
          <p:cNvPr id="644" name="Google Shape;644;p137"/>
          <p:cNvSpPr txBox="1">
            <a:spLocks noGrp="1"/>
          </p:cNvSpPr>
          <p:nvPr>
            <p:ph type="dt" idx="10"/>
          </p:nvPr>
        </p:nvSpPr>
        <p:spPr>
          <a:xfrm>
            <a:off x="612000" y="6314400"/>
            <a:ext cx="2700000" cy="3168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45" name="Google Shape;645;p137"/>
          <p:cNvSpPr txBox="1">
            <a:spLocks noGrp="1"/>
          </p:cNvSpPr>
          <p:nvPr>
            <p:ph type="ftr" idx="11"/>
          </p:nvPr>
        </p:nvSpPr>
        <p:spPr>
          <a:xfrm>
            <a:off x="4116000" y="6314400"/>
            <a:ext cx="3960000" cy="3168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46" name="Google Shape;646;p137"/>
          <p:cNvSpPr txBox="1">
            <a:spLocks noGrp="1"/>
          </p:cNvSpPr>
          <p:nvPr>
            <p:ph type="sldNum" idx="12"/>
          </p:nvPr>
        </p:nvSpPr>
        <p:spPr>
          <a:xfrm>
            <a:off x="8877600" y="6314400"/>
            <a:ext cx="2700000" cy="3168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647" name="Google Shape;647;p137"/>
          <p:cNvSpPr txBox="1">
            <a:spLocks noGrp="1"/>
          </p:cNvSpPr>
          <p:nvPr>
            <p:ph type="body" idx="1"/>
          </p:nvPr>
        </p:nvSpPr>
        <p:spPr>
          <a:xfrm>
            <a:off x="608400" y="774000"/>
            <a:ext cx="10972800" cy="5482800"/>
          </a:xfrm>
          <a:prstGeom prst="rect">
            <a:avLst/>
          </a:prstGeom>
          <a:noFill/>
          <a:ln>
            <a:noFill/>
          </a:ln>
        </p:spPr>
        <p:txBody>
          <a:bodyPr spcFirstLastPara="1" wrap="square" lIns="91425" tIns="45700" rIns="91425" bIns="45700" anchor="t" anchorCtr="0">
            <a:noAutofit/>
          </a:bodyPr>
          <a:lstStyle>
            <a:lvl1pPr marL="457200" marR="0" lvl="0" indent="-342900" algn="l" rtl="0">
              <a:lnSpc>
                <a:spcPct val="130000"/>
              </a:lnSpc>
              <a:spcBef>
                <a:spcPts val="0"/>
              </a:spcBef>
              <a:spcAft>
                <a:spcPts val="0"/>
              </a:spcAft>
              <a:buClr>
                <a:srgbClr val="595959"/>
              </a:buClr>
              <a:buSzPts val="1800"/>
              <a:buFont typeface="Arial"/>
              <a:buChar char="●"/>
              <a:defRPr sz="1800" b="0" i="0" u="none" strike="noStrike" cap="none">
                <a:solidFill>
                  <a:srgbClr val="595959"/>
                </a:solidFill>
                <a:latin typeface="Arial"/>
                <a:ea typeface="Arial"/>
                <a:cs typeface="Arial"/>
                <a:sym typeface="Arial"/>
              </a:defRPr>
            </a:lvl1pPr>
            <a:lvl2pPr marL="914400" marR="0" lvl="1" indent="-330200" algn="l" rtl="0">
              <a:lnSpc>
                <a:spcPct val="120000"/>
              </a:lnSpc>
              <a:spcBef>
                <a:spcPts val="1000"/>
              </a:spcBef>
              <a:spcAft>
                <a:spcPts val="0"/>
              </a:spcAft>
              <a:buClr>
                <a:srgbClr val="595959"/>
              </a:buClr>
              <a:buSzPts val="1600"/>
              <a:buFont typeface="Arial"/>
              <a:buChar char="●"/>
              <a:defRPr sz="1600" b="0" i="0" u="none" strike="noStrike" cap="none">
                <a:solidFill>
                  <a:srgbClr val="595959"/>
                </a:solidFill>
                <a:latin typeface="Arial"/>
                <a:ea typeface="Arial"/>
                <a:cs typeface="Arial"/>
                <a:sym typeface="Arial"/>
              </a:defRPr>
            </a:lvl2pPr>
            <a:lvl3pPr marL="1371600" marR="0" lvl="2" indent="-330200" algn="l" rtl="0">
              <a:lnSpc>
                <a:spcPct val="120000"/>
              </a:lnSpc>
              <a:spcBef>
                <a:spcPts val="600"/>
              </a:spcBef>
              <a:spcAft>
                <a:spcPts val="0"/>
              </a:spcAft>
              <a:buClr>
                <a:srgbClr val="595959"/>
              </a:buClr>
              <a:buSzPts val="1600"/>
              <a:buFont typeface="Arial"/>
              <a:buChar char="●"/>
              <a:defRPr sz="1600" b="0" i="0" u="none" strike="noStrike" cap="none">
                <a:solidFill>
                  <a:srgbClr val="595959"/>
                </a:solidFill>
                <a:latin typeface="Arial"/>
                <a:ea typeface="Arial"/>
                <a:cs typeface="Arial"/>
                <a:sym typeface="Arial"/>
              </a:defRPr>
            </a:lvl3pPr>
            <a:lvl4pPr marL="1828800" marR="0" lvl="3" indent="-317500" algn="l" rtl="0">
              <a:lnSpc>
                <a:spcPct val="120000"/>
              </a:lnSpc>
              <a:spcBef>
                <a:spcPts val="600"/>
              </a:spcBef>
              <a:spcAft>
                <a:spcPts val="0"/>
              </a:spcAft>
              <a:buClr>
                <a:srgbClr val="595959"/>
              </a:buClr>
              <a:buSzPts val="1400"/>
              <a:buFont typeface="Noto Sans Symbols"/>
              <a:buChar char="•"/>
              <a:defRPr sz="1400" b="0" i="0" u="none" strike="noStrike" cap="none">
                <a:solidFill>
                  <a:srgbClr val="595959"/>
                </a:solidFill>
                <a:latin typeface="Arial"/>
                <a:ea typeface="Arial"/>
                <a:cs typeface="Arial"/>
                <a:sym typeface="Arial"/>
              </a:defRPr>
            </a:lvl4pPr>
            <a:lvl5pPr marL="2286000" marR="0" lvl="4" indent="-317500" algn="l" rtl="0">
              <a:lnSpc>
                <a:spcPct val="120000"/>
              </a:lnSpc>
              <a:spcBef>
                <a:spcPts val="300"/>
              </a:spcBef>
              <a:spcAft>
                <a:spcPts val="0"/>
              </a:spcAft>
              <a:buClr>
                <a:srgbClr val="595959"/>
              </a:buClr>
              <a:buSzPts val="1400"/>
              <a:buFont typeface="Arial"/>
              <a:buChar char="•"/>
              <a:defRPr sz="1400" b="0" i="0" u="none" strike="noStrike" cap="none">
                <a:solidFill>
                  <a:srgbClr val="595959"/>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末尾幻灯片">
  <p:cSld name="末尾幻灯片">
    <p:spTree>
      <p:nvGrpSpPr>
        <p:cNvPr id="1" name="Shape 648"/>
        <p:cNvGrpSpPr/>
        <p:nvPr/>
      </p:nvGrpSpPr>
      <p:grpSpPr>
        <a:xfrm>
          <a:off x="0" y="0"/>
          <a:ext cx="0" cy="0"/>
          <a:chOff x="0" y="0"/>
          <a:chExt cx="0" cy="0"/>
        </a:xfrm>
      </p:grpSpPr>
      <p:sp>
        <p:nvSpPr>
          <p:cNvPr id="649" name="Google Shape;649;p138"/>
          <p:cNvSpPr txBox="1">
            <a:spLocks noGrp="1"/>
          </p:cNvSpPr>
          <p:nvPr>
            <p:ph type="dt" idx="10"/>
          </p:nvPr>
        </p:nvSpPr>
        <p:spPr>
          <a:xfrm>
            <a:off x="612000" y="6314400"/>
            <a:ext cx="2700000" cy="3168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50" name="Google Shape;650;p138"/>
          <p:cNvSpPr txBox="1">
            <a:spLocks noGrp="1"/>
          </p:cNvSpPr>
          <p:nvPr>
            <p:ph type="ftr" idx="11"/>
          </p:nvPr>
        </p:nvSpPr>
        <p:spPr>
          <a:xfrm>
            <a:off x="4116000" y="6314400"/>
            <a:ext cx="3960000" cy="3168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51" name="Google Shape;651;p138"/>
          <p:cNvSpPr txBox="1">
            <a:spLocks noGrp="1"/>
          </p:cNvSpPr>
          <p:nvPr>
            <p:ph type="sldNum" idx="12"/>
          </p:nvPr>
        </p:nvSpPr>
        <p:spPr>
          <a:xfrm>
            <a:off x="8877600" y="6314400"/>
            <a:ext cx="2700000" cy="3168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652" name="Google Shape;652;p138"/>
          <p:cNvSpPr txBox="1">
            <a:spLocks noGrp="1"/>
          </p:cNvSpPr>
          <p:nvPr>
            <p:ph type="title"/>
          </p:nvPr>
        </p:nvSpPr>
        <p:spPr>
          <a:xfrm>
            <a:off x="1198800" y="2484000"/>
            <a:ext cx="9799200" cy="1018800"/>
          </a:xfrm>
          <a:prstGeom prst="rect">
            <a:avLst/>
          </a:prstGeom>
          <a:noFill/>
          <a:ln>
            <a:noFill/>
          </a:ln>
        </p:spPr>
        <p:txBody>
          <a:bodyPr spcFirstLastPara="1" wrap="square" lIns="90000" tIns="46800" rIns="90000" bIns="46800" anchor="t" anchorCtr="0">
            <a:normAutofit/>
          </a:bodyPr>
          <a:lstStyle>
            <a:lvl1pPr marR="0" lvl="0" algn="ctr" rtl="0">
              <a:lnSpc>
                <a:spcPct val="100000"/>
              </a:lnSpc>
              <a:spcBef>
                <a:spcPts val="0"/>
              </a:spcBef>
              <a:spcAft>
                <a:spcPts val="0"/>
              </a:spcAft>
              <a:buClr>
                <a:srgbClr val="262626"/>
              </a:buClr>
              <a:buSzPts val="6000"/>
              <a:buFont typeface="Arial"/>
              <a:buNone/>
              <a:defRPr sz="6000" b="1" i="0" u="none" strike="noStrike" cap="none">
                <a:solidFill>
                  <a:srgbClr val="262626"/>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53" name="Google Shape;653;p138"/>
          <p:cNvSpPr txBox="1">
            <a:spLocks noGrp="1"/>
          </p:cNvSpPr>
          <p:nvPr>
            <p:ph type="body" idx="1"/>
          </p:nvPr>
        </p:nvSpPr>
        <p:spPr>
          <a:xfrm>
            <a:off x="1198800" y="3560400"/>
            <a:ext cx="9799200" cy="471600"/>
          </a:xfrm>
          <a:prstGeom prst="rect">
            <a:avLst/>
          </a:prstGeom>
          <a:noFill/>
          <a:ln>
            <a:noFill/>
          </a:ln>
        </p:spPr>
        <p:txBody>
          <a:bodyPr spcFirstLastPara="1" wrap="square" lIns="90000" tIns="46800" rIns="90000" bIns="46800" anchor="t" anchorCtr="0">
            <a:normAutofit/>
          </a:bodyPr>
          <a:lstStyle>
            <a:lvl1pPr marL="457200" marR="0" lvl="0" indent="-228600" algn="ctr" rtl="0">
              <a:lnSpc>
                <a:spcPct val="110000"/>
              </a:lnSpc>
              <a:spcBef>
                <a:spcPts val="0"/>
              </a:spcBef>
              <a:spcAft>
                <a:spcPts val="0"/>
              </a:spcAft>
              <a:buClr>
                <a:srgbClr val="595959"/>
              </a:buClr>
              <a:buSzPts val="2400"/>
              <a:buFont typeface="Arial"/>
              <a:buNone/>
              <a:defRPr sz="2400" b="0" i="0" u="none" strike="noStrike" cap="none">
                <a:solidFill>
                  <a:srgbClr val="595959"/>
                </a:solidFill>
                <a:latin typeface="Arial"/>
                <a:ea typeface="Arial"/>
                <a:cs typeface="Arial"/>
                <a:sym typeface="Arial"/>
              </a:defRPr>
            </a:lvl1pPr>
            <a:lvl2pPr marL="914400" marR="0" lvl="1" indent="-330200" algn="l" rtl="0">
              <a:lnSpc>
                <a:spcPct val="120000"/>
              </a:lnSpc>
              <a:spcBef>
                <a:spcPts val="1000"/>
              </a:spcBef>
              <a:spcAft>
                <a:spcPts val="0"/>
              </a:spcAft>
              <a:buClr>
                <a:srgbClr val="595959"/>
              </a:buClr>
              <a:buSzPts val="1600"/>
              <a:buFont typeface="Arial"/>
              <a:buChar char="●"/>
              <a:defRPr sz="1600" b="0" i="0" u="none" strike="noStrike" cap="none">
                <a:solidFill>
                  <a:srgbClr val="595959"/>
                </a:solidFill>
                <a:latin typeface="Arial"/>
                <a:ea typeface="Arial"/>
                <a:cs typeface="Arial"/>
                <a:sym typeface="Arial"/>
              </a:defRPr>
            </a:lvl2pPr>
            <a:lvl3pPr marL="1371600" marR="0" lvl="2" indent="-330200" algn="l" rtl="0">
              <a:lnSpc>
                <a:spcPct val="120000"/>
              </a:lnSpc>
              <a:spcBef>
                <a:spcPts val="600"/>
              </a:spcBef>
              <a:spcAft>
                <a:spcPts val="0"/>
              </a:spcAft>
              <a:buClr>
                <a:srgbClr val="595959"/>
              </a:buClr>
              <a:buSzPts val="1600"/>
              <a:buFont typeface="Arial"/>
              <a:buChar char="●"/>
              <a:defRPr sz="1600" b="0" i="0" u="none" strike="noStrike" cap="none">
                <a:solidFill>
                  <a:srgbClr val="595959"/>
                </a:solidFill>
                <a:latin typeface="Arial"/>
                <a:ea typeface="Arial"/>
                <a:cs typeface="Arial"/>
                <a:sym typeface="Arial"/>
              </a:defRPr>
            </a:lvl3pPr>
            <a:lvl4pPr marL="1828800" marR="0" lvl="3" indent="-317500" algn="l" rtl="0">
              <a:lnSpc>
                <a:spcPct val="120000"/>
              </a:lnSpc>
              <a:spcBef>
                <a:spcPts val="600"/>
              </a:spcBef>
              <a:spcAft>
                <a:spcPts val="0"/>
              </a:spcAft>
              <a:buClr>
                <a:srgbClr val="595959"/>
              </a:buClr>
              <a:buSzPts val="1400"/>
              <a:buFont typeface="Noto Sans Symbols"/>
              <a:buChar char="•"/>
              <a:defRPr sz="1400" b="0" i="0" u="none" strike="noStrike" cap="none">
                <a:solidFill>
                  <a:srgbClr val="595959"/>
                </a:solidFill>
                <a:latin typeface="Arial"/>
                <a:ea typeface="Arial"/>
                <a:cs typeface="Arial"/>
                <a:sym typeface="Arial"/>
              </a:defRPr>
            </a:lvl4pPr>
            <a:lvl5pPr marL="2286000" marR="0" lvl="4" indent="-317500" algn="l" rtl="0">
              <a:lnSpc>
                <a:spcPct val="120000"/>
              </a:lnSpc>
              <a:spcBef>
                <a:spcPts val="300"/>
              </a:spcBef>
              <a:spcAft>
                <a:spcPts val="0"/>
              </a:spcAft>
              <a:buClr>
                <a:srgbClr val="595959"/>
              </a:buClr>
              <a:buSzPts val="1400"/>
              <a:buFont typeface="Arial"/>
              <a:buChar char="•"/>
              <a:defRPr sz="1400" b="0" i="0" u="none" strike="noStrike" cap="none">
                <a:solidFill>
                  <a:srgbClr val="595959"/>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空白" type="blank">
  <p:cSld name="空白">
    <p:spTree>
      <p:nvGrpSpPr>
        <p:cNvPr id="1" name="Shape 15"/>
        <p:cNvGrpSpPr/>
        <p:nvPr/>
      </p:nvGrpSpPr>
      <p:grpSpPr>
        <a:xfrm>
          <a:off x="0" y="0"/>
          <a:ext cx="0" cy="0"/>
          <a:chOff x="0" y="0"/>
          <a:chExt cx="0" cy="0"/>
        </a:xfrm>
      </p:grpSpPr>
      <p:sp>
        <p:nvSpPr>
          <p:cNvPr id="16" name="Google Shape;16;p1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Tx/>
              <a:buSzPts val="1400"/>
              <a:buFontTx/>
              <a:buNone/>
              <a:tabLst/>
              <a:defRPr/>
            </a:pPr>
            <a:endParaRPr kumimoji="0" sz="1200" b="0" i="0" u="none" strike="noStrike" kern="1200" cap="none" spc="0" normalizeH="0" baseline="0" noProof="0">
              <a:ln>
                <a:noFill/>
              </a:ln>
              <a:solidFill>
                <a:srgbClr val="888888"/>
              </a:solidFill>
              <a:effectLst/>
              <a:uLnTx/>
              <a:uFillTx/>
              <a:latin typeface="Arial"/>
              <a:cs typeface="Arial"/>
              <a:sym typeface="Arial"/>
            </a:endParaRPr>
          </a:p>
        </p:txBody>
      </p:sp>
      <p:sp>
        <p:nvSpPr>
          <p:cNvPr id="17" name="Google Shape;17;p1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Tx/>
              <a:buSzPts val="1400"/>
              <a:buFontTx/>
              <a:buNone/>
              <a:tabLst/>
              <a:defRPr/>
            </a:pPr>
            <a:endParaRPr kumimoji="0" sz="1200" b="0" i="0" u="none" strike="noStrike" kern="1200" cap="none" spc="0" normalizeH="0" baseline="0" noProof="0">
              <a:ln>
                <a:noFill/>
              </a:ln>
              <a:solidFill>
                <a:srgbClr val="888888"/>
              </a:solidFill>
              <a:effectLst/>
              <a:uLnTx/>
              <a:uFillTx/>
              <a:latin typeface="Arial"/>
              <a:cs typeface="Arial"/>
              <a:sym typeface="Arial"/>
            </a:endParaRPr>
          </a:p>
        </p:txBody>
      </p:sp>
      <p:sp>
        <p:nvSpPr>
          <p:cNvPr id="18" name="Google Shape;18;p1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vi-VN" sz="1200" b="0" i="0" u="none" strike="noStrike" kern="1200" cap="none" spc="0" normalizeH="0" baseline="0" noProof="0" smtClean="0">
                <a:ln>
                  <a:noFill/>
                </a:ln>
                <a:solidFill>
                  <a:srgbClr val="888888"/>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srgbClr val="888888"/>
              </a:solidFill>
              <a:effectLst/>
              <a:uLnTx/>
              <a:uFillTx/>
              <a:latin typeface="Arial"/>
              <a:cs typeface="Arial"/>
              <a:sym typeface="Arial"/>
            </a:endParaRPr>
          </a:p>
        </p:txBody>
      </p:sp>
      <p:sp>
        <p:nvSpPr>
          <p:cNvPr id="19" name="Google Shape;19;p13"/>
          <p:cNvSpPr/>
          <p:nvPr/>
        </p:nvSpPr>
        <p:spPr>
          <a:xfrm>
            <a:off x="-12700" y="8892"/>
            <a:ext cx="12215495" cy="6839585"/>
          </a:xfrm>
          <a:prstGeom prst="rect">
            <a:avLst/>
          </a:prstGeom>
          <a:blipFill rotWithShape="1">
            <a:blip r:embed="rId2">
              <a:alphaModFix/>
            </a:blip>
            <a:stretch>
              <a:fillRect/>
            </a:stretch>
          </a:blip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Arial"/>
              <a:cs typeface="Arial"/>
              <a:sym typeface="Arial"/>
            </a:endParaRPr>
          </a:p>
        </p:txBody>
      </p:sp>
    </p:spTree>
    <p:extLst>
      <p:ext uri="{BB962C8B-B14F-4D97-AF65-F5344CB8AC3E}">
        <p14:creationId xmlns:p14="http://schemas.microsoft.com/office/powerpoint/2010/main" val="16903334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两栏内容" type="twoObj">
  <p:cSld name="两栏内容">
    <p:spTree>
      <p:nvGrpSpPr>
        <p:cNvPr id="1" name="Shape 38"/>
        <p:cNvGrpSpPr/>
        <p:nvPr/>
      </p:nvGrpSpPr>
      <p:grpSpPr>
        <a:xfrm>
          <a:off x="0" y="0"/>
          <a:ext cx="0" cy="0"/>
          <a:chOff x="0" y="0"/>
          <a:chExt cx="0" cy="0"/>
        </a:xfrm>
      </p:grpSpPr>
      <p:sp>
        <p:nvSpPr>
          <p:cNvPr id="39" name="Google Shape;39;p17"/>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1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1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Tx/>
              <a:buSzPts val="1400"/>
              <a:buFontTx/>
              <a:buNone/>
              <a:tabLst/>
              <a:defRPr/>
            </a:pPr>
            <a:endParaRPr kumimoji="0" sz="1200" b="0" i="0" u="none" strike="noStrike" kern="1200" cap="none" spc="0" normalizeH="0" baseline="0" noProof="0">
              <a:ln>
                <a:noFill/>
              </a:ln>
              <a:solidFill>
                <a:srgbClr val="888888"/>
              </a:solidFill>
              <a:effectLst/>
              <a:uLnTx/>
              <a:uFillTx/>
              <a:latin typeface="Arial"/>
              <a:cs typeface="Arial"/>
              <a:sym typeface="Arial"/>
            </a:endParaRPr>
          </a:p>
        </p:txBody>
      </p:sp>
      <p:sp>
        <p:nvSpPr>
          <p:cNvPr id="43" name="Google Shape;43;p1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Tx/>
              <a:buSzPts val="1400"/>
              <a:buFontTx/>
              <a:buNone/>
              <a:tabLst/>
              <a:defRPr/>
            </a:pPr>
            <a:endParaRPr kumimoji="0" sz="1200" b="0" i="0" u="none" strike="noStrike" kern="1200" cap="none" spc="0" normalizeH="0" baseline="0" noProof="0">
              <a:ln>
                <a:noFill/>
              </a:ln>
              <a:solidFill>
                <a:srgbClr val="888888"/>
              </a:solidFill>
              <a:effectLst/>
              <a:uLnTx/>
              <a:uFillTx/>
              <a:latin typeface="Arial"/>
              <a:cs typeface="Arial"/>
              <a:sym typeface="Arial"/>
            </a:endParaRPr>
          </a:p>
        </p:txBody>
      </p:sp>
      <p:sp>
        <p:nvSpPr>
          <p:cNvPr id="44" name="Google Shape;44;p1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vi-VN" sz="1200" b="0" i="0" u="none" strike="noStrike" kern="1200" cap="none" spc="0" normalizeH="0" baseline="0" noProof="0" smtClean="0">
                <a:ln>
                  <a:noFill/>
                </a:ln>
                <a:solidFill>
                  <a:srgbClr val="888888"/>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srgbClr val="888888"/>
              </a:solidFill>
              <a:effectLst/>
              <a:uLnTx/>
              <a:uFillTx/>
              <a:latin typeface="Arial"/>
              <a:cs typeface="Arial"/>
              <a:sym typeface="Arial"/>
            </a:endParaRPr>
          </a:p>
        </p:txBody>
      </p:sp>
    </p:spTree>
    <p:extLst>
      <p:ext uri="{BB962C8B-B14F-4D97-AF65-F5344CB8AC3E}">
        <p14:creationId xmlns:p14="http://schemas.microsoft.com/office/powerpoint/2010/main" val="35715181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比较" type="twoTxTwoObj">
  <p:cSld name="比较">
    <p:spTree>
      <p:nvGrpSpPr>
        <p:cNvPr id="1" name="Shape 45"/>
        <p:cNvGrpSpPr/>
        <p:nvPr/>
      </p:nvGrpSpPr>
      <p:grpSpPr>
        <a:xfrm>
          <a:off x="0" y="0"/>
          <a:ext cx="0" cy="0"/>
          <a:chOff x="0" y="0"/>
          <a:chExt cx="0" cy="0"/>
        </a:xfrm>
      </p:grpSpPr>
      <p:sp>
        <p:nvSpPr>
          <p:cNvPr id="46" name="Google Shape;46;p18"/>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8"/>
          <p:cNvSpPr txBox="1">
            <a:spLocks noGrp="1"/>
          </p:cNvSpPr>
          <p:nvPr>
            <p:ph type="body" idx="1"/>
          </p:nvPr>
        </p:nvSpPr>
        <p:spPr>
          <a:xfrm>
            <a:off x="1186774" y="1778438"/>
            <a:ext cx="4873575" cy="82391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2800"/>
              <a:buNone/>
              <a:defRPr sz="2800"/>
            </a:lvl1pPr>
            <a:lvl2pPr marL="914400" lvl="1" indent="-228600" algn="l">
              <a:lnSpc>
                <a:spcPct val="90000"/>
              </a:lnSpc>
              <a:spcBef>
                <a:spcPts val="500"/>
              </a:spcBef>
              <a:spcAft>
                <a:spcPts val="0"/>
              </a:spcAft>
              <a:buClr>
                <a:schemeClr val="dk1"/>
              </a:buClr>
              <a:buSzPts val="2400"/>
              <a:buNone/>
              <a:defRPr sz="2400"/>
            </a:lvl2pPr>
            <a:lvl3pPr marL="1371600" lvl="2" indent="-228600" algn="l">
              <a:lnSpc>
                <a:spcPct val="90000"/>
              </a:lnSpc>
              <a:spcBef>
                <a:spcPts val="500"/>
              </a:spcBef>
              <a:spcAft>
                <a:spcPts val="0"/>
              </a:spcAft>
              <a:buClr>
                <a:schemeClr val="dk1"/>
              </a:buClr>
              <a:buSzPts val="2000"/>
              <a:buNone/>
              <a:defRPr sz="2000"/>
            </a:lvl3pPr>
            <a:lvl4pPr marL="1828800" lvl="3" indent="-228600" algn="l">
              <a:lnSpc>
                <a:spcPct val="90000"/>
              </a:lnSpc>
              <a:spcBef>
                <a:spcPts val="500"/>
              </a:spcBef>
              <a:spcAft>
                <a:spcPts val="0"/>
              </a:spcAft>
              <a:buClr>
                <a:schemeClr val="dk1"/>
              </a:buClr>
              <a:buSzPts val="1800"/>
              <a:buNone/>
              <a:defRPr sz="1800"/>
            </a:lvl4pPr>
            <a:lvl5pPr marL="2286000" lvl="4" indent="-228600" algn="l">
              <a:lnSpc>
                <a:spcPct val="90000"/>
              </a:lnSpc>
              <a:spcBef>
                <a:spcPts val="500"/>
              </a:spcBef>
              <a:spcAft>
                <a:spcPts val="0"/>
              </a:spcAft>
              <a:buClr>
                <a:schemeClr val="dk1"/>
              </a:buClr>
              <a:buSzPts val="1800"/>
              <a:buNone/>
              <a:defRPr sz="1800"/>
            </a:lvl5pPr>
            <a:lvl6pPr marL="2743200" lvl="5" indent="-228600" algn="l">
              <a:lnSpc>
                <a:spcPct val="90000"/>
              </a:lnSpc>
              <a:spcBef>
                <a:spcPts val="500"/>
              </a:spcBef>
              <a:spcAft>
                <a:spcPts val="0"/>
              </a:spcAft>
              <a:buClr>
                <a:schemeClr val="dk1"/>
              </a:buClr>
              <a:buSzPts val="1800"/>
              <a:buNone/>
              <a:defRPr sz="1800"/>
            </a:lvl6pPr>
            <a:lvl7pPr marL="3200400" lvl="6" indent="-228600" algn="l">
              <a:lnSpc>
                <a:spcPct val="90000"/>
              </a:lnSpc>
              <a:spcBef>
                <a:spcPts val="500"/>
              </a:spcBef>
              <a:spcAft>
                <a:spcPts val="0"/>
              </a:spcAft>
              <a:buClr>
                <a:schemeClr val="dk1"/>
              </a:buClr>
              <a:buSzPts val="1800"/>
              <a:buNone/>
              <a:defRPr sz="1800"/>
            </a:lvl7pPr>
            <a:lvl8pPr marL="3657600" lvl="7" indent="-228600" algn="l">
              <a:lnSpc>
                <a:spcPct val="90000"/>
              </a:lnSpc>
              <a:spcBef>
                <a:spcPts val="500"/>
              </a:spcBef>
              <a:spcAft>
                <a:spcPts val="0"/>
              </a:spcAft>
              <a:buClr>
                <a:schemeClr val="dk1"/>
              </a:buClr>
              <a:buSzPts val="1800"/>
              <a:buNone/>
              <a:defRPr sz="1800"/>
            </a:lvl8pPr>
            <a:lvl9pPr marL="4114800" lvl="8" indent="-228600" algn="l">
              <a:lnSpc>
                <a:spcPct val="90000"/>
              </a:lnSpc>
              <a:spcBef>
                <a:spcPts val="500"/>
              </a:spcBef>
              <a:spcAft>
                <a:spcPts val="0"/>
              </a:spcAft>
              <a:buClr>
                <a:schemeClr val="dk1"/>
              </a:buClr>
              <a:buSzPts val="1800"/>
              <a:buNone/>
              <a:defRPr sz="1800"/>
            </a:lvl9pPr>
          </a:lstStyle>
          <a:p>
            <a:endParaRPr/>
          </a:p>
        </p:txBody>
      </p:sp>
      <p:sp>
        <p:nvSpPr>
          <p:cNvPr id="48" name="Google Shape;48;p18"/>
          <p:cNvSpPr txBox="1">
            <a:spLocks noGrp="1"/>
          </p:cNvSpPr>
          <p:nvPr>
            <p:ph type="body" idx="2"/>
          </p:nvPr>
        </p:nvSpPr>
        <p:spPr>
          <a:xfrm>
            <a:off x="1186774" y="2665379"/>
            <a:ext cx="4873575" cy="352428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18"/>
          <p:cNvSpPr txBox="1">
            <a:spLocks noGrp="1"/>
          </p:cNvSpPr>
          <p:nvPr>
            <p:ph type="body" idx="3"/>
          </p:nvPr>
        </p:nvSpPr>
        <p:spPr>
          <a:xfrm>
            <a:off x="6256939" y="1778438"/>
            <a:ext cx="4897576" cy="82391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2800"/>
              <a:buNone/>
              <a:defRPr sz="2800"/>
            </a:lvl1pPr>
            <a:lvl2pPr marL="914400" lvl="1" indent="-228600" algn="l">
              <a:lnSpc>
                <a:spcPct val="90000"/>
              </a:lnSpc>
              <a:spcBef>
                <a:spcPts val="500"/>
              </a:spcBef>
              <a:spcAft>
                <a:spcPts val="0"/>
              </a:spcAft>
              <a:buClr>
                <a:schemeClr val="dk1"/>
              </a:buClr>
              <a:buSzPts val="2400"/>
              <a:buNone/>
              <a:defRPr sz="2400"/>
            </a:lvl2pPr>
            <a:lvl3pPr marL="1371600" lvl="2" indent="-228600" algn="l">
              <a:lnSpc>
                <a:spcPct val="90000"/>
              </a:lnSpc>
              <a:spcBef>
                <a:spcPts val="500"/>
              </a:spcBef>
              <a:spcAft>
                <a:spcPts val="0"/>
              </a:spcAft>
              <a:buClr>
                <a:schemeClr val="dk1"/>
              </a:buClr>
              <a:buSzPts val="2000"/>
              <a:buNone/>
              <a:defRPr sz="2000"/>
            </a:lvl3pPr>
            <a:lvl4pPr marL="1828800" lvl="3" indent="-228600" algn="l">
              <a:lnSpc>
                <a:spcPct val="90000"/>
              </a:lnSpc>
              <a:spcBef>
                <a:spcPts val="500"/>
              </a:spcBef>
              <a:spcAft>
                <a:spcPts val="0"/>
              </a:spcAft>
              <a:buClr>
                <a:schemeClr val="dk1"/>
              </a:buClr>
              <a:buSzPts val="1800"/>
              <a:buNone/>
              <a:defRPr sz="1800"/>
            </a:lvl4pPr>
            <a:lvl5pPr marL="2286000" lvl="4" indent="-228600" algn="l">
              <a:lnSpc>
                <a:spcPct val="90000"/>
              </a:lnSpc>
              <a:spcBef>
                <a:spcPts val="500"/>
              </a:spcBef>
              <a:spcAft>
                <a:spcPts val="0"/>
              </a:spcAft>
              <a:buClr>
                <a:schemeClr val="dk1"/>
              </a:buClr>
              <a:buSzPts val="1800"/>
              <a:buNone/>
              <a:defRPr sz="1800"/>
            </a:lvl5pPr>
            <a:lvl6pPr marL="2743200" lvl="5" indent="-228600" algn="l">
              <a:lnSpc>
                <a:spcPct val="90000"/>
              </a:lnSpc>
              <a:spcBef>
                <a:spcPts val="500"/>
              </a:spcBef>
              <a:spcAft>
                <a:spcPts val="0"/>
              </a:spcAft>
              <a:buClr>
                <a:schemeClr val="dk1"/>
              </a:buClr>
              <a:buSzPts val="1800"/>
              <a:buNone/>
              <a:defRPr sz="1800"/>
            </a:lvl6pPr>
            <a:lvl7pPr marL="3200400" lvl="6" indent="-228600" algn="l">
              <a:lnSpc>
                <a:spcPct val="90000"/>
              </a:lnSpc>
              <a:spcBef>
                <a:spcPts val="500"/>
              </a:spcBef>
              <a:spcAft>
                <a:spcPts val="0"/>
              </a:spcAft>
              <a:buClr>
                <a:schemeClr val="dk1"/>
              </a:buClr>
              <a:buSzPts val="1800"/>
              <a:buNone/>
              <a:defRPr sz="1800"/>
            </a:lvl7pPr>
            <a:lvl8pPr marL="3657600" lvl="7" indent="-228600" algn="l">
              <a:lnSpc>
                <a:spcPct val="90000"/>
              </a:lnSpc>
              <a:spcBef>
                <a:spcPts val="500"/>
              </a:spcBef>
              <a:spcAft>
                <a:spcPts val="0"/>
              </a:spcAft>
              <a:buClr>
                <a:schemeClr val="dk1"/>
              </a:buClr>
              <a:buSzPts val="1800"/>
              <a:buNone/>
              <a:defRPr sz="1800"/>
            </a:lvl8pPr>
            <a:lvl9pPr marL="4114800" lvl="8" indent="-228600" algn="l">
              <a:lnSpc>
                <a:spcPct val="90000"/>
              </a:lnSpc>
              <a:spcBef>
                <a:spcPts val="500"/>
              </a:spcBef>
              <a:spcAft>
                <a:spcPts val="0"/>
              </a:spcAft>
              <a:buClr>
                <a:schemeClr val="dk1"/>
              </a:buClr>
              <a:buSzPts val="1800"/>
              <a:buNone/>
              <a:defRPr sz="1800"/>
            </a:lvl9pPr>
          </a:lstStyle>
          <a:p>
            <a:endParaRPr/>
          </a:p>
        </p:txBody>
      </p:sp>
      <p:sp>
        <p:nvSpPr>
          <p:cNvPr id="50" name="Google Shape;50;p18"/>
          <p:cNvSpPr txBox="1">
            <a:spLocks noGrp="1"/>
          </p:cNvSpPr>
          <p:nvPr>
            <p:ph type="body" idx="4"/>
          </p:nvPr>
        </p:nvSpPr>
        <p:spPr>
          <a:xfrm>
            <a:off x="6256939" y="2665379"/>
            <a:ext cx="4897576" cy="352428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1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Tx/>
              <a:buSzPts val="1400"/>
              <a:buFontTx/>
              <a:buNone/>
              <a:tabLst/>
              <a:defRPr/>
            </a:pPr>
            <a:endParaRPr kumimoji="0" sz="1200" b="0" i="0" u="none" strike="noStrike" kern="1200" cap="none" spc="0" normalizeH="0" baseline="0" noProof="0">
              <a:ln>
                <a:noFill/>
              </a:ln>
              <a:solidFill>
                <a:srgbClr val="888888"/>
              </a:solidFill>
              <a:effectLst/>
              <a:uLnTx/>
              <a:uFillTx/>
              <a:latin typeface="Arial"/>
              <a:cs typeface="Arial"/>
              <a:sym typeface="Arial"/>
            </a:endParaRPr>
          </a:p>
        </p:txBody>
      </p:sp>
      <p:sp>
        <p:nvSpPr>
          <p:cNvPr id="52" name="Google Shape;52;p1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Tx/>
              <a:buSzPts val="1400"/>
              <a:buFontTx/>
              <a:buNone/>
              <a:tabLst/>
              <a:defRPr/>
            </a:pPr>
            <a:endParaRPr kumimoji="0" sz="1200" b="0" i="0" u="none" strike="noStrike" kern="1200" cap="none" spc="0" normalizeH="0" baseline="0" noProof="0">
              <a:ln>
                <a:noFill/>
              </a:ln>
              <a:solidFill>
                <a:srgbClr val="888888"/>
              </a:solidFill>
              <a:effectLst/>
              <a:uLnTx/>
              <a:uFillTx/>
              <a:latin typeface="Arial"/>
              <a:cs typeface="Arial"/>
              <a:sym typeface="Arial"/>
            </a:endParaRPr>
          </a:p>
        </p:txBody>
      </p:sp>
      <p:sp>
        <p:nvSpPr>
          <p:cNvPr id="53" name="Google Shape;53;p1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vi-VN" sz="1200" b="0" i="0" u="none" strike="noStrike" kern="1200" cap="none" spc="0" normalizeH="0" baseline="0" noProof="0" smtClean="0">
                <a:ln>
                  <a:noFill/>
                </a:ln>
                <a:solidFill>
                  <a:srgbClr val="888888"/>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srgbClr val="888888"/>
              </a:solidFill>
              <a:effectLst/>
              <a:uLnTx/>
              <a:uFillTx/>
              <a:latin typeface="Arial"/>
              <a:cs typeface="Arial"/>
              <a:sym typeface="Arial"/>
            </a:endParaRPr>
          </a:p>
        </p:txBody>
      </p:sp>
    </p:spTree>
    <p:extLst>
      <p:ext uri="{BB962C8B-B14F-4D97-AF65-F5344CB8AC3E}">
        <p14:creationId xmlns:p14="http://schemas.microsoft.com/office/powerpoint/2010/main" val="15946323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仅标题" type="titleOnly">
  <p:cSld name="仅标题">
    <p:spTree>
      <p:nvGrpSpPr>
        <p:cNvPr id="1" name="Shape 54"/>
        <p:cNvGrpSpPr/>
        <p:nvPr/>
      </p:nvGrpSpPr>
      <p:grpSpPr>
        <a:xfrm>
          <a:off x="0" y="0"/>
          <a:ext cx="0" cy="0"/>
          <a:chOff x="0" y="0"/>
          <a:chExt cx="0" cy="0"/>
        </a:xfrm>
      </p:grpSpPr>
      <p:sp>
        <p:nvSpPr>
          <p:cNvPr id="55" name="Google Shape;55;p19"/>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Tx/>
              <a:buSzPts val="1400"/>
              <a:buFontTx/>
              <a:buNone/>
              <a:tabLst/>
              <a:defRPr/>
            </a:pPr>
            <a:endParaRPr kumimoji="0" sz="1200" b="0" i="0" u="none" strike="noStrike" kern="1200" cap="none" spc="0" normalizeH="0" baseline="0" noProof="0">
              <a:ln>
                <a:noFill/>
              </a:ln>
              <a:solidFill>
                <a:srgbClr val="888888"/>
              </a:solidFill>
              <a:effectLst/>
              <a:uLnTx/>
              <a:uFillTx/>
              <a:latin typeface="Arial"/>
              <a:cs typeface="Arial"/>
              <a:sym typeface="Arial"/>
            </a:endParaRPr>
          </a:p>
        </p:txBody>
      </p:sp>
      <p:sp>
        <p:nvSpPr>
          <p:cNvPr id="57" name="Google Shape;57;p1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Tx/>
              <a:buSzPts val="1400"/>
              <a:buFontTx/>
              <a:buNone/>
              <a:tabLst/>
              <a:defRPr/>
            </a:pPr>
            <a:endParaRPr kumimoji="0" sz="1200" b="0" i="0" u="none" strike="noStrike" kern="1200" cap="none" spc="0" normalizeH="0" baseline="0" noProof="0">
              <a:ln>
                <a:noFill/>
              </a:ln>
              <a:solidFill>
                <a:srgbClr val="888888"/>
              </a:solidFill>
              <a:effectLst/>
              <a:uLnTx/>
              <a:uFillTx/>
              <a:latin typeface="Arial"/>
              <a:cs typeface="Arial"/>
              <a:sym typeface="Arial"/>
            </a:endParaRPr>
          </a:p>
        </p:txBody>
      </p:sp>
      <p:sp>
        <p:nvSpPr>
          <p:cNvPr id="58" name="Google Shape;58;p1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vi-VN" sz="1200" b="0" i="0" u="none" strike="noStrike" kern="1200" cap="none" spc="0" normalizeH="0" baseline="0" noProof="0" smtClean="0">
                <a:ln>
                  <a:noFill/>
                </a:ln>
                <a:solidFill>
                  <a:srgbClr val="888888"/>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srgbClr val="888888"/>
              </a:solidFill>
              <a:effectLst/>
              <a:uLnTx/>
              <a:uFillTx/>
              <a:latin typeface="Arial"/>
              <a:cs typeface="Arial"/>
              <a:sym typeface="Arial"/>
            </a:endParaRPr>
          </a:p>
        </p:txBody>
      </p:sp>
    </p:spTree>
    <p:extLst>
      <p:ext uri="{BB962C8B-B14F-4D97-AF65-F5344CB8AC3E}">
        <p14:creationId xmlns:p14="http://schemas.microsoft.com/office/powerpoint/2010/main" val="29452998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图片与标题" type="picTx">
  <p:cSld name="图片与标题">
    <p:spTree>
      <p:nvGrpSpPr>
        <p:cNvPr id="1" name="Shape 59"/>
        <p:cNvGrpSpPr/>
        <p:nvPr/>
      </p:nvGrpSpPr>
      <p:grpSpPr>
        <a:xfrm>
          <a:off x="0" y="0"/>
          <a:ext cx="0" cy="0"/>
          <a:chOff x="0" y="0"/>
          <a:chExt cx="0" cy="0"/>
        </a:xfrm>
      </p:grpSpPr>
      <p:sp>
        <p:nvSpPr>
          <p:cNvPr id="60" name="Google Shape;60;p20"/>
          <p:cNvSpPr txBox="1">
            <a:spLocks noGrp="1"/>
          </p:cNvSpPr>
          <p:nvPr>
            <p:ph type="title"/>
          </p:nvPr>
        </p:nvSpPr>
        <p:spPr>
          <a:xfrm>
            <a:off x="839788" y="457200"/>
            <a:ext cx="4165349"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20"/>
          <p:cNvSpPr>
            <a:spLocks noGrp="1"/>
          </p:cNvSpPr>
          <p:nvPr>
            <p:ph type="pic" idx="2"/>
          </p:nvPr>
        </p:nvSpPr>
        <p:spPr>
          <a:xfrm>
            <a:off x="5183188" y="457201"/>
            <a:ext cx="6172200" cy="540385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62" name="Google Shape;62;p20"/>
          <p:cNvSpPr txBox="1">
            <a:spLocks noGrp="1"/>
          </p:cNvSpPr>
          <p:nvPr>
            <p:ph type="body" idx="1"/>
          </p:nvPr>
        </p:nvSpPr>
        <p:spPr>
          <a:xfrm>
            <a:off x="839788" y="2057400"/>
            <a:ext cx="4165349"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000"/>
              <a:buNone/>
              <a:defRPr sz="2000"/>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600"/>
              <a:buNone/>
              <a:defRPr sz="1600"/>
            </a:lvl3pPr>
            <a:lvl4pPr marL="1828800" lvl="3" indent="-228600" algn="l">
              <a:lnSpc>
                <a:spcPct val="90000"/>
              </a:lnSpc>
              <a:spcBef>
                <a:spcPts val="500"/>
              </a:spcBef>
              <a:spcAft>
                <a:spcPts val="0"/>
              </a:spcAft>
              <a:buClr>
                <a:schemeClr val="dk1"/>
              </a:buClr>
              <a:buSzPts val="1400"/>
              <a:buNone/>
              <a:defRPr sz="1400"/>
            </a:lvl4pPr>
            <a:lvl5pPr marL="2286000" lvl="4" indent="-228600" algn="l">
              <a:lnSpc>
                <a:spcPct val="90000"/>
              </a:lnSpc>
              <a:spcBef>
                <a:spcPts val="500"/>
              </a:spcBef>
              <a:spcAft>
                <a:spcPts val="0"/>
              </a:spcAft>
              <a:buClr>
                <a:schemeClr val="dk1"/>
              </a:buClr>
              <a:buSzPts val="1400"/>
              <a:buNone/>
              <a:defRPr sz="1400"/>
            </a:lvl5pPr>
            <a:lvl6pPr marL="2743200" lvl="5" indent="-228600" algn="l">
              <a:lnSpc>
                <a:spcPct val="90000"/>
              </a:lnSpc>
              <a:spcBef>
                <a:spcPts val="500"/>
              </a:spcBef>
              <a:spcAft>
                <a:spcPts val="0"/>
              </a:spcAft>
              <a:buClr>
                <a:schemeClr val="dk1"/>
              </a:buClr>
              <a:buSzPts val="1400"/>
              <a:buNone/>
              <a:defRPr sz="1400"/>
            </a:lvl6pPr>
            <a:lvl7pPr marL="3200400" lvl="6" indent="-228600" algn="l">
              <a:lnSpc>
                <a:spcPct val="90000"/>
              </a:lnSpc>
              <a:spcBef>
                <a:spcPts val="500"/>
              </a:spcBef>
              <a:spcAft>
                <a:spcPts val="0"/>
              </a:spcAft>
              <a:buClr>
                <a:schemeClr val="dk1"/>
              </a:buClr>
              <a:buSzPts val="1400"/>
              <a:buNone/>
              <a:defRPr sz="1400"/>
            </a:lvl7pPr>
            <a:lvl8pPr marL="3657600" lvl="7" indent="-228600" algn="l">
              <a:lnSpc>
                <a:spcPct val="90000"/>
              </a:lnSpc>
              <a:spcBef>
                <a:spcPts val="500"/>
              </a:spcBef>
              <a:spcAft>
                <a:spcPts val="0"/>
              </a:spcAft>
              <a:buClr>
                <a:schemeClr val="dk1"/>
              </a:buClr>
              <a:buSzPts val="1400"/>
              <a:buNone/>
              <a:defRPr sz="1400"/>
            </a:lvl8pPr>
            <a:lvl9pPr marL="4114800" lvl="8" indent="-228600" algn="l">
              <a:lnSpc>
                <a:spcPct val="90000"/>
              </a:lnSpc>
              <a:spcBef>
                <a:spcPts val="500"/>
              </a:spcBef>
              <a:spcAft>
                <a:spcPts val="0"/>
              </a:spcAft>
              <a:buClr>
                <a:schemeClr val="dk1"/>
              </a:buClr>
              <a:buSzPts val="1400"/>
              <a:buNone/>
              <a:defRPr sz="1400"/>
            </a:lvl9pPr>
          </a:lstStyle>
          <a:p>
            <a:endParaRPr/>
          </a:p>
        </p:txBody>
      </p:sp>
      <p:sp>
        <p:nvSpPr>
          <p:cNvPr id="63" name="Google Shape;63;p2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Tx/>
              <a:buSzPts val="1400"/>
              <a:buFontTx/>
              <a:buNone/>
              <a:tabLst/>
              <a:defRPr/>
            </a:pPr>
            <a:endParaRPr kumimoji="0" sz="1200" b="0" i="0" u="none" strike="noStrike" kern="1200" cap="none" spc="0" normalizeH="0" baseline="0" noProof="0">
              <a:ln>
                <a:noFill/>
              </a:ln>
              <a:solidFill>
                <a:srgbClr val="888888"/>
              </a:solidFill>
              <a:effectLst/>
              <a:uLnTx/>
              <a:uFillTx/>
              <a:latin typeface="Arial"/>
              <a:cs typeface="Arial"/>
              <a:sym typeface="Arial"/>
            </a:endParaRPr>
          </a:p>
        </p:txBody>
      </p:sp>
      <p:sp>
        <p:nvSpPr>
          <p:cNvPr id="64" name="Google Shape;64;p2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Tx/>
              <a:buSzPts val="1400"/>
              <a:buFontTx/>
              <a:buNone/>
              <a:tabLst/>
              <a:defRPr/>
            </a:pPr>
            <a:endParaRPr kumimoji="0" sz="1200" b="0" i="0" u="none" strike="noStrike" kern="1200" cap="none" spc="0" normalizeH="0" baseline="0" noProof="0">
              <a:ln>
                <a:noFill/>
              </a:ln>
              <a:solidFill>
                <a:srgbClr val="888888"/>
              </a:solidFill>
              <a:effectLst/>
              <a:uLnTx/>
              <a:uFillTx/>
              <a:latin typeface="Arial"/>
              <a:cs typeface="Arial"/>
              <a:sym typeface="Arial"/>
            </a:endParaRPr>
          </a:p>
        </p:txBody>
      </p:sp>
      <p:sp>
        <p:nvSpPr>
          <p:cNvPr id="65" name="Google Shape;65;p2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vi-VN" sz="1200" b="0" i="0" u="none" strike="noStrike" kern="1200" cap="none" spc="0" normalizeH="0" baseline="0" noProof="0" smtClean="0">
                <a:ln>
                  <a:noFill/>
                </a:ln>
                <a:solidFill>
                  <a:srgbClr val="888888"/>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srgbClr val="888888"/>
              </a:solidFill>
              <a:effectLst/>
              <a:uLnTx/>
              <a:uFillTx/>
              <a:latin typeface="Arial"/>
              <a:cs typeface="Arial"/>
              <a:sym typeface="Arial"/>
            </a:endParaRPr>
          </a:p>
        </p:txBody>
      </p:sp>
    </p:spTree>
    <p:extLst>
      <p:ext uri="{BB962C8B-B14F-4D97-AF65-F5344CB8AC3E}">
        <p14:creationId xmlns:p14="http://schemas.microsoft.com/office/powerpoint/2010/main" val="12795567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竖版" type="vertTitleAndTx">
  <p:cSld name="竖版">
    <p:spTree>
      <p:nvGrpSpPr>
        <p:cNvPr id="1" name="Shape 66"/>
        <p:cNvGrpSpPr/>
        <p:nvPr/>
      </p:nvGrpSpPr>
      <p:grpSpPr>
        <a:xfrm>
          <a:off x="0" y="0"/>
          <a:ext cx="0" cy="0"/>
          <a:chOff x="0" y="0"/>
          <a:chExt cx="0" cy="0"/>
        </a:xfrm>
      </p:grpSpPr>
      <p:sp>
        <p:nvSpPr>
          <p:cNvPr id="67" name="Google Shape;67;p21"/>
          <p:cNvSpPr txBox="1">
            <a:spLocks noGrp="1"/>
          </p:cNvSpPr>
          <p:nvPr>
            <p:ph type="title"/>
          </p:nvPr>
        </p:nvSpPr>
        <p:spPr>
          <a:xfrm rot="5400000">
            <a:off x="7133432" y="1956595"/>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21"/>
          <p:cNvSpPr txBox="1">
            <a:spLocks noGrp="1"/>
          </p:cNvSpPr>
          <p:nvPr>
            <p:ph type="body" idx="1"/>
          </p:nvPr>
        </p:nvSpPr>
        <p:spPr>
          <a:xfrm rot="5400000">
            <a:off x="1799432" y="-596105"/>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2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Tx/>
              <a:buSzPts val="1400"/>
              <a:buFontTx/>
              <a:buNone/>
              <a:tabLst/>
              <a:defRPr/>
            </a:pPr>
            <a:endParaRPr kumimoji="0" sz="1200" b="0" i="0" u="none" strike="noStrike" kern="1200" cap="none" spc="0" normalizeH="0" baseline="0" noProof="0">
              <a:ln>
                <a:noFill/>
              </a:ln>
              <a:solidFill>
                <a:srgbClr val="888888"/>
              </a:solidFill>
              <a:effectLst/>
              <a:uLnTx/>
              <a:uFillTx/>
              <a:latin typeface="Arial"/>
              <a:cs typeface="Arial"/>
              <a:sym typeface="Arial"/>
            </a:endParaRPr>
          </a:p>
        </p:txBody>
      </p:sp>
      <p:sp>
        <p:nvSpPr>
          <p:cNvPr id="70" name="Google Shape;70;p2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Tx/>
              <a:buSzPts val="1400"/>
              <a:buFontTx/>
              <a:buNone/>
              <a:tabLst/>
              <a:defRPr/>
            </a:pPr>
            <a:endParaRPr kumimoji="0" sz="1200" b="0" i="0" u="none" strike="noStrike" kern="1200" cap="none" spc="0" normalizeH="0" baseline="0" noProof="0">
              <a:ln>
                <a:noFill/>
              </a:ln>
              <a:solidFill>
                <a:srgbClr val="888888"/>
              </a:solidFill>
              <a:effectLst/>
              <a:uLnTx/>
              <a:uFillTx/>
              <a:latin typeface="Arial"/>
              <a:cs typeface="Arial"/>
              <a:sym typeface="Arial"/>
            </a:endParaRPr>
          </a:p>
        </p:txBody>
      </p:sp>
      <p:sp>
        <p:nvSpPr>
          <p:cNvPr id="71" name="Google Shape;71;p2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vi-VN" sz="1200" b="0" i="0" u="none" strike="noStrike" kern="1200" cap="none" spc="0" normalizeH="0" baseline="0" noProof="0" smtClean="0">
                <a:ln>
                  <a:noFill/>
                </a:ln>
                <a:solidFill>
                  <a:srgbClr val="888888"/>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srgbClr val="888888"/>
              </a:solidFill>
              <a:effectLst/>
              <a:uLnTx/>
              <a:uFillTx/>
              <a:latin typeface="Arial"/>
              <a:cs typeface="Arial"/>
              <a:sym typeface="Arial"/>
            </a:endParaRPr>
          </a:p>
        </p:txBody>
      </p:sp>
    </p:spTree>
    <p:extLst>
      <p:ext uri="{BB962C8B-B14F-4D97-AF65-F5344CB8AC3E}">
        <p14:creationId xmlns:p14="http://schemas.microsoft.com/office/powerpoint/2010/main" val="1522835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内容" type="objOnly">
  <p:cSld name="内容">
    <p:spTree>
      <p:nvGrpSpPr>
        <p:cNvPr id="1" name="Shape 72"/>
        <p:cNvGrpSpPr/>
        <p:nvPr/>
      </p:nvGrpSpPr>
      <p:grpSpPr>
        <a:xfrm>
          <a:off x="0" y="0"/>
          <a:ext cx="0" cy="0"/>
          <a:chOff x="0" y="0"/>
          <a:chExt cx="0" cy="0"/>
        </a:xfrm>
      </p:grpSpPr>
      <p:sp>
        <p:nvSpPr>
          <p:cNvPr id="73" name="Google Shape;73;p22"/>
          <p:cNvSpPr txBox="1">
            <a:spLocks noGrp="1"/>
          </p:cNvSpPr>
          <p:nvPr>
            <p:ph type="body" idx="1"/>
          </p:nvPr>
        </p:nvSpPr>
        <p:spPr>
          <a:xfrm>
            <a:off x="838200" y="365125"/>
            <a:ext cx="10515600" cy="58118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 name="Google Shape;74;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Tx/>
              <a:buSzPts val="1400"/>
              <a:buFontTx/>
              <a:buNone/>
              <a:tabLst/>
              <a:defRPr/>
            </a:pPr>
            <a:endParaRPr kumimoji="0" sz="1200" b="0" i="0" u="none" strike="noStrike" kern="1200" cap="none" spc="0" normalizeH="0" baseline="0" noProof="0">
              <a:ln>
                <a:noFill/>
              </a:ln>
              <a:solidFill>
                <a:srgbClr val="888888"/>
              </a:solidFill>
              <a:effectLst/>
              <a:uLnTx/>
              <a:uFillTx/>
              <a:latin typeface="Arial"/>
              <a:cs typeface="Arial"/>
              <a:sym typeface="Arial"/>
            </a:endParaRPr>
          </a:p>
        </p:txBody>
      </p:sp>
      <p:sp>
        <p:nvSpPr>
          <p:cNvPr id="75" name="Google Shape;75;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Tx/>
              <a:buSzPts val="1400"/>
              <a:buFontTx/>
              <a:buNone/>
              <a:tabLst/>
              <a:defRPr/>
            </a:pPr>
            <a:endParaRPr kumimoji="0" sz="1200" b="0" i="0" u="none" strike="noStrike" kern="1200" cap="none" spc="0" normalizeH="0" baseline="0" noProof="0">
              <a:ln>
                <a:noFill/>
              </a:ln>
              <a:solidFill>
                <a:srgbClr val="888888"/>
              </a:solidFill>
              <a:effectLst/>
              <a:uLnTx/>
              <a:uFillTx/>
              <a:latin typeface="Arial"/>
              <a:cs typeface="Arial"/>
              <a:sym typeface="Arial"/>
            </a:endParaRPr>
          </a:p>
        </p:txBody>
      </p:sp>
      <p:sp>
        <p:nvSpPr>
          <p:cNvPr id="76" name="Google Shape;76;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vi-VN" sz="1200" b="0" i="0" u="none" strike="noStrike" kern="1200" cap="none" spc="0" normalizeH="0" baseline="0" noProof="0" smtClean="0">
                <a:ln>
                  <a:noFill/>
                </a:ln>
                <a:solidFill>
                  <a:srgbClr val="888888"/>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srgbClr val="888888"/>
              </a:solidFill>
              <a:effectLst/>
              <a:uLnTx/>
              <a:uFillTx/>
              <a:latin typeface="Arial"/>
              <a:cs typeface="Arial"/>
              <a:sym typeface="Arial"/>
            </a:endParaRPr>
          </a:p>
        </p:txBody>
      </p:sp>
    </p:spTree>
    <p:extLst>
      <p:ext uri="{BB962C8B-B14F-4D97-AF65-F5344CB8AC3E}">
        <p14:creationId xmlns:p14="http://schemas.microsoft.com/office/powerpoint/2010/main" val="31234538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节标题" type="secHead">
  <p:cSld name="SECTION_HEADER">
    <p:spTree>
      <p:nvGrpSpPr>
        <p:cNvPr id="1" name="Shape 70"/>
        <p:cNvGrpSpPr/>
        <p:nvPr/>
      </p:nvGrpSpPr>
      <p:grpSpPr>
        <a:xfrm>
          <a:off x="0" y="0"/>
          <a:ext cx="0" cy="0"/>
          <a:chOff x="0" y="0"/>
          <a:chExt cx="0" cy="0"/>
        </a:xfrm>
      </p:grpSpPr>
      <p:sp>
        <p:nvSpPr>
          <p:cNvPr id="71" name="Google Shape;71;p123"/>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 name="Google Shape;72;p123"/>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73" name="Google Shape;73;p1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1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1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6E5F6AD-1DCF-4F18-9BBA-2BC622BDF2F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B0D12B-A1F6-4D3F-98AE-9ADCFED71E0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26629753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6E5F6AD-1DCF-4F18-9BBA-2BC622BDF2F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B0D12B-A1F6-4D3F-98AE-9ADCFED71E0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05015970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6E5F6AD-1DCF-4F18-9BBA-2BC622BDF2F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B0D12B-A1F6-4D3F-98AE-9ADCFED71E0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81485282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6E5F6AD-1DCF-4F18-9BBA-2BC622BDF2F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B0D12B-A1F6-4D3F-98AE-9ADCFED71E0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53096054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6E5F6AD-1DCF-4F18-9BBA-2BC622BDF2F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B0D12B-A1F6-4D3F-98AE-9ADCFED71E0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49137624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6E5F6AD-1DCF-4F18-9BBA-2BC622BDF2F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B0D12B-A1F6-4D3F-98AE-9ADCFED71E0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71806288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6E5F6AD-1DCF-4F18-9BBA-2BC622BDF2F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B0D12B-A1F6-4D3F-98AE-9ADCFED71E0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10" name="标题 9"/>
          <p:cNvSpPr>
            <a:spLocks noGrp="1"/>
          </p:cNvSpPr>
          <p:nvPr>
            <p:ph type="title"/>
          </p:nvPr>
        </p:nvSpPr>
        <p:spPr/>
        <p:txBody>
          <a:bodyPr/>
          <a:lstStyle/>
          <a:p>
            <a:r>
              <a:rPr lang="zh-CN" altLang="en-US"/>
              <a:t>单击此处编辑母版标题样式</a:t>
            </a:r>
          </a:p>
        </p:txBody>
      </p:sp>
      <p:grpSp>
        <p:nvGrpSpPr>
          <p:cNvPr id="11" name="组合 10"/>
          <p:cNvGrpSpPr/>
          <p:nvPr userDrawn="1"/>
        </p:nvGrpSpPr>
        <p:grpSpPr>
          <a:xfrm>
            <a:off x="0" y="-293511"/>
            <a:ext cx="12895093" cy="8048541"/>
            <a:chOff x="0" y="-221063"/>
            <a:chExt cx="12895093" cy="7946844"/>
          </a:xfrm>
        </p:grpSpPr>
        <p:sp>
          <p:nvSpPr>
            <p:cNvPr id="12" name="矩形 11"/>
            <p:cNvSpPr/>
            <p:nvPr/>
          </p:nvSpPr>
          <p:spPr>
            <a:xfrm>
              <a:off x="0" y="0"/>
              <a:ext cx="12192000" cy="6858000"/>
            </a:xfrm>
            <a:prstGeom prst="rect">
              <a:avLst/>
            </a:prstGeom>
            <a:solidFill>
              <a:srgbClr val="9AD6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grpSp>
          <p:nvGrpSpPr>
            <p:cNvPr id="13" name="组合 12"/>
            <p:cNvGrpSpPr/>
            <p:nvPr/>
          </p:nvGrpSpPr>
          <p:grpSpPr>
            <a:xfrm>
              <a:off x="144150" y="-221063"/>
              <a:ext cx="12750943" cy="7946844"/>
              <a:chOff x="2627224" y="-795141"/>
              <a:chExt cx="10013806" cy="7040780"/>
            </a:xfrm>
          </p:grpSpPr>
          <p:sp>
            <p:nvSpPr>
              <p:cNvPr id="14" name="矩形 13"/>
              <p:cNvSpPr/>
              <p:nvPr/>
            </p:nvSpPr>
            <p:spPr>
              <a:xfrm>
                <a:off x="2627224" y="-599283"/>
                <a:ext cx="5758249" cy="5957676"/>
              </a:xfrm>
              <a:prstGeom prst="rect">
                <a:avLst/>
              </a:prstGeom>
              <a:blipFill dpi="0" rotWithShape="1">
                <a:blip r:embed="rId2">
                  <a:alphaModFix amt="17000"/>
                  <a:lum bright="70000" contrast="-70000"/>
                  <a:extLst>
                    <a:ext uri="{BEBA8EAE-BF5A-486C-A8C5-ECC9F3942E4B}">
                      <a14:imgProps xmlns:a14="http://schemas.microsoft.com/office/drawing/2010/main">
                        <a14:imgLayer>
                          <a14:imgEffect>
                            <a14:colorTemperature colorTemp="11200"/>
                          </a14:imgEffect>
                          <a14:imgEffect>
                            <a14:saturation sat="4000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15" name="矩形 14"/>
              <p:cNvSpPr/>
              <p:nvPr/>
            </p:nvSpPr>
            <p:spPr>
              <a:xfrm rot="10601959">
                <a:off x="6872592" y="-795141"/>
                <a:ext cx="5768438" cy="7040780"/>
              </a:xfrm>
              <a:prstGeom prst="rect">
                <a:avLst/>
              </a:prstGeom>
              <a:blipFill dpi="0" rotWithShape="1">
                <a:blip r:embed="rId3">
                  <a:alphaModFix amt="17000"/>
                  <a:lum bright="70000" contrast="-7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grpSp>
      </p:grpSp>
    </p:spTree>
    <p:extLst>
      <p:ext uri="{BB962C8B-B14F-4D97-AF65-F5344CB8AC3E}">
        <p14:creationId xmlns:p14="http://schemas.microsoft.com/office/powerpoint/2010/main" val="349084645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6E5F6AD-1DCF-4F18-9BBA-2BC622BDF2F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B0D12B-A1F6-4D3F-98AE-9ADCFED71E0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08865576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6E5F6AD-1DCF-4F18-9BBA-2BC622BDF2F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B0D12B-A1F6-4D3F-98AE-9ADCFED71E0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64893587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6E5F6AD-1DCF-4F18-9BBA-2BC622BDF2F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B0D12B-A1F6-4D3F-98AE-9ADCFED71E0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21782979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两栏内容" type="twoObj">
  <p:cSld name="TWO_OBJECTS">
    <p:spTree>
      <p:nvGrpSpPr>
        <p:cNvPr id="1" name="Shape 76"/>
        <p:cNvGrpSpPr/>
        <p:nvPr/>
      </p:nvGrpSpPr>
      <p:grpSpPr>
        <a:xfrm>
          <a:off x="0" y="0"/>
          <a:ext cx="0" cy="0"/>
          <a:chOff x="0" y="0"/>
          <a:chExt cx="0" cy="0"/>
        </a:xfrm>
      </p:grpSpPr>
      <p:sp>
        <p:nvSpPr>
          <p:cNvPr id="77" name="Google Shape;77;p1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 name="Google Shape;78;p12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 name="Google Shape;79;p12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0" name="Google Shape;80;p1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1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6E5F6AD-1DCF-4F18-9BBA-2BC622BDF2F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B0D12B-A1F6-4D3F-98AE-9ADCFED71E0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23044551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pic>
        <p:nvPicPr>
          <p:cNvPr id="7" name="图片 6" descr="6"/>
          <p:cNvPicPr>
            <a:picLocks noChangeAspect="1"/>
          </p:cNvPicPr>
          <p:nvPr userDrawn="1"/>
        </p:nvPicPr>
        <p:blipFill>
          <a:blip r:embed="rId2"/>
          <a:srcRect b="15838"/>
          <a:stretch>
            <a:fillRect/>
          </a:stretch>
        </p:blipFill>
        <p:spPr>
          <a:xfrm>
            <a:off x="0" y="0"/>
            <a:ext cx="12217400" cy="6866255"/>
          </a:xfrm>
          <a:prstGeom prst="rect">
            <a:avLst/>
          </a:prstGeom>
        </p:spPr>
      </p:pic>
      <p:sp>
        <p:nvSpPr>
          <p:cNvPr id="12" name="圆角矩形 11"/>
          <p:cNvSpPr/>
          <p:nvPr userDrawn="1"/>
        </p:nvSpPr>
        <p:spPr>
          <a:xfrm>
            <a:off x="970915" y="749935"/>
            <a:ext cx="10833735" cy="585597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8" name="图片 7" descr="33"/>
          <p:cNvPicPr>
            <a:picLocks noChangeAspect="1"/>
          </p:cNvPicPr>
          <p:nvPr userDrawn="1"/>
        </p:nvPicPr>
        <p:blipFill>
          <a:blip r:embed="rId3"/>
          <a:srcRect l="55685" b="7835"/>
          <a:stretch>
            <a:fillRect/>
          </a:stretch>
        </p:blipFill>
        <p:spPr>
          <a:xfrm>
            <a:off x="6360160" y="0"/>
            <a:ext cx="5857240" cy="6852285"/>
          </a:xfrm>
          <a:prstGeom prst="rect">
            <a:avLst/>
          </a:prstGeom>
        </p:spPr>
      </p:pic>
      <p:pic>
        <p:nvPicPr>
          <p:cNvPr id="9" name="图片 8" descr="9"/>
          <p:cNvPicPr>
            <a:picLocks noChangeAspect="1"/>
          </p:cNvPicPr>
          <p:nvPr userDrawn="1"/>
        </p:nvPicPr>
        <p:blipFill>
          <a:blip r:embed="rId4"/>
          <a:srcRect l="47440" t="53654" r="35602"/>
          <a:stretch>
            <a:fillRect/>
          </a:stretch>
        </p:blipFill>
        <p:spPr>
          <a:xfrm flipH="1">
            <a:off x="161290" y="4236085"/>
            <a:ext cx="1705610" cy="2621915"/>
          </a:xfrm>
          <a:prstGeom prst="rect">
            <a:avLst/>
          </a:prstGeom>
        </p:spPr>
      </p:pic>
      <p:pic>
        <p:nvPicPr>
          <p:cNvPr id="11" name="图片 10" descr="666"/>
          <p:cNvPicPr>
            <a:picLocks noChangeAspect="1"/>
          </p:cNvPicPr>
          <p:nvPr userDrawn="1"/>
        </p:nvPicPr>
        <p:blipFill>
          <a:blip r:embed="rId5"/>
          <a:stretch>
            <a:fillRect/>
          </a:stretch>
        </p:blipFill>
        <p:spPr>
          <a:xfrm flipH="1">
            <a:off x="1678940" y="4087495"/>
            <a:ext cx="1501775" cy="2624455"/>
          </a:xfrm>
          <a:prstGeom prst="rect">
            <a:avLst/>
          </a:prstGeom>
        </p:spPr>
      </p:pic>
    </p:spTree>
    <p:extLst>
      <p:ext uri="{BB962C8B-B14F-4D97-AF65-F5344CB8AC3E}">
        <p14:creationId xmlns:p14="http://schemas.microsoft.com/office/powerpoint/2010/main" val="67626597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cSld name="1_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89D9DB-18FC-4DE1-B6E3-B7CBA7A9329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78E6D4-FDCC-426F-B778-E8CF2BB2640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1092406544"/>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theme" Target="../theme/theme2.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image" Target="../media/image2.png"/><Relationship Id="rId3" Type="http://schemas.openxmlformats.org/officeDocument/2006/relationships/slideLayout" Target="../slideLayouts/slideLayout29.xml"/><Relationship Id="rId21" Type="http://schemas.openxmlformats.org/officeDocument/2006/relationships/image" Target="../media/image5.png"/><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theme" Target="../theme/theme4.xml"/><Relationship Id="rId25" Type="http://schemas.openxmlformats.org/officeDocument/2006/relationships/image" Target="../media/image9.png"/><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image" Target="../media/image4.png"/><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image" Target="../media/image8.png"/><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image" Target="../media/image7.png"/><Relationship Id="rId10" Type="http://schemas.openxmlformats.org/officeDocument/2006/relationships/slideLayout" Target="../slideLayouts/slideLayout36.xml"/><Relationship Id="rId19" Type="http://schemas.openxmlformats.org/officeDocument/2006/relationships/image" Target="../media/image3.png"/><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image" Target="../media/image6.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theme" Target="../theme/theme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image" Target="../media/image10.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5" Type="http://schemas.openxmlformats.org/officeDocument/2006/relationships/slideLayout" Target="../slideLayouts/slideLayout59.xml"/><Relationship Id="rId4" Type="http://schemas.openxmlformats.org/officeDocument/2006/relationships/slideLayout" Target="../slideLayouts/slideLayout58.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theme" Target="../theme/theme7.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8.xml.rels><?xml version="1.0" encoding="UTF-8" standalone="yes"?>
<Relationships xmlns="http://schemas.openxmlformats.org/package/2006/relationships"><Relationship Id="rId8" Type="http://schemas.openxmlformats.org/officeDocument/2006/relationships/theme" Target="../theme/theme8.xml"/><Relationship Id="rId3" Type="http://schemas.openxmlformats.org/officeDocument/2006/relationships/slideLayout" Target="../slideLayouts/slideLayout75.xml"/><Relationship Id="rId7" Type="http://schemas.openxmlformats.org/officeDocument/2006/relationships/slideLayout" Target="../slideLayouts/slideLayout79.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5" Type="http://schemas.openxmlformats.org/officeDocument/2006/relationships/slideLayout" Target="../slideLayouts/slideLayout77.xml"/><Relationship Id="rId4" Type="http://schemas.openxmlformats.org/officeDocument/2006/relationships/slideLayout" Target="../slideLayouts/slideLayout7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3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rgbClr val="888888"/>
              </a:buClr>
              <a:buSzPts val="1400"/>
              <a:buFont typeface="Arial"/>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3" name="Google Shape;13;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rgbClr val="888888"/>
              </a:buClr>
              <a:buSzPts val="1400"/>
              <a:buFont typeface="Arial"/>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4" name="Google Shape;14;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7FFFF"/>
        </a:solidFill>
        <a:effectLst/>
      </p:bgPr>
    </p:bg>
    <p:spTree>
      <p:nvGrpSpPr>
        <p:cNvPr id="1" name="Shape 52"/>
        <p:cNvGrpSpPr/>
        <p:nvPr/>
      </p:nvGrpSpPr>
      <p:grpSpPr>
        <a:xfrm>
          <a:off x="0" y="0"/>
          <a:ext cx="0" cy="0"/>
          <a:chOff x="0" y="0"/>
          <a:chExt cx="0" cy="0"/>
        </a:xfrm>
      </p:grpSpPr>
      <p:sp>
        <p:nvSpPr>
          <p:cNvPr id="53" name="Google Shape;53;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4" name="Google Shape;54;p4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5" name="Google Shape;55;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6" name="Google Shape;56;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7" name="Google Shape;57;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8E5"/>
        </a:solidFill>
        <a:effectLst/>
      </p:bgPr>
    </p:bg>
    <p:spTree>
      <p:nvGrpSpPr>
        <p:cNvPr id="1" name="Shape 240"/>
        <p:cNvGrpSpPr/>
        <p:nvPr/>
      </p:nvGrpSpPr>
      <p:grpSpPr>
        <a:xfrm>
          <a:off x="0" y="0"/>
          <a:ext cx="0" cy="0"/>
          <a:chOff x="0" y="0"/>
          <a:chExt cx="0" cy="0"/>
        </a:xfrm>
      </p:grpSpPr>
      <p:sp>
        <p:nvSpPr>
          <p:cNvPr id="241" name="Google Shape;241;p4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42" name="Google Shape;242;p4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43" name="Google Shape;243;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44" name="Google Shape;244;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45" name="Google Shape;245;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8E5"/>
        </a:solidFill>
        <a:effectLst/>
      </p:bgPr>
    </p:bg>
    <p:spTree>
      <p:nvGrpSpPr>
        <p:cNvPr id="1" name="Shape 365"/>
        <p:cNvGrpSpPr/>
        <p:nvPr/>
      </p:nvGrpSpPr>
      <p:grpSpPr>
        <a:xfrm>
          <a:off x="0" y="0"/>
          <a:ext cx="0" cy="0"/>
          <a:chOff x="0" y="0"/>
          <a:chExt cx="0" cy="0"/>
        </a:xfrm>
      </p:grpSpPr>
      <p:sp>
        <p:nvSpPr>
          <p:cNvPr id="366" name="Google Shape;366;p4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67" name="Google Shape;367;p4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8" name="Google Shape;368;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69" name="Google Shape;369;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70" name="Google Shape;370;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371" name="Google Shape;371;p49"/>
          <p:cNvPicPr preferRelativeResize="0"/>
          <p:nvPr/>
        </p:nvPicPr>
        <p:blipFill rotWithShape="1">
          <a:blip r:embed="rId18">
            <a:alphaModFix/>
          </a:blip>
          <a:srcRect/>
          <a:stretch/>
        </p:blipFill>
        <p:spPr>
          <a:xfrm>
            <a:off x="-17230" y="-26504"/>
            <a:ext cx="12209231" cy="5802097"/>
          </a:xfrm>
          <a:prstGeom prst="rect">
            <a:avLst/>
          </a:prstGeom>
          <a:noFill/>
          <a:ln>
            <a:noFill/>
          </a:ln>
        </p:spPr>
      </p:pic>
      <p:pic>
        <p:nvPicPr>
          <p:cNvPr id="372" name="Google Shape;372;p49"/>
          <p:cNvPicPr preferRelativeResize="0"/>
          <p:nvPr/>
        </p:nvPicPr>
        <p:blipFill rotWithShape="1">
          <a:blip r:embed="rId19">
            <a:alphaModFix/>
          </a:blip>
          <a:srcRect/>
          <a:stretch/>
        </p:blipFill>
        <p:spPr>
          <a:xfrm>
            <a:off x="9091969" y="3311076"/>
            <a:ext cx="2885201" cy="1444633"/>
          </a:xfrm>
          <a:prstGeom prst="rect">
            <a:avLst/>
          </a:prstGeom>
          <a:noFill/>
          <a:ln>
            <a:noFill/>
          </a:ln>
        </p:spPr>
      </p:pic>
      <p:pic>
        <p:nvPicPr>
          <p:cNvPr id="373" name="Google Shape;373;p49"/>
          <p:cNvPicPr preferRelativeResize="0"/>
          <p:nvPr/>
        </p:nvPicPr>
        <p:blipFill rotWithShape="1">
          <a:blip r:embed="rId20">
            <a:alphaModFix/>
          </a:blip>
          <a:srcRect/>
          <a:stretch/>
        </p:blipFill>
        <p:spPr>
          <a:xfrm>
            <a:off x="-800357" y="4229277"/>
            <a:ext cx="10533017" cy="2200474"/>
          </a:xfrm>
          <a:prstGeom prst="rect">
            <a:avLst/>
          </a:prstGeom>
          <a:noFill/>
          <a:ln>
            <a:noFill/>
          </a:ln>
        </p:spPr>
      </p:pic>
      <p:pic>
        <p:nvPicPr>
          <p:cNvPr id="374" name="Google Shape;374;p49"/>
          <p:cNvPicPr preferRelativeResize="0"/>
          <p:nvPr/>
        </p:nvPicPr>
        <p:blipFill rotWithShape="1">
          <a:blip r:embed="rId21">
            <a:alphaModFix/>
          </a:blip>
          <a:srcRect/>
          <a:stretch/>
        </p:blipFill>
        <p:spPr>
          <a:xfrm>
            <a:off x="6614565" y="3789854"/>
            <a:ext cx="5672876" cy="2694209"/>
          </a:xfrm>
          <a:prstGeom prst="rect">
            <a:avLst/>
          </a:prstGeom>
          <a:noFill/>
          <a:ln>
            <a:noFill/>
          </a:ln>
        </p:spPr>
      </p:pic>
      <p:pic>
        <p:nvPicPr>
          <p:cNvPr id="375" name="Google Shape;375;p49"/>
          <p:cNvPicPr preferRelativeResize="0"/>
          <p:nvPr/>
        </p:nvPicPr>
        <p:blipFill rotWithShape="1">
          <a:blip r:embed="rId22">
            <a:alphaModFix/>
          </a:blip>
          <a:srcRect/>
          <a:stretch/>
        </p:blipFill>
        <p:spPr>
          <a:xfrm>
            <a:off x="4937241" y="4860699"/>
            <a:ext cx="7639689" cy="2011514"/>
          </a:xfrm>
          <a:prstGeom prst="rect">
            <a:avLst/>
          </a:prstGeom>
          <a:noFill/>
          <a:ln>
            <a:noFill/>
          </a:ln>
        </p:spPr>
      </p:pic>
      <p:pic>
        <p:nvPicPr>
          <p:cNvPr id="376" name="Google Shape;376;p49"/>
          <p:cNvPicPr preferRelativeResize="0"/>
          <p:nvPr/>
        </p:nvPicPr>
        <p:blipFill rotWithShape="1">
          <a:blip r:embed="rId23">
            <a:alphaModFix/>
          </a:blip>
          <a:srcRect/>
          <a:stretch/>
        </p:blipFill>
        <p:spPr>
          <a:xfrm>
            <a:off x="-974236" y="5654975"/>
            <a:ext cx="8306459" cy="1392476"/>
          </a:xfrm>
          <a:prstGeom prst="rect">
            <a:avLst/>
          </a:prstGeom>
          <a:noFill/>
          <a:ln>
            <a:noFill/>
          </a:ln>
        </p:spPr>
      </p:pic>
      <p:pic>
        <p:nvPicPr>
          <p:cNvPr id="377" name="Google Shape;377;p49"/>
          <p:cNvPicPr preferRelativeResize="0"/>
          <p:nvPr/>
        </p:nvPicPr>
        <p:blipFill rotWithShape="1">
          <a:blip r:embed="rId24">
            <a:alphaModFix/>
          </a:blip>
          <a:srcRect/>
          <a:stretch/>
        </p:blipFill>
        <p:spPr>
          <a:xfrm>
            <a:off x="3496123" y="5866456"/>
            <a:ext cx="9338300" cy="1334914"/>
          </a:xfrm>
          <a:prstGeom prst="rect">
            <a:avLst/>
          </a:prstGeom>
          <a:noFill/>
          <a:ln>
            <a:noFill/>
          </a:ln>
        </p:spPr>
      </p:pic>
      <p:pic>
        <p:nvPicPr>
          <p:cNvPr id="378" name="Google Shape;378;p49"/>
          <p:cNvPicPr preferRelativeResize="0"/>
          <p:nvPr/>
        </p:nvPicPr>
        <p:blipFill rotWithShape="1">
          <a:blip r:embed="rId25">
            <a:alphaModFix/>
          </a:blip>
          <a:srcRect/>
          <a:stretch/>
        </p:blipFill>
        <p:spPr>
          <a:xfrm>
            <a:off x="445499" y="5037849"/>
            <a:ext cx="3746699" cy="1505588"/>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 id="2147483716" r:id="rId16"/>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8E5"/>
        </a:solidFill>
        <a:effectLst/>
      </p:bgPr>
    </p:bg>
    <p:spTree>
      <p:nvGrpSpPr>
        <p:cNvPr id="1" name="Shape 453"/>
        <p:cNvGrpSpPr/>
        <p:nvPr/>
      </p:nvGrpSpPr>
      <p:grpSpPr>
        <a:xfrm>
          <a:off x="0" y="0"/>
          <a:ext cx="0" cy="0"/>
          <a:chOff x="0" y="0"/>
          <a:chExt cx="0" cy="0"/>
        </a:xfrm>
      </p:grpSpPr>
      <p:sp>
        <p:nvSpPr>
          <p:cNvPr id="454" name="Google Shape;454;p5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55" name="Google Shape;455;p5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56" name="Google Shape;456;p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57" name="Google Shape;457;p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58" name="Google Shape;458;p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Arial"/>
                <a:ea typeface="Arial"/>
                <a:cs typeface="Arial"/>
                <a:sym typeface="Arial"/>
              </a:defRPr>
            </a:lvl1pPr>
            <a:lvl2pPr marL="0" marR="0" lvl="1" indent="0" algn="r" rtl="0">
              <a:spcBef>
                <a:spcPts val="0"/>
              </a:spcBef>
              <a:buNone/>
              <a:defRPr sz="1200">
                <a:solidFill>
                  <a:srgbClr val="888888"/>
                </a:solidFill>
                <a:latin typeface="Arial"/>
                <a:ea typeface="Arial"/>
                <a:cs typeface="Arial"/>
                <a:sym typeface="Arial"/>
              </a:defRPr>
            </a:lvl2pPr>
            <a:lvl3pPr marL="0" marR="0" lvl="2" indent="0" algn="r" rtl="0">
              <a:spcBef>
                <a:spcPts val="0"/>
              </a:spcBef>
              <a:buNone/>
              <a:defRPr sz="1200">
                <a:solidFill>
                  <a:srgbClr val="888888"/>
                </a:solidFill>
                <a:latin typeface="Arial"/>
                <a:ea typeface="Arial"/>
                <a:cs typeface="Arial"/>
                <a:sym typeface="Arial"/>
              </a:defRPr>
            </a:lvl3pPr>
            <a:lvl4pPr marL="0" marR="0" lvl="3" indent="0" algn="r" rtl="0">
              <a:spcBef>
                <a:spcPts val="0"/>
              </a:spcBef>
              <a:buNone/>
              <a:defRPr sz="1200">
                <a:solidFill>
                  <a:srgbClr val="888888"/>
                </a:solidFill>
                <a:latin typeface="Arial"/>
                <a:ea typeface="Arial"/>
                <a:cs typeface="Arial"/>
                <a:sym typeface="Arial"/>
              </a:defRPr>
            </a:lvl4pPr>
            <a:lvl5pPr marL="0" marR="0" lvl="4" indent="0" algn="r" rtl="0">
              <a:spcBef>
                <a:spcPts val="0"/>
              </a:spcBef>
              <a:buNone/>
              <a:defRPr sz="1200">
                <a:solidFill>
                  <a:srgbClr val="888888"/>
                </a:solidFill>
                <a:latin typeface="Arial"/>
                <a:ea typeface="Arial"/>
                <a:cs typeface="Arial"/>
                <a:sym typeface="Arial"/>
              </a:defRPr>
            </a:lvl5pPr>
            <a:lvl6pPr marL="0" marR="0" lvl="5" indent="0" algn="r" rtl="0">
              <a:spcBef>
                <a:spcPts val="0"/>
              </a:spcBef>
              <a:buNone/>
              <a:defRPr sz="1200">
                <a:solidFill>
                  <a:srgbClr val="888888"/>
                </a:solidFill>
                <a:latin typeface="Arial"/>
                <a:ea typeface="Arial"/>
                <a:cs typeface="Arial"/>
                <a:sym typeface="Arial"/>
              </a:defRPr>
            </a:lvl6pPr>
            <a:lvl7pPr marL="0" marR="0" lvl="6" indent="0" algn="r" rtl="0">
              <a:spcBef>
                <a:spcPts val="0"/>
              </a:spcBef>
              <a:buNone/>
              <a:defRPr sz="1200">
                <a:solidFill>
                  <a:srgbClr val="888888"/>
                </a:solidFill>
                <a:latin typeface="Arial"/>
                <a:ea typeface="Arial"/>
                <a:cs typeface="Arial"/>
                <a:sym typeface="Arial"/>
              </a:defRPr>
            </a:lvl7pPr>
            <a:lvl8pPr marL="0" marR="0" lvl="7" indent="0" algn="r" rtl="0">
              <a:spcBef>
                <a:spcPts val="0"/>
              </a:spcBef>
              <a:buNone/>
              <a:defRPr sz="1200">
                <a:solidFill>
                  <a:srgbClr val="888888"/>
                </a:solidFill>
                <a:latin typeface="Arial"/>
                <a:ea typeface="Arial"/>
                <a:cs typeface="Arial"/>
                <a:sym typeface="Arial"/>
              </a:defRPr>
            </a:lvl8pPr>
            <a:lvl9pPr marL="0" marR="0" lvl="8" indent="0" algn="r" rtl="0">
              <a:spcBef>
                <a:spcPts val="0"/>
              </a:spcBef>
              <a:buNone/>
              <a:defRPr sz="1200">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459" name="Google Shape;459;p51" descr="Shape&#10;&#10;Description automatically generated with medium confidence"/>
          <p:cNvPicPr preferRelativeResize="0"/>
          <p:nvPr/>
        </p:nvPicPr>
        <p:blipFill rotWithShape="1">
          <a:blip r:embed="rId14">
            <a:alphaModFix/>
          </a:blip>
          <a:srcRect/>
          <a:stretch/>
        </p:blipFill>
        <p:spPr>
          <a:xfrm>
            <a:off x="-1514475" y="408930"/>
            <a:ext cx="1237952" cy="1237952"/>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8E5"/>
        </a:solidFill>
        <a:effectLst/>
      </p:bgPr>
    </p:bg>
    <p:spTree>
      <p:nvGrpSpPr>
        <p:cNvPr id="1" name="Shape 535"/>
        <p:cNvGrpSpPr/>
        <p:nvPr/>
      </p:nvGrpSpPr>
      <p:grpSpPr>
        <a:xfrm>
          <a:off x="0" y="0"/>
          <a:ext cx="0" cy="0"/>
          <a:chOff x="0" y="0"/>
          <a:chExt cx="0" cy="0"/>
        </a:xfrm>
      </p:grpSpPr>
      <p:sp>
        <p:nvSpPr>
          <p:cNvPr id="536" name="Google Shape;536;p53"/>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37" name="Google Shape;537;p5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38" name="Google Shape;538;p53"/>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rgbClr val="888888"/>
              </a:buClr>
              <a:buSzPts val="1400"/>
              <a:buFont typeface="Arial"/>
              <a:buNone/>
              <a:defRPr sz="900" b="0" i="0" u="none" strike="noStrike" cap="none">
                <a:solidFill>
                  <a:srgbClr val="888888"/>
                </a:solidFill>
                <a:latin typeface="Arial"/>
                <a:ea typeface="Arial"/>
                <a:cs typeface="Arial"/>
                <a:sym typeface="Arial"/>
              </a:defRPr>
            </a:lvl1pPr>
            <a:lvl2pPr marR="0" lvl="1" algn="l" rtl="0">
              <a:spcBef>
                <a:spcPts val="0"/>
              </a:spcBef>
              <a:spcAft>
                <a:spcPts val="0"/>
              </a:spcAft>
              <a:buClr>
                <a:schemeClr val="dk1"/>
              </a:buClr>
              <a:buSzPts val="1400"/>
              <a:buFont typeface="Arial"/>
              <a:buNone/>
              <a:defRPr sz="1350" b="0" i="0" u="none" strike="noStrike" cap="none">
                <a:solidFill>
                  <a:schemeClr val="dk1"/>
                </a:solidFill>
                <a:latin typeface="Arial"/>
                <a:ea typeface="Arial"/>
                <a:cs typeface="Arial"/>
                <a:sym typeface="Arial"/>
              </a:defRPr>
            </a:lvl2pPr>
            <a:lvl3pPr marR="0" lvl="2" algn="l" rtl="0">
              <a:spcBef>
                <a:spcPts val="0"/>
              </a:spcBef>
              <a:spcAft>
                <a:spcPts val="0"/>
              </a:spcAft>
              <a:buClr>
                <a:schemeClr val="dk1"/>
              </a:buClr>
              <a:buSzPts val="1400"/>
              <a:buFont typeface="Arial"/>
              <a:buNone/>
              <a:defRPr sz="1350" b="0" i="0" u="none" strike="noStrike" cap="none">
                <a:solidFill>
                  <a:schemeClr val="dk1"/>
                </a:solidFill>
                <a:latin typeface="Arial"/>
                <a:ea typeface="Arial"/>
                <a:cs typeface="Arial"/>
                <a:sym typeface="Arial"/>
              </a:defRPr>
            </a:lvl3pPr>
            <a:lvl4pPr marR="0" lvl="3" algn="l" rtl="0">
              <a:spcBef>
                <a:spcPts val="0"/>
              </a:spcBef>
              <a:spcAft>
                <a:spcPts val="0"/>
              </a:spcAft>
              <a:buClr>
                <a:schemeClr val="dk1"/>
              </a:buClr>
              <a:buSzPts val="1400"/>
              <a:buFont typeface="Arial"/>
              <a:buNone/>
              <a:defRPr sz="1350" b="0" i="0" u="none" strike="noStrike" cap="none">
                <a:solidFill>
                  <a:schemeClr val="dk1"/>
                </a:solidFill>
                <a:latin typeface="Arial"/>
                <a:ea typeface="Arial"/>
                <a:cs typeface="Arial"/>
                <a:sym typeface="Arial"/>
              </a:defRPr>
            </a:lvl4pPr>
            <a:lvl5pPr marR="0" lvl="4" algn="l" rtl="0">
              <a:spcBef>
                <a:spcPts val="0"/>
              </a:spcBef>
              <a:spcAft>
                <a:spcPts val="0"/>
              </a:spcAft>
              <a:buClr>
                <a:schemeClr val="dk1"/>
              </a:buClr>
              <a:buSzPts val="1400"/>
              <a:buFont typeface="Arial"/>
              <a:buNone/>
              <a:defRPr sz="1350" b="0" i="0" u="none" strike="noStrike" cap="none">
                <a:solidFill>
                  <a:schemeClr val="dk1"/>
                </a:solidFill>
                <a:latin typeface="Arial"/>
                <a:ea typeface="Arial"/>
                <a:cs typeface="Arial"/>
                <a:sym typeface="Arial"/>
              </a:defRPr>
            </a:lvl5pPr>
            <a:lvl6pPr marR="0" lvl="5" algn="l" rtl="0">
              <a:spcBef>
                <a:spcPts val="0"/>
              </a:spcBef>
              <a:spcAft>
                <a:spcPts val="0"/>
              </a:spcAft>
              <a:buClr>
                <a:schemeClr val="dk1"/>
              </a:buClr>
              <a:buSzPts val="1400"/>
              <a:buFont typeface="Arial"/>
              <a:buNone/>
              <a:defRPr sz="1350" b="0" i="0" u="none" strike="noStrike" cap="none">
                <a:solidFill>
                  <a:schemeClr val="dk1"/>
                </a:solidFill>
                <a:latin typeface="Arial"/>
                <a:ea typeface="Arial"/>
                <a:cs typeface="Arial"/>
                <a:sym typeface="Arial"/>
              </a:defRPr>
            </a:lvl6pPr>
            <a:lvl7pPr marR="0" lvl="6" algn="l" rtl="0">
              <a:spcBef>
                <a:spcPts val="0"/>
              </a:spcBef>
              <a:spcAft>
                <a:spcPts val="0"/>
              </a:spcAft>
              <a:buClr>
                <a:schemeClr val="dk1"/>
              </a:buClr>
              <a:buSzPts val="1400"/>
              <a:buFont typeface="Arial"/>
              <a:buNone/>
              <a:defRPr sz="1350" b="0" i="0" u="none" strike="noStrike" cap="none">
                <a:solidFill>
                  <a:schemeClr val="dk1"/>
                </a:solidFill>
                <a:latin typeface="Arial"/>
                <a:ea typeface="Arial"/>
                <a:cs typeface="Arial"/>
                <a:sym typeface="Arial"/>
              </a:defRPr>
            </a:lvl7pPr>
            <a:lvl8pPr marR="0" lvl="7" algn="l" rtl="0">
              <a:spcBef>
                <a:spcPts val="0"/>
              </a:spcBef>
              <a:spcAft>
                <a:spcPts val="0"/>
              </a:spcAft>
              <a:buClr>
                <a:schemeClr val="dk1"/>
              </a:buClr>
              <a:buSzPts val="1400"/>
              <a:buFont typeface="Arial"/>
              <a:buNone/>
              <a:defRPr sz="1350" b="0" i="0" u="none" strike="noStrike" cap="none">
                <a:solidFill>
                  <a:schemeClr val="dk1"/>
                </a:solidFill>
                <a:latin typeface="Arial"/>
                <a:ea typeface="Arial"/>
                <a:cs typeface="Arial"/>
                <a:sym typeface="Arial"/>
              </a:defRPr>
            </a:lvl8pPr>
            <a:lvl9pPr marR="0" lvl="8" algn="l" rtl="0">
              <a:spcBef>
                <a:spcPts val="0"/>
              </a:spcBef>
              <a:spcAft>
                <a:spcPts val="0"/>
              </a:spcAft>
              <a:buClr>
                <a:schemeClr val="dk1"/>
              </a:buClr>
              <a:buSzPts val="1400"/>
              <a:buFont typeface="Arial"/>
              <a:buNone/>
              <a:defRPr sz="1350" b="0" i="0" u="none" strike="noStrike" cap="none">
                <a:solidFill>
                  <a:schemeClr val="dk1"/>
                </a:solidFill>
                <a:latin typeface="Arial"/>
                <a:ea typeface="Arial"/>
                <a:cs typeface="Arial"/>
                <a:sym typeface="Arial"/>
              </a:defRPr>
            </a:lvl9pPr>
          </a:lstStyle>
          <a:p>
            <a:endParaRPr/>
          </a:p>
        </p:txBody>
      </p:sp>
      <p:sp>
        <p:nvSpPr>
          <p:cNvPr id="539" name="Google Shape;539;p53"/>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rgbClr val="888888"/>
              </a:buClr>
              <a:buSzPts val="1400"/>
              <a:buFont typeface="Arial"/>
              <a:buNone/>
              <a:defRPr sz="900" b="0" i="0" u="none" strike="noStrike" cap="none">
                <a:solidFill>
                  <a:srgbClr val="888888"/>
                </a:solidFill>
                <a:latin typeface="Arial"/>
                <a:ea typeface="Arial"/>
                <a:cs typeface="Arial"/>
                <a:sym typeface="Arial"/>
              </a:defRPr>
            </a:lvl1pPr>
            <a:lvl2pPr marR="0" lvl="1" algn="l" rtl="0">
              <a:spcBef>
                <a:spcPts val="0"/>
              </a:spcBef>
              <a:spcAft>
                <a:spcPts val="0"/>
              </a:spcAft>
              <a:buClr>
                <a:schemeClr val="dk1"/>
              </a:buClr>
              <a:buSzPts val="1400"/>
              <a:buFont typeface="Arial"/>
              <a:buNone/>
              <a:defRPr sz="1350" b="0" i="0" u="none" strike="noStrike" cap="none">
                <a:solidFill>
                  <a:schemeClr val="dk1"/>
                </a:solidFill>
                <a:latin typeface="Arial"/>
                <a:ea typeface="Arial"/>
                <a:cs typeface="Arial"/>
                <a:sym typeface="Arial"/>
              </a:defRPr>
            </a:lvl2pPr>
            <a:lvl3pPr marR="0" lvl="2" algn="l" rtl="0">
              <a:spcBef>
                <a:spcPts val="0"/>
              </a:spcBef>
              <a:spcAft>
                <a:spcPts val="0"/>
              </a:spcAft>
              <a:buClr>
                <a:schemeClr val="dk1"/>
              </a:buClr>
              <a:buSzPts val="1400"/>
              <a:buFont typeface="Arial"/>
              <a:buNone/>
              <a:defRPr sz="1350" b="0" i="0" u="none" strike="noStrike" cap="none">
                <a:solidFill>
                  <a:schemeClr val="dk1"/>
                </a:solidFill>
                <a:latin typeface="Arial"/>
                <a:ea typeface="Arial"/>
                <a:cs typeface="Arial"/>
                <a:sym typeface="Arial"/>
              </a:defRPr>
            </a:lvl3pPr>
            <a:lvl4pPr marR="0" lvl="3" algn="l" rtl="0">
              <a:spcBef>
                <a:spcPts val="0"/>
              </a:spcBef>
              <a:spcAft>
                <a:spcPts val="0"/>
              </a:spcAft>
              <a:buClr>
                <a:schemeClr val="dk1"/>
              </a:buClr>
              <a:buSzPts val="1400"/>
              <a:buFont typeface="Arial"/>
              <a:buNone/>
              <a:defRPr sz="1350" b="0" i="0" u="none" strike="noStrike" cap="none">
                <a:solidFill>
                  <a:schemeClr val="dk1"/>
                </a:solidFill>
                <a:latin typeface="Arial"/>
                <a:ea typeface="Arial"/>
                <a:cs typeface="Arial"/>
                <a:sym typeface="Arial"/>
              </a:defRPr>
            </a:lvl4pPr>
            <a:lvl5pPr marR="0" lvl="4" algn="l" rtl="0">
              <a:spcBef>
                <a:spcPts val="0"/>
              </a:spcBef>
              <a:spcAft>
                <a:spcPts val="0"/>
              </a:spcAft>
              <a:buClr>
                <a:schemeClr val="dk1"/>
              </a:buClr>
              <a:buSzPts val="1400"/>
              <a:buFont typeface="Arial"/>
              <a:buNone/>
              <a:defRPr sz="1350" b="0" i="0" u="none" strike="noStrike" cap="none">
                <a:solidFill>
                  <a:schemeClr val="dk1"/>
                </a:solidFill>
                <a:latin typeface="Arial"/>
                <a:ea typeface="Arial"/>
                <a:cs typeface="Arial"/>
                <a:sym typeface="Arial"/>
              </a:defRPr>
            </a:lvl5pPr>
            <a:lvl6pPr marR="0" lvl="5" algn="l" rtl="0">
              <a:spcBef>
                <a:spcPts val="0"/>
              </a:spcBef>
              <a:spcAft>
                <a:spcPts val="0"/>
              </a:spcAft>
              <a:buClr>
                <a:schemeClr val="dk1"/>
              </a:buClr>
              <a:buSzPts val="1400"/>
              <a:buFont typeface="Arial"/>
              <a:buNone/>
              <a:defRPr sz="1350" b="0" i="0" u="none" strike="noStrike" cap="none">
                <a:solidFill>
                  <a:schemeClr val="dk1"/>
                </a:solidFill>
                <a:latin typeface="Arial"/>
                <a:ea typeface="Arial"/>
                <a:cs typeface="Arial"/>
                <a:sym typeface="Arial"/>
              </a:defRPr>
            </a:lvl6pPr>
            <a:lvl7pPr marR="0" lvl="6" algn="l" rtl="0">
              <a:spcBef>
                <a:spcPts val="0"/>
              </a:spcBef>
              <a:spcAft>
                <a:spcPts val="0"/>
              </a:spcAft>
              <a:buClr>
                <a:schemeClr val="dk1"/>
              </a:buClr>
              <a:buSzPts val="1400"/>
              <a:buFont typeface="Arial"/>
              <a:buNone/>
              <a:defRPr sz="1350" b="0" i="0" u="none" strike="noStrike" cap="none">
                <a:solidFill>
                  <a:schemeClr val="dk1"/>
                </a:solidFill>
                <a:latin typeface="Arial"/>
                <a:ea typeface="Arial"/>
                <a:cs typeface="Arial"/>
                <a:sym typeface="Arial"/>
              </a:defRPr>
            </a:lvl7pPr>
            <a:lvl8pPr marR="0" lvl="7" algn="l" rtl="0">
              <a:spcBef>
                <a:spcPts val="0"/>
              </a:spcBef>
              <a:spcAft>
                <a:spcPts val="0"/>
              </a:spcAft>
              <a:buClr>
                <a:schemeClr val="dk1"/>
              </a:buClr>
              <a:buSzPts val="1400"/>
              <a:buFont typeface="Arial"/>
              <a:buNone/>
              <a:defRPr sz="1350" b="0" i="0" u="none" strike="noStrike" cap="none">
                <a:solidFill>
                  <a:schemeClr val="dk1"/>
                </a:solidFill>
                <a:latin typeface="Arial"/>
                <a:ea typeface="Arial"/>
                <a:cs typeface="Arial"/>
                <a:sym typeface="Arial"/>
              </a:defRPr>
            </a:lvl8pPr>
            <a:lvl9pPr marR="0" lvl="8" algn="l" rtl="0">
              <a:spcBef>
                <a:spcPts val="0"/>
              </a:spcBef>
              <a:spcAft>
                <a:spcPts val="0"/>
              </a:spcAft>
              <a:buClr>
                <a:schemeClr val="dk1"/>
              </a:buClr>
              <a:buSzPts val="1400"/>
              <a:buFont typeface="Arial"/>
              <a:buNone/>
              <a:defRPr sz="1350" b="0" i="0" u="none" strike="noStrike" cap="none">
                <a:solidFill>
                  <a:schemeClr val="dk1"/>
                </a:solidFill>
                <a:latin typeface="Arial"/>
                <a:ea typeface="Arial"/>
                <a:cs typeface="Arial"/>
                <a:sym typeface="Arial"/>
              </a:defRPr>
            </a:lvl9pPr>
          </a:lstStyle>
          <a:p>
            <a:endParaRPr/>
          </a:p>
        </p:txBody>
      </p:sp>
      <p:sp>
        <p:nvSpPr>
          <p:cNvPr id="540" name="Google Shape;540;p53"/>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1pPr>
            <a:lvl2pPr marL="0" marR="0" lvl="1" indent="0" algn="r" rtl="0">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2pPr>
            <a:lvl3pPr marL="0" marR="0" lvl="2" indent="0" algn="r" rtl="0">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3pPr>
            <a:lvl4pPr marL="0" marR="0" lvl="3" indent="0" algn="r" rtl="0">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4pPr>
            <a:lvl5pPr marL="0" marR="0" lvl="4" indent="0" algn="r" rtl="0">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5pPr>
            <a:lvl6pPr marL="0" marR="0" lvl="5" indent="0" algn="r" rtl="0">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6pPr>
            <a:lvl7pPr marL="0" marR="0" lvl="6" indent="0" algn="r" rtl="0">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7pPr>
            <a:lvl8pPr marL="0" marR="0" lvl="7" indent="0" algn="r" rtl="0">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8pPr>
            <a:lvl9pPr marL="0" marR="0" lvl="8" indent="0" algn="r" rtl="0">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91"/>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8E5"/>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1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Pts val="1400"/>
              <a:buFontTx/>
              <a:buNone/>
              <a:tabLst/>
              <a:defRPr/>
            </a:pPr>
            <a:endParaRPr kumimoji="0" sz="1200" b="0" i="0" u="none" strike="noStrike" kern="1200" cap="none" spc="0" normalizeH="0" baseline="0" noProof="0">
              <a:ln>
                <a:noFill/>
              </a:ln>
              <a:solidFill>
                <a:srgbClr val="888888"/>
              </a:solidFill>
              <a:effectLst/>
              <a:uLnTx/>
              <a:uFillTx/>
              <a:latin typeface="Arial"/>
              <a:cs typeface="Arial"/>
              <a:sym typeface="Arial"/>
            </a:endParaRPr>
          </a:p>
        </p:txBody>
      </p:sp>
      <p:sp>
        <p:nvSpPr>
          <p:cNvPr id="13" name="Google Shape;13;p1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Tx/>
              <a:buSzPts val="1400"/>
              <a:buFontTx/>
              <a:buNone/>
              <a:tabLst/>
              <a:defRPr/>
            </a:pPr>
            <a:endParaRPr kumimoji="0" sz="1200" b="0" i="0" u="none" strike="noStrike" kern="1200" cap="none" spc="0" normalizeH="0" baseline="0" noProof="0">
              <a:ln>
                <a:noFill/>
              </a:ln>
              <a:solidFill>
                <a:srgbClr val="888888"/>
              </a:solidFill>
              <a:effectLst/>
              <a:uLnTx/>
              <a:uFillTx/>
              <a:latin typeface="Arial"/>
              <a:cs typeface="Arial"/>
              <a:sym typeface="Arial"/>
            </a:endParaRPr>
          </a:p>
        </p:txBody>
      </p:sp>
      <p:sp>
        <p:nvSpPr>
          <p:cNvPr id="14" name="Google Shape;14;p1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rial"/>
                <a:ea typeface="Arial"/>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vi-VN" sz="1200" b="0" i="0" u="none" strike="noStrike" kern="1200" cap="none" spc="0" normalizeH="0" baseline="0" noProof="0" smtClean="0">
                <a:ln>
                  <a:noFill/>
                </a:ln>
                <a:solidFill>
                  <a:srgbClr val="888888"/>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srgbClr val="888888"/>
              </a:solidFill>
              <a:effectLst/>
              <a:uLnTx/>
              <a:uFillTx/>
              <a:latin typeface="Arial"/>
              <a:cs typeface="Arial"/>
              <a:sym typeface="Arial"/>
            </a:endParaRPr>
          </a:p>
        </p:txBody>
      </p:sp>
    </p:spTree>
    <p:extLst>
      <p:ext uri="{BB962C8B-B14F-4D97-AF65-F5344CB8AC3E}">
        <p14:creationId xmlns:p14="http://schemas.microsoft.com/office/powerpoint/2010/main" val="423315474"/>
      </p:ext>
    </p:extLst>
  </p:cSld>
  <p:clrMap bg1="lt1" tx1="dk1" bg2="dk2" tx2="lt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6E5F6AD-1DCF-4F18-9BBA-2BC622BDF2F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1B0D12B-A1F6-4D3F-98AE-9ADCFED71E0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318133612"/>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 id="2147483771" r:id="rId13"/>
  </p:sldLayoutIdLst>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31.png"/></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50.jpg"/><Relationship Id="rId7"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53.png"/><Relationship Id="rId5" Type="http://schemas.openxmlformats.org/officeDocument/2006/relationships/image" Target="../media/image52.png"/><Relationship Id="rId10" Type="http://schemas.microsoft.com/office/2007/relationships/hdphoto" Target="../media/hdphoto6.wdp"/><Relationship Id="rId4" Type="http://schemas.openxmlformats.org/officeDocument/2006/relationships/image" Target="../media/image51.jpg"/><Relationship Id="rId9" Type="http://schemas.openxmlformats.org/officeDocument/2006/relationships/image" Target="../media/image54.png"/></Relationships>
</file>

<file path=ppt/slides/_rels/slide11.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50.jpg"/><Relationship Id="rId7"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46.png"/><Relationship Id="rId4" Type="http://schemas.openxmlformats.org/officeDocument/2006/relationships/image" Target="../media/image51.jpg"/></Relationships>
</file>

<file path=ppt/slides/_rels/slide12.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50.jpg"/><Relationship Id="rId7" Type="http://schemas.openxmlformats.org/officeDocument/2006/relationships/image" Target="../media/image54.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46.png"/><Relationship Id="rId4" Type="http://schemas.openxmlformats.org/officeDocument/2006/relationships/image" Target="../media/image51.jpg"/></Relationships>
</file>

<file path=ppt/slides/_rels/slide13.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50.jpg"/><Relationship Id="rId7" Type="http://schemas.openxmlformats.org/officeDocument/2006/relationships/image" Target="../media/image54.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46.png"/><Relationship Id="rId4" Type="http://schemas.openxmlformats.org/officeDocument/2006/relationships/image" Target="../media/image51.jpg"/></Relationships>
</file>

<file path=ppt/slides/_rels/slide14.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50.jpg"/><Relationship Id="rId7" Type="http://schemas.openxmlformats.org/officeDocument/2006/relationships/image" Target="../media/image54.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46.png"/><Relationship Id="rId4" Type="http://schemas.openxmlformats.org/officeDocument/2006/relationships/image" Target="../media/image51.jpg"/></Relationships>
</file>

<file path=ppt/slides/_rels/slide1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50.jpg"/><Relationship Id="rId7"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53.png"/><Relationship Id="rId5" Type="http://schemas.openxmlformats.org/officeDocument/2006/relationships/image" Target="../media/image52.png"/><Relationship Id="rId10" Type="http://schemas.microsoft.com/office/2007/relationships/hdphoto" Target="../media/hdphoto6.wdp"/><Relationship Id="rId4" Type="http://schemas.openxmlformats.org/officeDocument/2006/relationships/image" Target="../media/image51.jpg"/><Relationship Id="rId9" Type="http://schemas.openxmlformats.org/officeDocument/2006/relationships/image" Target="../media/image54.png"/></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15.xml"/><Relationship Id="rId1" Type="http://schemas.openxmlformats.org/officeDocument/2006/relationships/slideLayout" Target="../slideLayouts/slideLayout2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7.xml.rels><?xml version="1.0" encoding="UTF-8" standalone="yes"?>
<Relationships xmlns="http://schemas.openxmlformats.org/package/2006/relationships"><Relationship Id="rId3" Type="http://schemas.openxmlformats.org/officeDocument/2006/relationships/image" Target="../media/image36.jpg"/><Relationship Id="rId7" Type="http://schemas.microsoft.com/office/2007/relationships/hdphoto" Target="../media/hdphoto3.wdp"/><Relationship Id="rId2" Type="http://schemas.openxmlformats.org/officeDocument/2006/relationships/notesSlide" Target="../notesSlides/notesSlide16.xml"/><Relationship Id="rId1" Type="http://schemas.openxmlformats.org/officeDocument/2006/relationships/slideLayout" Target="../slideLayouts/slideLayout16.xml"/><Relationship Id="rId6" Type="http://schemas.openxmlformats.org/officeDocument/2006/relationships/image" Target="../media/image47.png"/><Relationship Id="rId5" Type="http://schemas.microsoft.com/office/2007/relationships/hdphoto" Target="../media/hdphoto2.wdp"/><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7.xml"/><Relationship Id="rId1" Type="http://schemas.openxmlformats.org/officeDocument/2006/relationships/slideLayout" Target="../slideLayouts/slideLayout43.xml"/><Relationship Id="rId6" Type="http://schemas.openxmlformats.org/officeDocument/2006/relationships/image" Target="../media/image63.jpg"/><Relationship Id="rId5" Type="http://schemas.openxmlformats.org/officeDocument/2006/relationships/image" Target="../media/image62.png"/><Relationship Id="rId4" Type="http://schemas.openxmlformats.org/officeDocument/2006/relationships/image" Target="../media/image61.png"/></Relationships>
</file>

<file path=ppt/slides/_rels/slide19.xml.rels><?xml version="1.0" encoding="UTF-8" standalone="yes"?>
<Relationships xmlns="http://schemas.openxmlformats.org/package/2006/relationships"><Relationship Id="rId3" Type="http://schemas.openxmlformats.org/officeDocument/2006/relationships/image" Target="../media/image36.jpg"/><Relationship Id="rId7" Type="http://schemas.microsoft.com/office/2007/relationships/hdphoto" Target="../media/hdphoto3.wdp"/><Relationship Id="rId2" Type="http://schemas.openxmlformats.org/officeDocument/2006/relationships/notesSlide" Target="../notesSlides/notesSlide18.xml"/><Relationship Id="rId1" Type="http://schemas.openxmlformats.org/officeDocument/2006/relationships/slideLayout" Target="../slideLayouts/slideLayout16.xml"/><Relationship Id="rId6" Type="http://schemas.openxmlformats.org/officeDocument/2006/relationships/image" Target="../media/image47.png"/><Relationship Id="rId5" Type="http://schemas.microsoft.com/office/2007/relationships/hdphoto" Target="../media/hdphoto2.wdp"/><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34.png"/><Relationship Id="rId5" Type="http://schemas.openxmlformats.org/officeDocument/2006/relationships/image" Target="../media/image33.jp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37.png"/><Relationship Id="rId7" Type="http://schemas.openxmlformats.org/officeDocument/2006/relationships/image" Target="../media/image67.png"/><Relationship Id="rId2" Type="http://schemas.openxmlformats.org/officeDocument/2006/relationships/notesSlide" Target="../notesSlides/notesSlide19.xml"/><Relationship Id="rId1" Type="http://schemas.openxmlformats.org/officeDocument/2006/relationships/slideLayout" Target="../slideLayouts/slideLayout55.xml"/><Relationship Id="rId6" Type="http://schemas.openxmlformats.org/officeDocument/2006/relationships/image" Target="../media/image66.png"/><Relationship Id="rId5" Type="http://schemas.openxmlformats.org/officeDocument/2006/relationships/image" Target="../media/image65.png"/><Relationship Id="rId10" Type="http://schemas.openxmlformats.org/officeDocument/2006/relationships/image" Target="../media/image45.png"/><Relationship Id="rId4" Type="http://schemas.openxmlformats.org/officeDocument/2006/relationships/image" Target="../media/image64.png"/><Relationship Id="rId9" Type="http://schemas.openxmlformats.org/officeDocument/2006/relationships/image" Target="../media/image69.png"/></Relationships>
</file>

<file path=ppt/slides/_rels/slide21.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50.jpg"/><Relationship Id="rId7" Type="http://schemas.openxmlformats.org/officeDocument/2006/relationships/image" Target="../media/image71.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52.png"/><Relationship Id="rId5" Type="http://schemas.openxmlformats.org/officeDocument/2006/relationships/image" Target="../media/image70.png"/><Relationship Id="rId4" Type="http://schemas.openxmlformats.org/officeDocument/2006/relationships/image" Target="../media/image51.jpg"/></Relationships>
</file>

<file path=ppt/slides/_rels/slide2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52.png"/><Relationship Id="rId4" Type="http://schemas.openxmlformats.org/officeDocument/2006/relationships/image" Target="../media/image70.png"/></Relationships>
</file>

<file path=ppt/slides/_rels/slide2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52.png"/><Relationship Id="rId4" Type="http://schemas.openxmlformats.org/officeDocument/2006/relationships/image" Target="../media/image70.png"/></Relationships>
</file>

<file path=ppt/slides/_rels/slide24.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image" Target="../media/image52.png"/><Relationship Id="rId4" Type="http://schemas.openxmlformats.org/officeDocument/2006/relationships/image" Target="../media/image70.png"/></Relationships>
</file>

<file path=ppt/slides/_rels/slide2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4.xml"/><Relationship Id="rId1" Type="http://schemas.openxmlformats.org/officeDocument/2006/relationships/slideLayout" Target="../slideLayouts/slideLayout6.xml"/><Relationship Id="rId5" Type="http://schemas.openxmlformats.org/officeDocument/2006/relationships/image" Target="../media/image52.png"/><Relationship Id="rId4" Type="http://schemas.openxmlformats.org/officeDocument/2006/relationships/image" Target="../media/image70.png"/></Relationships>
</file>

<file path=ppt/slides/_rels/slide2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37.png"/><Relationship Id="rId7" Type="http://schemas.openxmlformats.org/officeDocument/2006/relationships/image" Target="../media/image67.png"/><Relationship Id="rId2" Type="http://schemas.openxmlformats.org/officeDocument/2006/relationships/notesSlide" Target="../notesSlides/notesSlide26.xml"/><Relationship Id="rId1" Type="http://schemas.openxmlformats.org/officeDocument/2006/relationships/slideLayout" Target="../slideLayouts/slideLayout55.xml"/><Relationship Id="rId6" Type="http://schemas.openxmlformats.org/officeDocument/2006/relationships/image" Target="../media/image66.png"/><Relationship Id="rId5" Type="http://schemas.openxmlformats.org/officeDocument/2006/relationships/image" Target="../media/image65.png"/><Relationship Id="rId10" Type="http://schemas.openxmlformats.org/officeDocument/2006/relationships/image" Target="../media/image45.png"/><Relationship Id="rId4" Type="http://schemas.openxmlformats.org/officeDocument/2006/relationships/image" Target="../media/image64.png"/><Relationship Id="rId9" Type="http://schemas.openxmlformats.org/officeDocument/2006/relationships/image" Target="../media/image69.png"/></Relationships>
</file>

<file path=ppt/slides/_rels/slide28.xml.rels><?xml version="1.0" encoding="UTF-8" standalone="yes"?>
<Relationships xmlns="http://schemas.openxmlformats.org/package/2006/relationships"><Relationship Id="rId3" Type="http://schemas.openxmlformats.org/officeDocument/2006/relationships/image" Target="../media/image36.jpg"/><Relationship Id="rId7" Type="http://schemas.microsoft.com/office/2007/relationships/hdphoto" Target="../media/hdphoto6.wdp"/><Relationship Id="rId2" Type="http://schemas.openxmlformats.org/officeDocument/2006/relationships/notesSlide" Target="../notesSlides/notesSlide27.xml"/><Relationship Id="rId1" Type="http://schemas.openxmlformats.org/officeDocument/2006/relationships/slideLayout" Target="../slideLayouts/slideLayout16.xml"/><Relationship Id="rId6" Type="http://schemas.openxmlformats.org/officeDocument/2006/relationships/image" Target="../media/image54.png"/><Relationship Id="rId5" Type="http://schemas.microsoft.com/office/2007/relationships/hdphoto" Target="../media/hdphoto2.wdp"/><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image" Target="../media/image36.jpg"/><Relationship Id="rId7" Type="http://schemas.microsoft.com/office/2007/relationships/hdphoto" Target="../media/hdphoto6.wdp"/><Relationship Id="rId2" Type="http://schemas.openxmlformats.org/officeDocument/2006/relationships/notesSlide" Target="../notesSlides/notesSlide28.xml"/><Relationship Id="rId1" Type="http://schemas.openxmlformats.org/officeDocument/2006/relationships/slideLayout" Target="../slideLayouts/slideLayout16.xml"/><Relationship Id="rId6" Type="http://schemas.openxmlformats.org/officeDocument/2006/relationships/image" Target="../media/image54.png"/><Relationship Id="rId5" Type="http://schemas.microsoft.com/office/2007/relationships/hdphoto" Target="../media/hdphoto2.wdp"/><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30.xml.rels><?xml version="1.0" encoding="UTF-8" standalone="yes"?>
<Relationships xmlns="http://schemas.openxmlformats.org/package/2006/relationships"><Relationship Id="rId3" Type="http://schemas.openxmlformats.org/officeDocument/2006/relationships/image" Target="../media/image36.jpg"/><Relationship Id="rId7" Type="http://schemas.microsoft.com/office/2007/relationships/hdphoto" Target="../media/hdphoto6.wdp"/><Relationship Id="rId2" Type="http://schemas.openxmlformats.org/officeDocument/2006/relationships/notesSlide" Target="../notesSlides/notesSlide29.xml"/><Relationship Id="rId1" Type="http://schemas.openxmlformats.org/officeDocument/2006/relationships/slideLayout" Target="../slideLayouts/slideLayout16.xml"/><Relationship Id="rId6" Type="http://schemas.openxmlformats.org/officeDocument/2006/relationships/image" Target="../media/image54.png"/><Relationship Id="rId5" Type="http://schemas.microsoft.com/office/2007/relationships/hdphoto" Target="../media/hdphoto2.wdp"/><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image" Target="../media/image36.jpg"/><Relationship Id="rId7" Type="http://schemas.microsoft.com/office/2007/relationships/hdphoto" Target="../media/hdphoto6.wdp"/><Relationship Id="rId2" Type="http://schemas.openxmlformats.org/officeDocument/2006/relationships/notesSlide" Target="../notesSlides/notesSlide30.xml"/><Relationship Id="rId1" Type="http://schemas.openxmlformats.org/officeDocument/2006/relationships/slideLayout" Target="../slideLayouts/slideLayout16.xml"/><Relationship Id="rId6" Type="http://schemas.openxmlformats.org/officeDocument/2006/relationships/image" Target="../media/image54.png"/><Relationship Id="rId5" Type="http://schemas.microsoft.com/office/2007/relationships/hdphoto" Target="../media/hdphoto2.wdp"/><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1.xml"/><Relationship Id="rId1" Type="http://schemas.openxmlformats.org/officeDocument/2006/relationships/slideLayout" Target="../slideLayouts/slideLayout63.xml"/></Relationships>
</file>

<file path=ppt/slides/_rels/slide3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2.xml"/><Relationship Id="rId1" Type="http://schemas.openxmlformats.org/officeDocument/2006/relationships/slideLayout" Target="../slideLayouts/slideLayout64.xml"/><Relationship Id="rId5" Type="http://schemas.openxmlformats.org/officeDocument/2006/relationships/image" Target="../media/image77.gif"/><Relationship Id="rId4" Type="http://schemas.openxmlformats.org/officeDocument/2006/relationships/image" Target="../media/image76.gif"/></Relationships>
</file>

<file path=ppt/slides/_rels/slide3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3.xml"/><Relationship Id="rId1" Type="http://schemas.openxmlformats.org/officeDocument/2006/relationships/slideLayout" Target="../slideLayouts/slideLayout64.xml"/><Relationship Id="rId4" Type="http://schemas.openxmlformats.org/officeDocument/2006/relationships/image" Target="../media/image76.gif"/></Relationships>
</file>

<file path=ppt/slides/_rels/slide3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4.xml"/><Relationship Id="rId1" Type="http://schemas.openxmlformats.org/officeDocument/2006/relationships/slideLayout" Target="../slideLayouts/slideLayout64.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3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5.xml"/><Relationship Id="rId1" Type="http://schemas.openxmlformats.org/officeDocument/2006/relationships/slideLayout" Target="../slideLayouts/slideLayout65.xml"/><Relationship Id="rId4" Type="http://schemas.openxmlformats.org/officeDocument/2006/relationships/image" Target="../media/image82.png"/></Relationships>
</file>

<file path=ppt/slides/_rels/slide3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73.xml"/><Relationship Id="rId6" Type="http://schemas.openxmlformats.org/officeDocument/2006/relationships/image" Target="../media/image41.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s/_rels/slide6.xml.rels><?xml version="1.0" encoding="UTF-8" standalone="yes"?>
<Relationships xmlns="http://schemas.openxmlformats.org/package/2006/relationships"><Relationship Id="rId3" Type="http://schemas.openxmlformats.org/officeDocument/2006/relationships/image" Target="../media/image36.jpg"/><Relationship Id="rId7" Type="http://schemas.microsoft.com/office/2007/relationships/hdphoto" Target="../media/hdphoto3.wdp"/><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image" Target="../media/image47.png"/><Relationship Id="rId5" Type="http://schemas.microsoft.com/office/2007/relationships/hdphoto" Target="../media/hdphoto2.wdp"/><Relationship Id="rId4" Type="http://schemas.openxmlformats.org/officeDocument/2006/relationships/image" Target="../media/image46.png"/></Relationships>
</file>

<file path=ppt/slides/_rels/slide7.xml.rels><?xml version="1.0" encoding="UTF-8" standalone="yes"?>
<Relationships xmlns="http://schemas.openxmlformats.org/package/2006/relationships"><Relationship Id="rId3" Type="http://schemas.openxmlformats.org/officeDocument/2006/relationships/image" Target="../media/image36.jpg"/><Relationship Id="rId7" Type="http://schemas.microsoft.com/office/2007/relationships/hdphoto" Target="../media/hdphoto3.wdp"/><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47.png"/><Relationship Id="rId5" Type="http://schemas.microsoft.com/office/2007/relationships/hdphoto" Target="../media/hdphoto2.wdp"/><Relationship Id="rId4" Type="http://schemas.openxmlformats.org/officeDocument/2006/relationships/image" Target="../media/image46.png"/></Relationships>
</file>

<file path=ppt/slides/_rels/slide8.xml.rels><?xml version="1.0" encoding="UTF-8" standalone="yes"?>
<Relationships xmlns="http://schemas.openxmlformats.org/package/2006/relationships"><Relationship Id="rId3" Type="http://schemas.openxmlformats.org/officeDocument/2006/relationships/image" Target="../media/image36.jpg"/><Relationship Id="rId7" Type="http://schemas.microsoft.com/office/2007/relationships/hdphoto" Target="../media/hdphoto3.wdp"/><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47.png"/><Relationship Id="rId5" Type="http://schemas.microsoft.com/office/2007/relationships/hdphoto" Target="../media/hdphoto2.wdp"/><Relationship Id="rId4" Type="http://schemas.openxmlformats.org/officeDocument/2006/relationships/image" Target="../media/image46.png"/></Relationships>
</file>

<file path=ppt/slides/_rels/slide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91.xml"/><Relationship Id="rId6" Type="http://schemas.microsoft.com/office/2007/relationships/hdphoto" Target="../media/hdphoto5.wdp"/><Relationship Id="rId5" Type="http://schemas.openxmlformats.org/officeDocument/2006/relationships/image" Target="../media/image49.png"/><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pic>
        <p:nvPicPr>
          <p:cNvPr id="658" name="Google Shape;658;p1"/>
          <p:cNvPicPr preferRelativeResize="0"/>
          <p:nvPr/>
        </p:nvPicPr>
        <p:blipFill rotWithShape="1">
          <a:blip r:embed="rId3">
            <a:alphaModFix/>
          </a:blip>
          <a:srcRect/>
          <a:stretch/>
        </p:blipFill>
        <p:spPr>
          <a:xfrm>
            <a:off x="3146324" y="460828"/>
            <a:ext cx="7187380" cy="3904695"/>
          </a:xfrm>
          <a:prstGeom prst="rect">
            <a:avLst/>
          </a:prstGeom>
          <a:noFill/>
          <a:ln>
            <a:noFill/>
          </a:ln>
        </p:spPr>
      </p:pic>
      <p:pic>
        <p:nvPicPr>
          <p:cNvPr id="659" name="Google Shape;659;p1"/>
          <p:cNvPicPr preferRelativeResize="0"/>
          <p:nvPr/>
        </p:nvPicPr>
        <p:blipFill rotWithShape="1">
          <a:blip r:embed="rId4">
            <a:alphaModFix/>
          </a:blip>
          <a:srcRect/>
          <a:stretch/>
        </p:blipFill>
        <p:spPr>
          <a:xfrm>
            <a:off x="4163696" y="1477651"/>
            <a:ext cx="5152635" cy="1204313"/>
          </a:xfrm>
          <a:prstGeom prst="rect">
            <a:avLst/>
          </a:prstGeom>
          <a:noFill/>
          <a:ln>
            <a:noFill/>
          </a:ln>
        </p:spPr>
      </p:pic>
      <p:pic>
        <p:nvPicPr>
          <p:cNvPr id="660" name="Google Shape;660;p1" descr="A picture containing toy, doll&#10;&#10;Description automatically generated"/>
          <p:cNvPicPr preferRelativeResize="0"/>
          <p:nvPr/>
        </p:nvPicPr>
        <p:blipFill rotWithShape="1">
          <a:blip r:embed="rId5">
            <a:alphaModFix/>
          </a:blip>
          <a:srcRect/>
          <a:stretch/>
        </p:blipFill>
        <p:spPr>
          <a:xfrm>
            <a:off x="-971373" y="1525406"/>
            <a:ext cx="5435218" cy="543521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60"/>
                                        </p:tgtEl>
                                        <p:attrNameLst>
                                          <p:attrName>style.visibility</p:attrName>
                                        </p:attrNameLst>
                                      </p:cBhvr>
                                      <p:to>
                                        <p:strVal val="visible"/>
                                      </p:to>
                                    </p:set>
                                    <p:anim calcmode="lin" valueType="num">
                                      <p:cBhvr additive="base">
                                        <p:cTn id="7" dur="1000"/>
                                        <p:tgtEl>
                                          <p:spTgt spid="660"/>
                                        </p:tgtEl>
                                        <p:attrNameLst>
                                          <p:attrName>ppt_x</p:attrName>
                                        </p:attrNameLst>
                                      </p:cBhvr>
                                      <p:tavLst>
                                        <p:tav tm="0">
                                          <p:val>
                                            <p:strVal val="#ppt_x-1"/>
                                          </p:val>
                                        </p:tav>
                                        <p:tav tm="100000">
                                          <p:val>
                                            <p:strVal val="#ppt_x"/>
                                          </p:val>
                                        </p:tav>
                                      </p:tavLst>
                                    </p:anim>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658"/>
                                        </p:tgtEl>
                                        <p:attrNameLst>
                                          <p:attrName>style.visibility</p:attrName>
                                        </p:attrNameLst>
                                      </p:cBhvr>
                                      <p:to>
                                        <p:strVal val="visible"/>
                                      </p:to>
                                    </p:set>
                                    <p:animEffect transition="in" filter="fade">
                                      <p:cBhvr>
                                        <p:cTn id="11" dur="1000"/>
                                        <p:tgtEl>
                                          <p:spTgt spid="658"/>
                                        </p:tgtEl>
                                      </p:cBhvr>
                                    </p:animEffect>
                                  </p:childTnLst>
                                </p:cTn>
                              </p:par>
                              <p:par>
                                <p:cTn id="12" presetID="23" presetClass="entr" presetSubtype="16" fill="hold" nodeType="withEffect">
                                  <p:stCondLst>
                                    <p:cond delay="0"/>
                                  </p:stCondLst>
                                  <p:childTnLst>
                                    <p:set>
                                      <p:cBhvr>
                                        <p:cTn id="13" dur="1" fill="hold">
                                          <p:stCondLst>
                                            <p:cond delay="0"/>
                                          </p:stCondLst>
                                        </p:cTn>
                                        <p:tgtEl>
                                          <p:spTgt spid="659"/>
                                        </p:tgtEl>
                                        <p:attrNameLst>
                                          <p:attrName>style.visibility</p:attrName>
                                        </p:attrNameLst>
                                      </p:cBhvr>
                                      <p:to>
                                        <p:strVal val="visible"/>
                                      </p:to>
                                    </p:set>
                                    <p:anim calcmode="lin" valueType="num">
                                      <p:cBhvr additive="base">
                                        <p:cTn id="14" dur="1000"/>
                                        <p:tgtEl>
                                          <p:spTgt spid="659"/>
                                        </p:tgtEl>
                                        <p:attrNameLst>
                                          <p:attrName>ppt_w</p:attrName>
                                        </p:attrNameLst>
                                      </p:cBhvr>
                                      <p:tavLst>
                                        <p:tav tm="0">
                                          <p:val>
                                            <p:strVal val="0"/>
                                          </p:val>
                                        </p:tav>
                                        <p:tav tm="100000">
                                          <p:val>
                                            <p:strVal val="#ppt_w"/>
                                          </p:val>
                                        </p:tav>
                                      </p:tavLst>
                                    </p:anim>
                                    <p:anim calcmode="lin" valueType="num">
                                      <p:cBhvr additive="base">
                                        <p:cTn id="15" dur="1000"/>
                                        <p:tgtEl>
                                          <p:spTgt spid="659"/>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93"/>
        <p:cNvGrpSpPr/>
        <p:nvPr/>
      </p:nvGrpSpPr>
      <p:grpSpPr>
        <a:xfrm>
          <a:off x="0" y="0"/>
          <a:ext cx="0" cy="0"/>
          <a:chOff x="0" y="0"/>
          <a:chExt cx="0" cy="0"/>
        </a:xfrm>
      </p:grpSpPr>
      <p:sp>
        <p:nvSpPr>
          <p:cNvPr id="794" name="Google Shape;794;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888888"/>
              </a:buClr>
              <a:buSzPts val="1200"/>
              <a:buFont typeface="Calibri"/>
              <a:buNone/>
            </a:pPr>
            <a:r>
              <a:rPr lang="en-US" sz="1200" b="0" i="0" u="none" strike="noStrike" cap="none">
                <a:solidFill>
                  <a:srgbClr val="888888"/>
                </a:solidFill>
                <a:latin typeface="Calibri"/>
                <a:ea typeface="Calibri"/>
                <a:cs typeface="Calibri"/>
                <a:sym typeface="Calibri"/>
              </a:rPr>
              <a:t>2022/11/26</a:t>
            </a:r>
            <a:endParaRPr sz="1200" b="0" i="0" u="none" strike="noStrike" cap="none">
              <a:solidFill>
                <a:srgbClr val="888888"/>
              </a:solidFill>
              <a:latin typeface="Calibri"/>
              <a:ea typeface="Calibri"/>
              <a:cs typeface="Calibri"/>
              <a:sym typeface="Calibri"/>
            </a:endParaRPr>
          </a:p>
        </p:txBody>
      </p:sp>
      <p:sp>
        <p:nvSpPr>
          <p:cNvPr id="795" name="Google Shape;795;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endParaRPr sz="1200" b="0" i="0" u="none" strike="noStrike" cap="none">
              <a:solidFill>
                <a:srgbClr val="888888"/>
              </a:solidFill>
              <a:latin typeface="Calibri"/>
              <a:ea typeface="Calibri"/>
              <a:cs typeface="Calibri"/>
              <a:sym typeface="Calibri"/>
            </a:endParaRPr>
          </a:p>
        </p:txBody>
      </p:sp>
      <p:sp>
        <p:nvSpPr>
          <p:cNvPr id="796" name="Google Shape;796;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10</a:t>
            </a:fld>
            <a:endParaRPr sz="1200" b="0" i="0" u="none" strike="noStrike" cap="none">
              <a:solidFill>
                <a:srgbClr val="888888"/>
              </a:solidFill>
              <a:latin typeface="Calibri"/>
              <a:ea typeface="Calibri"/>
              <a:cs typeface="Calibri"/>
              <a:sym typeface="Calibri"/>
            </a:endParaRPr>
          </a:p>
        </p:txBody>
      </p:sp>
      <p:pic>
        <p:nvPicPr>
          <p:cNvPr id="797" name="Google Shape;797;p10"/>
          <p:cNvPicPr preferRelativeResize="0"/>
          <p:nvPr/>
        </p:nvPicPr>
        <p:blipFill rotWithShape="1">
          <a:blip r:embed="rId4">
            <a:alphaModFix/>
          </a:blip>
          <a:srcRect/>
          <a:stretch/>
        </p:blipFill>
        <p:spPr>
          <a:xfrm>
            <a:off x="-71373" y="0"/>
            <a:ext cx="12288688" cy="6858000"/>
          </a:xfrm>
          <a:prstGeom prst="rect">
            <a:avLst/>
          </a:prstGeom>
          <a:noFill/>
          <a:ln>
            <a:noFill/>
          </a:ln>
        </p:spPr>
      </p:pic>
      <p:pic>
        <p:nvPicPr>
          <p:cNvPr id="799" name="Google Shape;799;p10"/>
          <p:cNvPicPr preferRelativeResize="0"/>
          <p:nvPr/>
        </p:nvPicPr>
        <p:blipFill rotWithShape="1">
          <a:blip r:embed="rId5">
            <a:alphaModFix/>
          </a:blip>
          <a:srcRect/>
          <a:stretch/>
        </p:blipFill>
        <p:spPr>
          <a:xfrm>
            <a:off x="8544272" y="618133"/>
            <a:ext cx="1512168" cy="753657"/>
          </a:xfrm>
          <a:prstGeom prst="rect">
            <a:avLst/>
          </a:prstGeom>
          <a:noFill/>
          <a:ln>
            <a:noFill/>
          </a:ln>
        </p:spPr>
      </p:pic>
      <p:pic>
        <p:nvPicPr>
          <p:cNvPr id="803" name="Google Shape;803;p10" descr="Icon&#10;&#10;Description automatically generated with medium confidence"/>
          <p:cNvPicPr preferRelativeResize="0"/>
          <p:nvPr/>
        </p:nvPicPr>
        <p:blipFill rotWithShape="1">
          <a:blip r:embed="rId6">
            <a:alphaModFix/>
          </a:blip>
          <a:srcRect/>
          <a:stretch/>
        </p:blipFill>
        <p:spPr>
          <a:xfrm>
            <a:off x="9184628" y="977943"/>
            <a:ext cx="594282" cy="547448"/>
          </a:xfrm>
          <a:prstGeom prst="rect">
            <a:avLst/>
          </a:prstGeom>
          <a:noFill/>
          <a:ln>
            <a:noFill/>
          </a:ln>
        </p:spPr>
      </p:pic>
      <p:cxnSp>
        <p:nvCxnSpPr>
          <p:cNvPr id="805" name="Google Shape;805;p10"/>
          <p:cNvCxnSpPr/>
          <p:nvPr/>
        </p:nvCxnSpPr>
        <p:spPr>
          <a:xfrm flipH="1">
            <a:off x="5410409" y="3298649"/>
            <a:ext cx="96982" cy="365125"/>
          </a:xfrm>
          <a:prstGeom prst="straightConnector1">
            <a:avLst/>
          </a:prstGeom>
          <a:noFill/>
          <a:ln w="12700" cap="flat" cmpd="sng">
            <a:solidFill>
              <a:srgbClr val="C00000"/>
            </a:solidFill>
            <a:prstDash val="solid"/>
            <a:miter lim="800000"/>
            <a:headEnd type="none" w="sm" len="sm"/>
            <a:tailEnd type="none" w="sm" len="sm"/>
          </a:ln>
        </p:spPr>
      </p:cxnSp>
      <p:cxnSp>
        <p:nvCxnSpPr>
          <p:cNvPr id="806" name="Google Shape;806;p10"/>
          <p:cNvCxnSpPr/>
          <p:nvPr/>
        </p:nvCxnSpPr>
        <p:spPr>
          <a:xfrm flipH="1">
            <a:off x="5188580" y="3960352"/>
            <a:ext cx="96982" cy="365125"/>
          </a:xfrm>
          <a:prstGeom prst="straightConnector1">
            <a:avLst/>
          </a:prstGeom>
          <a:noFill/>
          <a:ln w="12700" cap="flat" cmpd="sng">
            <a:solidFill>
              <a:srgbClr val="C00000"/>
            </a:solidFill>
            <a:prstDash val="solid"/>
            <a:miter lim="800000"/>
            <a:headEnd type="none" w="sm" len="sm"/>
            <a:tailEnd type="none" w="sm" len="sm"/>
          </a:ln>
        </p:spPr>
      </p:cxnSp>
      <p:cxnSp>
        <p:nvCxnSpPr>
          <p:cNvPr id="807" name="Google Shape;807;p10"/>
          <p:cNvCxnSpPr/>
          <p:nvPr/>
        </p:nvCxnSpPr>
        <p:spPr>
          <a:xfrm flipH="1">
            <a:off x="6574191" y="3918788"/>
            <a:ext cx="96982" cy="365125"/>
          </a:xfrm>
          <a:prstGeom prst="straightConnector1">
            <a:avLst/>
          </a:prstGeom>
          <a:noFill/>
          <a:ln w="12700" cap="flat" cmpd="sng">
            <a:solidFill>
              <a:srgbClr val="C00000"/>
            </a:solidFill>
            <a:prstDash val="solid"/>
            <a:miter lim="800000"/>
            <a:headEnd type="none" w="sm" len="sm"/>
            <a:tailEnd type="none" w="sm" len="sm"/>
          </a:ln>
        </p:spPr>
      </p:cxnSp>
      <p:cxnSp>
        <p:nvCxnSpPr>
          <p:cNvPr id="808" name="Google Shape;808;p10"/>
          <p:cNvCxnSpPr/>
          <p:nvPr/>
        </p:nvCxnSpPr>
        <p:spPr>
          <a:xfrm flipH="1">
            <a:off x="6622891" y="3900287"/>
            <a:ext cx="96982" cy="365125"/>
          </a:xfrm>
          <a:prstGeom prst="straightConnector1">
            <a:avLst/>
          </a:prstGeom>
          <a:noFill/>
          <a:ln w="12700" cap="flat" cmpd="sng">
            <a:solidFill>
              <a:srgbClr val="C00000"/>
            </a:solidFill>
            <a:prstDash val="solid"/>
            <a:miter lim="800000"/>
            <a:headEnd type="none" w="sm" len="sm"/>
            <a:tailEnd type="none" w="sm" len="sm"/>
          </a:ln>
        </p:spPr>
      </p:cxnSp>
      <p:cxnSp>
        <p:nvCxnSpPr>
          <p:cNvPr id="809" name="Google Shape;809;p10"/>
          <p:cNvCxnSpPr/>
          <p:nvPr/>
        </p:nvCxnSpPr>
        <p:spPr>
          <a:xfrm flipH="1">
            <a:off x="5188580" y="4517687"/>
            <a:ext cx="96982" cy="365125"/>
          </a:xfrm>
          <a:prstGeom prst="straightConnector1">
            <a:avLst/>
          </a:prstGeom>
          <a:noFill/>
          <a:ln w="12700" cap="flat" cmpd="sng">
            <a:solidFill>
              <a:srgbClr val="C00000"/>
            </a:solidFill>
            <a:prstDash val="solid"/>
            <a:miter lim="800000"/>
            <a:headEnd type="none" w="sm" len="sm"/>
            <a:tailEnd type="none" w="sm" len="sm"/>
          </a:ln>
        </p:spPr>
      </p:cxnSp>
      <p:sp>
        <p:nvSpPr>
          <p:cNvPr id="810" name="Google Shape;810;p10"/>
          <p:cNvSpPr txBox="1"/>
          <p:nvPr/>
        </p:nvSpPr>
        <p:spPr>
          <a:xfrm>
            <a:off x="4299684" y="2692352"/>
            <a:ext cx="3722176" cy="2308324"/>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Tôi yêu em tôi</a:t>
            </a:r>
            <a:endParaRPr/>
          </a:p>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Nó cười rúc rích</a:t>
            </a:r>
            <a:endParaRPr/>
          </a:p>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Mỗi khi tôi đùa</a:t>
            </a:r>
            <a:endParaRPr/>
          </a:p>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Nó vui, nó thích.</a:t>
            </a:r>
            <a:endParaRPr/>
          </a:p>
        </p:txBody>
      </p:sp>
      <p:cxnSp>
        <p:nvCxnSpPr>
          <p:cNvPr id="811" name="Google Shape;811;p10"/>
          <p:cNvCxnSpPr/>
          <p:nvPr/>
        </p:nvCxnSpPr>
        <p:spPr>
          <a:xfrm flipH="1">
            <a:off x="7661564" y="4367047"/>
            <a:ext cx="159384" cy="515765"/>
          </a:xfrm>
          <a:prstGeom prst="straightConnector1">
            <a:avLst/>
          </a:prstGeom>
          <a:noFill/>
          <a:ln w="38100" cap="flat" cmpd="sng">
            <a:solidFill>
              <a:srgbClr val="C00000"/>
            </a:solidFill>
            <a:prstDash val="solid"/>
            <a:miter lim="800000"/>
            <a:headEnd type="none" w="sm" len="sm"/>
            <a:tailEnd type="none" w="sm" len="sm"/>
          </a:ln>
        </p:spPr>
      </p:cxnSp>
      <p:sp>
        <p:nvSpPr>
          <p:cNvPr id="812" name="Google Shape;812;p10"/>
          <p:cNvSpPr/>
          <p:nvPr/>
        </p:nvSpPr>
        <p:spPr>
          <a:xfrm>
            <a:off x="3687749" y="2282914"/>
            <a:ext cx="609600" cy="604909"/>
          </a:xfrm>
          <a:prstGeom prst="ellipse">
            <a:avLst/>
          </a:prstGeom>
          <a:solidFill>
            <a:srgbClr val="FF0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3200"/>
              <a:buFont typeface="Arial"/>
              <a:buNone/>
            </a:pPr>
            <a:r>
              <a:rPr lang="en-US" sz="3200" b="1" i="0" u="none" strike="noStrike" cap="none">
                <a:solidFill>
                  <a:srgbClr val="FFFFFF"/>
                </a:solidFill>
                <a:latin typeface="Arial"/>
                <a:ea typeface="Arial"/>
                <a:cs typeface="Arial"/>
                <a:sym typeface="Arial"/>
              </a:rPr>
              <a:t>1</a:t>
            </a:r>
            <a:endParaRPr sz="3200" b="1" i="0" u="none" strike="noStrike" cap="none">
              <a:solidFill>
                <a:srgbClr val="FFFFFF"/>
              </a:solidFill>
              <a:latin typeface="Calibri"/>
              <a:ea typeface="Calibri"/>
              <a:cs typeface="Calibri"/>
              <a:sym typeface="Calibri"/>
            </a:endParaRPr>
          </a:p>
        </p:txBody>
      </p:sp>
      <p:cxnSp>
        <p:nvCxnSpPr>
          <p:cNvPr id="813" name="Google Shape;813;p10"/>
          <p:cNvCxnSpPr/>
          <p:nvPr/>
        </p:nvCxnSpPr>
        <p:spPr>
          <a:xfrm flipH="1">
            <a:off x="7748089" y="4385598"/>
            <a:ext cx="159384" cy="515765"/>
          </a:xfrm>
          <a:prstGeom prst="straightConnector1">
            <a:avLst/>
          </a:prstGeom>
          <a:noFill/>
          <a:ln w="38100" cap="flat" cmpd="sng">
            <a:solidFill>
              <a:srgbClr val="C00000"/>
            </a:solidFill>
            <a:prstDash val="solid"/>
            <a:miter lim="800000"/>
            <a:headEnd type="none" w="sm" len="sm"/>
            <a:tailEnd type="none" w="sm" len="sm"/>
          </a:ln>
        </p:spPr>
      </p:cxnSp>
      <p:cxnSp>
        <p:nvCxnSpPr>
          <p:cNvPr id="814" name="Google Shape;814;p10"/>
          <p:cNvCxnSpPr/>
          <p:nvPr/>
        </p:nvCxnSpPr>
        <p:spPr>
          <a:xfrm flipH="1">
            <a:off x="7356995" y="3908803"/>
            <a:ext cx="159384" cy="515765"/>
          </a:xfrm>
          <a:prstGeom prst="straightConnector1">
            <a:avLst/>
          </a:prstGeom>
          <a:noFill/>
          <a:ln w="38100" cap="flat" cmpd="sng">
            <a:solidFill>
              <a:srgbClr val="C00000"/>
            </a:solidFill>
            <a:prstDash val="solid"/>
            <a:miter lim="800000"/>
            <a:headEnd type="none" w="sm" len="sm"/>
            <a:tailEnd type="none" w="sm" len="sm"/>
          </a:ln>
        </p:spPr>
      </p:cxnSp>
      <p:cxnSp>
        <p:nvCxnSpPr>
          <p:cNvPr id="815" name="Google Shape;815;p10"/>
          <p:cNvCxnSpPr/>
          <p:nvPr/>
        </p:nvCxnSpPr>
        <p:spPr>
          <a:xfrm flipH="1">
            <a:off x="7356995" y="2756366"/>
            <a:ext cx="159384" cy="515765"/>
          </a:xfrm>
          <a:prstGeom prst="straightConnector1">
            <a:avLst/>
          </a:prstGeom>
          <a:noFill/>
          <a:ln w="38100" cap="flat" cmpd="sng">
            <a:solidFill>
              <a:srgbClr val="C00000"/>
            </a:solidFill>
            <a:prstDash val="solid"/>
            <a:miter lim="800000"/>
            <a:headEnd type="none" w="sm" len="sm"/>
            <a:tailEnd type="none" w="sm" len="sm"/>
          </a:ln>
        </p:spPr>
      </p:cxnSp>
      <p:cxnSp>
        <p:nvCxnSpPr>
          <p:cNvPr id="816" name="Google Shape;816;p10"/>
          <p:cNvCxnSpPr/>
          <p:nvPr/>
        </p:nvCxnSpPr>
        <p:spPr>
          <a:xfrm flipH="1">
            <a:off x="7741256" y="3393038"/>
            <a:ext cx="159384" cy="515765"/>
          </a:xfrm>
          <a:prstGeom prst="straightConnector1">
            <a:avLst/>
          </a:prstGeom>
          <a:noFill/>
          <a:ln w="38100" cap="flat" cmpd="sng">
            <a:solidFill>
              <a:srgbClr val="C00000"/>
            </a:solidFill>
            <a:prstDash val="solid"/>
            <a:miter lim="800000"/>
            <a:headEnd type="none" w="sm" len="sm"/>
            <a:tailEnd type="none" w="sm" len="sm"/>
          </a:ln>
        </p:spPr>
      </p:cxnSp>
      <p:grpSp>
        <p:nvGrpSpPr>
          <p:cNvPr id="25" name="Group 24">
            <a:extLst>
              <a:ext uri="{FF2B5EF4-FFF2-40B4-BE49-F238E27FC236}">
                <a16:creationId xmlns:a16="http://schemas.microsoft.com/office/drawing/2014/main" id="{3BDC3060-4978-B0EA-53A6-4B4A11457643}"/>
              </a:ext>
            </a:extLst>
          </p:cNvPr>
          <p:cNvGrpSpPr/>
          <p:nvPr/>
        </p:nvGrpSpPr>
        <p:grpSpPr>
          <a:xfrm>
            <a:off x="82502" y="405521"/>
            <a:ext cx="3833769" cy="966269"/>
            <a:chOff x="2809584" y="36474"/>
            <a:chExt cx="6170650" cy="1255346"/>
          </a:xfrm>
        </p:grpSpPr>
        <p:grpSp>
          <p:nvGrpSpPr>
            <p:cNvPr id="26" name="Group 25">
              <a:extLst>
                <a:ext uri="{FF2B5EF4-FFF2-40B4-BE49-F238E27FC236}">
                  <a16:creationId xmlns:a16="http://schemas.microsoft.com/office/drawing/2014/main" id="{F9A82846-BD2A-07EF-649F-B521DAC157F6}"/>
                </a:ext>
              </a:extLst>
            </p:cNvPr>
            <p:cNvGrpSpPr/>
            <p:nvPr/>
          </p:nvGrpSpPr>
          <p:grpSpPr>
            <a:xfrm>
              <a:off x="3320905" y="36474"/>
              <a:ext cx="5659329" cy="1255346"/>
              <a:chOff x="3637970" y="758175"/>
              <a:chExt cx="4809778" cy="1193184"/>
            </a:xfrm>
          </p:grpSpPr>
          <p:pic>
            <p:nvPicPr>
              <p:cNvPr id="28" name="Picture 4">
                <a:extLst>
                  <a:ext uri="{FF2B5EF4-FFF2-40B4-BE49-F238E27FC236}">
                    <a16:creationId xmlns:a16="http://schemas.microsoft.com/office/drawing/2014/main" id="{C878F84B-8F3D-9171-613F-77D80CE23B1B}"/>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t="30637" b="43697"/>
              <a:stretch/>
            </p:blipFill>
            <p:spPr bwMode="auto">
              <a:xfrm>
                <a:off x="3637970" y="758175"/>
                <a:ext cx="4809778" cy="1193184"/>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9B454BF0-32DE-84C4-5DBC-66AAFA9CFFD0}"/>
                  </a:ext>
                </a:extLst>
              </p:cNvPr>
              <p:cNvSpPr txBox="1"/>
              <p:nvPr/>
            </p:nvSpPr>
            <p:spPr>
              <a:xfrm>
                <a:off x="4084659" y="957781"/>
                <a:ext cx="4099150" cy="6460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7"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34D0FEF7-34C9-8313-48E4-833BD3AC6479}"/>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809584" y="36474"/>
              <a:ext cx="1255346" cy="1255346"/>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1250"/>
                                  </p:stCondLst>
                                  <p:childTnLst>
                                    <p:set>
                                      <p:cBhvr>
                                        <p:cTn id="6" dur="1" fill="hold">
                                          <p:stCondLst>
                                            <p:cond delay="1"/>
                                          </p:stCondLst>
                                        </p:cTn>
                                        <p:tgtEl>
                                          <p:spTgt spid="80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11"/>
                                        </p:tgtEl>
                                        <p:attrNameLst>
                                          <p:attrName>style.visibility</p:attrName>
                                        </p:attrNameLst>
                                      </p:cBhvr>
                                      <p:to>
                                        <p:strVal val="visible"/>
                                      </p:to>
                                    </p:set>
                                    <p:animEffect transition="in" filter="fade">
                                      <p:cBhvr>
                                        <p:cTn id="11" dur="500"/>
                                        <p:tgtEl>
                                          <p:spTgt spid="811"/>
                                        </p:tgtEl>
                                      </p:cBhvr>
                                    </p:animEffect>
                                  </p:childTnLst>
                                </p:cTn>
                              </p:par>
                              <p:par>
                                <p:cTn id="12" presetID="10" presetClass="entr" presetSubtype="0" fill="hold" nodeType="withEffect">
                                  <p:stCondLst>
                                    <p:cond delay="0"/>
                                  </p:stCondLst>
                                  <p:childTnLst>
                                    <p:set>
                                      <p:cBhvr>
                                        <p:cTn id="13" dur="1" fill="hold">
                                          <p:stCondLst>
                                            <p:cond delay="0"/>
                                          </p:stCondLst>
                                        </p:cTn>
                                        <p:tgtEl>
                                          <p:spTgt spid="813"/>
                                        </p:tgtEl>
                                        <p:attrNameLst>
                                          <p:attrName>style.visibility</p:attrName>
                                        </p:attrNameLst>
                                      </p:cBhvr>
                                      <p:to>
                                        <p:strVal val="visible"/>
                                      </p:to>
                                    </p:set>
                                    <p:animEffect transition="in" filter="fade">
                                      <p:cBhvr>
                                        <p:cTn id="14" dur="500"/>
                                        <p:tgtEl>
                                          <p:spTgt spid="813"/>
                                        </p:tgtEl>
                                      </p:cBhvr>
                                    </p:animEffect>
                                  </p:childTnLst>
                                </p:cTn>
                              </p:par>
                              <p:par>
                                <p:cTn id="15" presetID="10" presetClass="entr" presetSubtype="0" fill="hold" nodeType="withEffect">
                                  <p:stCondLst>
                                    <p:cond delay="0"/>
                                  </p:stCondLst>
                                  <p:childTnLst>
                                    <p:set>
                                      <p:cBhvr>
                                        <p:cTn id="16" dur="1" fill="hold">
                                          <p:stCondLst>
                                            <p:cond delay="0"/>
                                          </p:stCondLst>
                                        </p:cTn>
                                        <p:tgtEl>
                                          <p:spTgt spid="814"/>
                                        </p:tgtEl>
                                        <p:attrNameLst>
                                          <p:attrName>style.visibility</p:attrName>
                                        </p:attrNameLst>
                                      </p:cBhvr>
                                      <p:to>
                                        <p:strVal val="visible"/>
                                      </p:to>
                                    </p:set>
                                    <p:animEffect transition="in" filter="fade">
                                      <p:cBhvr>
                                        <p:cTn id="17" dur="500"/>
                                        <p:tgtEl>
                                          <p:spTgt spid="814"/>
                                        </p:tgtEl>
                                      </p:cBhvr>
                                    </p:animEffect>
                                  </p:childTnLst>
                                </p:cTn>
                              </p:par>
                              <p:par>
                                <p:cTn id="18" presetID="10" presetClass="entr" presetSubtype="0" fill="hold" nodeType="withEffect">
                                  <p:stCondLst>
                                    <p:cond delay="0"/>
                                  </p:stCondLst>
                                  <p:childTnLst>
                                    <p:set>
                                      <p:cBhvr>
                                        <p:cTn id="19" dur="1" fill="hold">
                                          <p:stCondLst>
                                            <p:cond delay="0"/>
                                          </p:stCondLst>
                                        </p:cTn>
                                        <p:tgtEl>
                                          <p:spTgt spid="815"/>
                                        </p:tgtEl>
                                        <p:attrNameLst>
                                          <p:attrName>style.visibility</p:attrName>
                                        </p:attrNameLst>
                                      </p:cBhvr>
                                      <p:to>
                                        <p:strVal val="visible"/>
                                      </p:to>
                                    </p:set>
                                    <p:animEffect transition="in" filter="fade">
                                      <p:cBhvr>
                                        <p:cTn id="20" dur="500"/>
                                        <p:tgtEl>
                                          <p:spTgt spid="815"/>
                                        </p:tgtEl>
                                      </p:cBhvr>
                                    </p:animEffect>
                                  </p:childTnLst>
                                </p:cTn>
                              </p:par>
                              <p:par>
                                <p:cTn id="21" presetID="10" presetClass="entr" presetSubtype="0" fill="hold" nodeType="withEffect">
                                  <p:stCondLst>
                                    <p:cond delay="0"/>
                                  </p:stCondLst>
                                  <p:childTnLst>
                                    <p:set>
                                      <p:cBhvr>
                                        <p:cTn id="22" dur="1" fill="hold">
                                          <p:stCondLst>
                                            <p:cond delay="0"/>
                                          </p:stCondLst>
                                        </p:cTn>
                                        <p:tgtEl>
                                          <p:spTgt spid="816"/>
                                        </p:tgtEl>
                                        <p:attrNameLst>
                                          <p:attrName>style.visibility</p:attrName>
                                        </p:attrNameLst>
                                      </p:cBhvr>
                                      <p:to>
                                        <p:strVal val="visible"/>
                                      </p:to>
                                    </p:set>
                                    <p:animEffect transition="in" filter="fade">
                                      <p:cBhvr>
                                        <p:cTn id="23" dur="500"/>
                                        <p:tgtEl>
                                          <p:spTgt spid="8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21"/>
        <p:cNvGrpSpPr/>
        <p:nvPr/>
      </p:nvGrpSpPr>
      <p:grpSpPr>
        <a:xfrm>
          <a:off x="0" y="0"/>
          <a:ext cx="0" cy="0"/>
          <a:chOff x="0" y="0"/>
          <a:chExt cx="0" cy="0"/>
        </a:xfrm>
      </p:grpSpPr>
      <p:pic>
        <p:nvPicPr>
          <p:cNvPr id="822" name="Google Shape;822;p11"/>
          <p:cNvPicPr preferRelativeResize="0"/>
          <p:nvPr/>
        </p:nvPicPr>
        <p:blipFill rotWithShape="1">
          <a:blip r:embed="rId4">
            <a:alphaModFix/>
          </a:blip>
          <a:srcRect/>
          <a:stretch/>
        </p:blipFill>
        <p:spPr>
          <a:xfrm>
            <a:off x="-71373" y="0"/>
            <a:ext cx="12288688" cy="6858000"/>
          </a:xfrm>
          <a:prstGeom prst="rect">
            <a:avLst/>
          </a:prstGeom>
          <a:noFill/>
          <a:ln>
            <a:noFill/>
          </a:ln>
        </p:spPr>
      </p:pic>
      <p:sp>
        <p:nvSpPr>
          <p:cNvPr id="823" name="Google Shape;823;p11"/>
          <p:cNvSpPr txBox="1"/>
          <p:nvPr/>
        </p:nvSpPr>
        <p:spPr>
          <a:xfrm>
            <a:off x="4137328" y="2615883"/>
            <a:ext cx="4483144" cy="2308324"/>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Mắt nó đen ngời</a:t>
            </a:r>
            <a:endParaRPr/>
          </a:p>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Trong veo như nước</a:t>
            </a:r>
            <a:endParaRPr/>
          </a:p>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Miệng nó tươi hồng</a:t>
            </a:r>
            <a:endParaRPr/>
          </a:p>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Nói như khướu hót.</a:t>
            </a:r>
            <a:endParaRPr/>
          </a:p>
        </p:txBody>
      </p:sp>
      <p:sp>
        <p:nvSpPr>
          <p:cNvPr id="824" name="Google Shape;824;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888888"/>
              </a:buClr>
              <a:buSzPts val="1200"/>
              <a:buFont typeface="Calibri"/>
              <a:buNone/>
            </a:pPr>
            <a:r>
              <a:rPr lang="en-US" sz="1200" b="0" i="0" u="none" strike="noStrike" cap="none">
                <a:solidFill>
                  <a:srgbClr val="888888"/>
                </a:solidFill>
                <a:latin typeface="Calibri"/>
                <a:ea typeface="Calibri"/>
                <a:cs typeface="Calibri"/>
                <a:sym typeface="Calibri"/>
              </a:rPr>
              <a:t>2022/11/26</a:t>
            </a:r>
            <a:endParaRPr sz="1200" b="0" i="0" u="none" strike="noStrike" cap="none">
              <a:solidFill>
                <a:srgbClr val="888888"/>
              </a:solidFill>
              <a:latin typeface="Calibri"/>
              <a:ea typeface="Calibri"/>
              <a:cs typeface="Calibri"/>
              <a:sym typeface="Calibri"/>
            </a:endParaRPr>
          </a:p>
        </p:txBody>
      </p:sp>
      <p:sp>
        <p:nvSpPr>
          <p:cNvPr id="825" name="Google Shape;825;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endParaRPr sz="1200" b="0" i="0" u="none" strike="noStrike" cap="none">
              <a:solidFill>
                <a:srgbClr val="888888"/>
              </a:solidFill>
              <a:latin typeface="Calibri"/>
              <a:ea typeface="Calibri"/>
              <a:cs typeface="Calibri"/>
              <a:sym typeface="Calibri"/>
            </a:endParaRPr>
          </a:p>
        </p:txBody>
      </p:sp>
      <p:sp>
        <p:nvSpPr>
          <p:cNvPr id="826" name="Google Shape;826;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11</a:t>
            </a:fld>
            <a:endParaRPr sz="1200" b="0" i="0" u="none" strike="noStrike" cap="none">
              <a:solidFill>
                <a:srgbClr val="888888"/>
              </a:solidFill>
              <a:latin typeface="Calibri"/>
              <a:ea typeface="Calibri"/>
              <a:cs typeface="Calibri"/>
              <a:sym typeface="Calibri"/>
            </a:endParaRPr>
          </a:p>
        </p:txBody>
      </p:sp>
      <p:cxnSp>
        <p:nvCxnSpPr>
          <p:cNvPr id="834" name="Google Shape;834;p11"/>
          <p:cNvCxnSpPr/>
          <p:nvPr/>
        </p:nvCxnSpPr>
        <p:spPr>
          <a:xfrm flipH="1">
            <a:off x="8188033" y="4339337"/>
            <a:ext cx="159384" cy="515765"/>
          </a:xfrm>
          <a:prstGeom prst="straightConnector1">
            <a:avLst/>
          </a:prstGeom>
          <a:noFill/>
          <a:ln w="38100" cap="flat" cmpd="sng">
            <a:solidFill>
              <a:srgbClr val="C00000"/>
            </a:solidFill>
            <a:prstDash val="solid"/>
            <a:miter lim="800000"/>
            <a:headEnd type="none" w="sm" len="sm"/>
            <a:tailEnd type="none" w="sm" len="sm"/>
          </a:ln>
        </p:spPr>
      </p:cxnSp>
      <p:sp>
        <p:nvSpPr>
          <p:cNvPr id="835" name="Google Shape;835;p11"/>
          <p:cNvSpPr/>
          <p:nvPr/>
        </p:nvSpPr>
        <p:spPr>
          <a:xfrm>
            <a:off x="3687749" y="2282914"/>
            <a:ext cx="609600" cy="604909"/>
          </a:xfrm>
          <a:prstGeom prst="ellipse">
            <a:avLst/>
          </a:prstGeom>
          <a:solidFill>
            <a:srgbClr val="FF0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3200"/>
              <a:buFont typeface="Arial"/>
              <a:buNone/>
            </a:pPr>
            <a:r>
              <a:rPr lang="en-US" sz="3200" b="1">
                <a:solidFill>
                  <a:srgbClr val="FFFFFF"/>
                </a:solidFill>
                <a:latin typeface="Arial"/>
                <a:ea typeface="Arial"/>
                <a:cs typeface="Arial"/>
                <a:sym typeface="Arial"/>
              </a:rPr>
              <a:t>2</a:t>
            </a:r>
            <a:endParaRPr sz="3200" b="1" i="0" u="none" strike="noStrike" cap="none">
              <a:solidFill>
                <a:srgbClr val="FFFFFF"/>
              </a:solidFill>
              <a:latin typeface="Calibri"/>
              <a:ea typeface="Calibri"/>
              <a:cs typeface="Calibri"/>
              <a:sym typeface="Calibri"/>
            </a:endParaRPr>
          </a:p>
        </p:txBody>
      </p:sp>
      <p:cxnSp>
        <p:nvCxnSpPr>
          <p:cNvPr id="836" name="Google Shape;836;p11"/>
          <p:cNvCxnSpPr/>
          <p:nvPr/>
        </p:nvCxnSpPr>
        <p:spPr>
          <a:xfrm flipH="1">
            <a:off x="8274558" y="4357888"/>
            <a:ext cx="159384" cy="515765"/>
          </a:xfrm>
          <a:prstGeom prst="straightConnector1">
            <a:avLst/>
          </a:prstGeom>
          <a:noFill/>
          <a:ln w="38100" cap="flat" cmpd="sng">
            <a:solidFill>
              <a:srgbClr val="C00000"/>
            </a:solidFill>
            <a:prstDash val="solid"/>
            <a:miter lim="800000"/>
            <a:headEnd type="none" w="sm" len="sm"/>
            <a:tailEnd type="none" w="sm" len="sm"/>
          </a:ln>
        </p:spPr>
      </p:cxnSp>
      <p:cxnSp>
        <p:nvCxnSpPr>
          <p:cNvPr id="837" name="Google Shape;837;p11"/>
          <p:cNvCxnSpPr/>
          <p:nvPr/>
        </p:nvCxnSpPr>
        <p:spPr>
          <a:xfrm flipH="1">
            <a:off x="8202615" y="3842123"/>
            <a:ext cx="159384" cy="515765"/>
          </a:xfrm>
          <a:prstGeom prst="straightConnector1">
            <a:avLst/>
          </a:prstGeom>
          <a:noFill/>
          <a:ln w="38100" cap="flat" cmpd="sng">
            <a:solidFill>
              <a:srgbClr val="C00000"/>
            </a:solidFill>
            <a:prstDash val="solid"/>
            <a:miter lim="800000"/>
            <a:headEnd type="none" w="sm" len="sm"/>
            <a:tailEnd type="none" w="sm" len="sm"/>
          </a:ln>
        </p:spPr>
      </p:cxnSp>
      <p:cxnSp>
        <p:nvCxnSpPr>
          <p:cNvPr id="838" name="Google Shape;838;p11"/>
          <p:cNvCxnSpPr/>
          <p:nvPr/>
        </p:nvCxnSpPr>
        <p:spPr>
          <a:xfrm flipH="1">
            <a:off x="7553472" y="2629940"/>
            <a:ext cx="159384" cy="515765"/>
          </a:xfrm>
          <a:prstGeom prst="straightConnector1">
            <a:avLst/>
          </a:prstGeom>
          <a:noFill/>
          <a:ln w="38100" cap="flat" cmpd="sng">
            <a:solidFill>
              <a:srgbClr val="C00000"/>
            </a:solidFill>
            <a:prstDash val="solid"/>
            <a:miter lim="800000"/>
            <a:headEnd type="none" w="sm" len="sm"/>
            <a:tailEnd type="none" w="sm" len="sm"/>
          </a:ln>
        </p:spPr>
      </p:cxnSp>
      <p:cxnSp>
        <p:nvCxnSpPr>
          <p:cNvPr id="839" name="Google Shape;839;p11"/>
          <p:cNvCxnSpPr/>
          <p:nvPr/>
        </p:nvCxnSpPr>
        <p:spPr>
          <a:xfrm flipH="1">
            <a:off x="8464580" y="3254280"/>
            <a:ext cx="159384" cy="515765"/>
          </a:xfrm>
          <a:prstGeom prst="straightConnector1">
            <a:avLst/>
          </a:prstGeom>
          <a:noFill/>
          <a:ln w="38100" cap="flat" cmpd="sng">
            <a:solidFill>
              <a:srgbClr val="C00000"/>
            </a:solidFill>
            <a:prstDash val="solid"/>
            <a:miter lim="800000"/>
            <a:headEnd type="none" w="sm" len="sm"/>
            <a:tailEnd type="none" w="sm" len="sm"/>
          </a:ln>
        </p:spPr>
      </p:cxnSp>
      <p:grpSp>
        <p:nvGrpSpPr>
          <p:cNvPr id="20" name="Group 19">
            <a:extLst>
              <a:ext uri="{FF2B5EF4-FFF2-40B4-BE49-F238E27FC236}">
                <a16:creationId xmlns:a16="http://schemas.microsoft.com/office/drawing/2014/main" id="{3BDC3060-4978-B0EA-53A6-4B4A11457643}"/>
              </a:ext>
            </a:extLst>
          </p:cNvPr>
          <p:cNvGrpSpPr/>
          <p:nvPr/>
        </p:nvGrpSpPr>
        <p:grpSpPr>
          <a:xfrm>
            <a:off x="82502" y="405521"/>
            <a:ext cx="3833769" cy="966269"/>
            <a:chOff x="2809584" y="36474"/>
            <a:chExt cx="6170650" cy="1255346"/>
          </a:xfrm>
        </p:grpSpPr>
        <p:grpSp>
          <p:nvGrpSpPr>
            <p:cNvPr id="21" name="Group 20">
              <a:extLst>
                <a:ext uri="{FF2B5EF4-FFF2-40B4-BE49-F238E27FC236}">
                  <a16:creationId xmlns:a16="http://schemas.microsoft.com/office/drawing/2014/main" id="{F9A82846-BD2A-07EF-649F-B521DAC157F6}"/>
                </a:ext>
              </a:extLst>
            </p:cNvPr>
            <p:cNvGrpSpPr/>
            <p:nvPr/>
          </p:nvGrpSpPr>
          <p:grpSpPr>
            <a:xfrm>
              <a:off x="3320905" y="36474"/>
              <a:ext cx="5659329" cy="1255346"/>
              <a:chOff x="3637970" y="758175"/>
              <a:chExt cx="4809778" cy="1193184"/>
            </a:xfrm>
          </p:grpSpPr>
          <p:pic>
            <p:nvPicPr>
              <p:cNvPr id="23" name="Picture 4">
                <a:extLst>
                  <a:ext uri="{FF2B5EF4-FFF2-40B4-BE49-F238E27FC236}">
                    <a16:creationId xmlns:a16="http://schemas.microsoft.com/office/drawing/2014/main" id="{C878F84B-8F3D-9171-613F-77D80CE23B1B}"/>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t="30637" b="43697"/>
              <a:stretch/>
            </p:blipFill>
            <p:spPr bwMode="auto">
              <a:xfrm>
                <a:off x="3637970" y="758175"/>
                <a:ext cx="4809778" cy="1193184"/>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9B454BF0-32DE-84C4-5DBC-66AAFA9CFFD0}"/>
                  </a:ext>
                </a:extLst>
              </p:cNvPr>
              <p:cNvSpPr txBox="1"/>
              <p:nvPr/>
            </p:nvSpPr>
            <p:spPr>
              <a:xfrm>
                <a:off x="4084659" y="957781"/>
                <a:ext cx="4099150" cy="6460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2"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34D0FEF7-34C9-8313-48E4-833BD3AC6479}"/>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809584" y="36474"/>
              <a:ext cx="1255346" cy="1255346"/>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34"/>
                                        </p:tgtEl>
                                        <p:attrNameLst>
                                          <p:attrName>style.visibility</p:attrName>
                                        </p:attrNameLst>
                                      </p:cBhvr>
                                      <p:to>
                                        <p:strVal val="visible"/>
                                      </p:to>
                                    </p:set>
                                    <p:animEffect transition="in" filter="fade">
                                      <p:cBhvr>
                                        <p:cTn id="7" dur="500"/>
                                        <p:tgtEl>
                                          <p:spTgt spid="834"/>
                                        </p:tgtEl>
                                      </p:cBhvr>
                                    </p:animEffect>
                                  </p:childTnLst>
                                </p:cTn>
                              </p:par>
                              <p:par>
                                <p:cTn id="8" presetID="10" presetClass="entr" presetSubtype="0" fill="hold" nodeType="withEffect">
                                  <p:stCondLst>
                                    <p:cond delay="0"/>
                                  </p:stCondLst>
                                  <p:childTnLst>
                                    <p:set>
                                      <p:cBhvr>
                                        <p:cTn id="9" dur="1" fill="hold">
                                          <p:stCondLst>
                                            <p:cond delay="0"/>
                                          </p:stCondLst>
                                        </p:cTn>
                                        <p:tgtEl>
                                          <p:spTgt spid="836"/>
                                        </p:tgtEl>
                                        <p:attrNameLst>
                                          <p:attrName>style.visibility</p:attrName>
                                        </p:attrNameLst>
                                      </p:cBhvr>
                                      <p:to>
                                        <p:strVal val="visible"/>
                                      </p:to>
                                    </p:set>
                                    <p:animEffect transition="in" filter="fade">
                                      <p:cBhvr>
                                        <p:cTn id="10" dur="500"/>
                                        <p:tgtEl>
                                          <p:spTgt spid="836"/>
                                        </p:tgtEl>
                                      </p:cBhvr>
                                    </p:animEffect>
                                  </p:childTnLst>
                                </p:cTn>
                              </p:par>
                              <p:par>
                                <p:cTn id="11" presetID="10" presetClass="entr" presetSubtype="0" fill="hold" nodeType="withEffect">
                                  <p:stCondLst>
                                    <p:cond delay="0"/>
                                  </p:stCondLst>
                                  <p:childTnLst>
                                    <p:set>
                                      <p:cBhvr>
                                        <p:cTn id="12" dur="1" fill="hold">
                                          <p:stCondLst>
                                            <p:cond delay="0"/>
                                          </p:stCondLst>
                                        </p:cTn>
                                        <p:tgtEl>
                                          <p:spTgt spid="837"/>
                                        </p:tgtEl>
                                        <p:attrNameLst>
                                          <p:attrName>style.visibility</p:attrName>
                                        </p:attrNameLst>
                                      </p:cBhvr>
                                      <p:to>
                                        <p:strVal val="visible"/>
                                      </p:to>
                                    </p:set>
                                    <p:animEffect transition="in" filter="fade">
                                      <p:cBhvr>
                                        <p:cTn id="13" dur="500"/>
                                        <p:tgtEl>
                                          <p:spTgt spid="837"/>
                                        </p:tgtEl>
                                      </p:cBhvr>
                                    </p:animEffect>
                                  </p:childTnLst>
                                </p:cTn>
                              </p:par>
                              <p:par>
                                <p:cTn id="14" presetID="10" presetClass="entr" presetSubtype="0" fill="hold" nodeType="withEffect">
                                  <p:stCondLst>
                                    <p:cond delay="0"/>
                                  </p:stCondLst>
                                  <p:childTnLst>
                                    <p:set>
                                      <p:cBhvr>
                                        <p:cTn id="15" dur="1" fill="hold">
                                          <p:stCondLst>
                                            <p:cond delay="0"/>
                                          </p:stCondLst>
                                        </p:cTn>
                                        <p:tgtEl>
                                          <p:spTgt spid="838"/>
                                        </p:tgtEl>
                                        <p:attrNameLst>
                                          <p:attrName>style.visibility</p:attrName>
                                        </p:attrNameLst>
                                      </p:cBhvr>
                                      <p:to>
                                        <p:strVal val="visible"/>
                                      </p:to>
                                    </p:set>
                                    <p:animEffect transition="in" filter="fade">
                                      <p:cBhvr>
                                        <p:cTn id="16" dur="500"/>
                                        <p:tgtEl>
                                          <p:spTgt spid="838"/>
                                        </p:tgtEl>
                                      </p:cBhvr>
                                    </p:animEffect>
                                  </p:childTnLst>
                                </p:cTn>
                              </p:par>
                              <p:par>
                                <p:cTn id="17" presetID="10" presetClass="entr" presetSubtype="0" fill="hold" nodeType="withEffect">
                                  <p:stCondLst>
                                    <p:cond delay="0"/>
                                  </p:stCondLst>
                                  <p:childTnLst>
                                    <p:set>
                                      <p:cBhvr>
                                        <p:cTn id="18" dur="1" fill="hold">
                                          <p:stCondLst>
                                            <p:cond delay="0"/>
                                          </p:stCondLst>
                                        </p:cTn>
                                        <p:tgtEl>
                                          <p:spTgt spid="839"/>
                                        </p:tgtEl>
                                        <p:attrNameLst>
                                          <p:attrName>style.visibility</p:attrName>
                                        </p:attrNameLst>
                                      </p:cBhvr>
                                      <p:to>
                                        <p:strVal val="visible"/>
                                      </p:to>
                                    </p:set>
                                    <p:animEffect transition="in" filter="fade">
                                      <p:cBhvr>
                                        <p:cTn id="19" dur="500"/>
                                        <p:tgtEl>
                                          <p:spTgt spid="8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44"/>
        <p:cNvGrpSpPr/>
        <p:nvPr/>
      </p:nvGrpSpPr>
      <p:grpSpPr>
        <a:xfrm>
          <a:off x="0" y="0"/>
          <a:ext cx="0" cy="0"/>
          <a:chOff x="0" y="0"/>
          <a:chExt cx="0" cy="0"/>
        </a:xfrm>
      </p:grpSpPr>
      <p:pic>
        <p:nvPicPr>
          <p:cNvPr id="845" name="Google Shape;845;p12"/>
          <p:cNvPicPr preferRelativeResize="0"/>
          <p:nvPr/>
        </p:nvPicPr>
        <p:blipFill rotWithShape="1">
          <a:blip r:embed="rId4">
            <a:alphaModFix/>
          </a:blip>
          <a:srcRect/>
          <a:stretch/>
        </p:blipFill>
        <p:spPr>
          <a:xfrm>
            <a:off x="-71373" y="0"/>
            <a:ext cx="12288688" cy="6858000"/>
          </a:xfrm>
          <a:prstGeom prst="rect">
            <a:avLst/>
          </a:prstGeom>
          <a:noFill/>
          <a:ln>
            <a:noFill/>
          </a:ln>
        </p:spPr>
      </p:pic>
      <p:sp>
        <p:nvSpPr>
          <p:cNvPr id="846" name="Google Shape;846;p12"/>
          <p:cNvSpPr txBox="1"/>
          <p:nvPr/>
        </p:nvSpPr>
        <p:spPr>
          <a:xfrm>
            <a:off x="4290422" y="2662750"/>
            <a:ext cx="4503107" cy="2308324"/>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Hoa lan, hoa lí</a:t>
            </a:r>
            <a:endParaRPr/>
          </a:p>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Nó nhặt cài đầu</a:t>
            </a:r>
            <a:endParaRPr/>
          </a:p>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Hương thơm theo nó</a:t>
            </a:r>
            <a:endParaRPr/>
          </a:p>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Sân trước vườn sau.</a:t>
            </a:r>
            <a:endParaRPr sz="3600" b="0" i="1" u="none" strike="noStrike" cap="none">
              <a:solidFill>
                <a:srgbClr val="000000"/>
              </a:solidFill>
              <a:latin typeface="Calibri"/>
              <a:ea typeface="Calibri"/>
              <a:cs typeface="Calibri"/>
              <a:sym typeface="Calibri"/>
            </a:endParaRPr>
          </a:p>
        </p:txBody>
      </p:sp>
      <p:sp>
        <p:nvSpPr>
          <p:cNvPr id="847" name="Google Shape;84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888888"/>
              </a:buClr>
              <a:buSzPts val="1200"/>
              <a:buFont typeface="Calibri"/>
              <a:buNone/>
            </a:pPr>
            <a:r>
              <a:rPr lang="en-US" sz="1200" b="0" i="0" u="none" strike="noStrike" cap="none">
                <a:solidFill>
                  <a:srgbClr val="888888"/>
                </a:solidFill>
                <a:latin typeface="Calibri"/>
                <a:ea typeface="Calibri"/>
                <a:cs typeface="Calibri"/>
                <a:sym typeface="Calibri"/>
              </a:rPr>
              <a:t>2022/11/26</a:t>
            </a:r>
            <a:endParaRPr sz="1200" b="0" i="0" u="none" strike="noStrike" cap="none">
              <a:solidFill>
                <a:srgbClr val="888888"/>
              </a:solidFill>
              <a:latin typeface="Calibri"/>
              <a:ea typeface="Calibri"/>
              <a:cs typeface="Calibri"/>
              <a:sym typeface="Calibri"/>
            </a:endParaRPr>
          </a:p>
        </p:txBody>
      </p:sp>
      <p:sp>
        <p:nvSpPr>
          <p:cNvPr id="848" name="Google Shape;84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endParaRPr sz="1200" b="0" i="0" u="none" strike="noStrike" cap="none">
              <a:solidFill>
                <a:srgbClr val="888888"/>
              </a:solidFill>
              <a:latin typeface="Calibri"/>
              <a:ea typeface="Calibri"/>
              <a:cs typeface="Calibri"/>
              <a:sym typeface="Calibri"/>
            </a:endParaRPr>
          </a:p>
        </p:txBody>
      </p:sp>
      <p:sp>
        <p:nvSpPr>
          <p:cNvPr id="849" name="Google Shape;84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12</a:t>
            </a:fld>
            <a:endParaRPr sz="1200" b="0" i="0" u="none" strike="noStrike" cap="none">
              <a:solidFill>
                <a:srgbClr val="888888"/>
              </a:solidFill>
              <a:latin typeface="Calibri"/>
              <a:ea typeface="Calibri"/>
              <a:cs typeface="Calibri"/>
              <a:sym typeface="Calibri"/>
            </a:endParaRPr>
          </a:p>
        </p:txBody>
      </p:sp>
      <p:cxnSp>
        <p:nvCxnSpPr>
          <p:cNvPr id="857" name="Google Shape;857;p12"/>
          <p:cNvCxnSpPr/>
          <p:nvPr/>
        </p:nvCxnSpPr>
        <p:spPr>
          <a:xfrm flipH="1">
            <a:off x="8562108" y="4339337"/>
            <a:ext cx="159384" cy="515765"/>
          </a:xfrm>
          <a:prstGeom prst="straightConnector1">
            <a:avLst/>
          </a:prstGeom>
          <a:noFill/>
          <a:ln w="38100" cap="flat" cmpd="sng">
            <a:solidFill>
              <a:srgbClr val="C00000"/>
            </a:solidFill>
            <a:prstDash val="solid"/>
            <a:miter lim="800000"/>
            <a:headEnd type="none" w="sm" len="sm"/>
            <a:tailEnd type="none" w="sm" len="sm"/>
          </a:ln>
        </p:spPr>
      </p:cxnSp>
      <p:sp>
        <p:nvSpPr>
          <p:cNvPr id="858" name="Google Shape;858;p12"/>
          <p:cNvSpPr/>
          <p:nvPr/>
        </p:nvSpPr>
        <p:spPr>
          <a:xfrm>
            <a:off x="3687749" y="2282914"/>
            <a:ext cx="609600" cy="604909"/>
          </a:xfrm>
          <a:prstGeom prst="ellipse">
            <a:avLst/>
          </a:prstGeom>
          <a:solidFill>
            <a:srgbClr val="FF0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3200"/>
              <a:buFont typeface="Arial"/>
              <a:buNone/>
            </a:pPr>
            <a:r>
              <a:rPr lang="en-US" sz="3200" b="1">
                <a:solidFill>
                  <a:srgbClr val="FFFFFF"/>
                </a:solidFill>
                <a:latin typeface="Arial"/>
                <a:ea typeface="Arial"/>
                <a:cs typeface="Arial"/>
                <a:sym typeface="Arial"/>
              </a:rPr>
              <a:t>3</a:t>
            </a:r>
            <a:endParaRPr sz="3200" b="1" i="0" u="none" strike="noStrike" cap="none">
              <a:solidFill>
                <a:srgbClr val="FFFFFF"/>
              </a:solidFill>
              <a:latin typeface="Calibri"/>
              <a:ea typeface="Calibri"/>
              <a:cs typeface="Calibri"/>
              <a:sym typeface="Calibri"/>
            </a:endParaRPr>
          </a:p>
        </p:txBody>
      </p:sp>
      <p:cxnSp>
        <p:nvCxnSpPr>
          <p:cNvPr id="859" name="Google Shape;859;p12"/>
          <p:cNvCxnSpPr/>
          <p:nvPr/>
        </p:nvCxnSpPr>
        <p:spPr>
          <a:xfrm flipH="1">
            <a:off x="8648633" y="4357888"/>
            <a:ext cx="159384" cy="515765"/>
          </a:xfrm>
          <a:prstGeom prst="straightConnector1">
            <a:avLst/>
          </a:prstGeom>
          <a:noFill/>
          <a:ln w="38100" cap="flat" cmpd="sng">
            <a:solidFill>
              <a:srgbClr val="C00000"/>
            </a:solidFill>
            <a:prstDash val="solid"/>
            <a:miter lim="800000"/>
            <a:headEnd type="none" w="sm" len="sm"/>
            <a:tailEnd type="none" w="sm" len="sm"/>
          </a:ln>
        </p:spPr>
      </p:cxnSp>
      <p:cxnSp>
        <p:nvCxnSpPr>
          <p:cNvPr id="860" name="Google Shape;860;p12"/>
          <p:cNvCxnSpPr/>
          <p:nvPr/>
        </p:nvCxnSpPr>
        <p:spPr>
          <a:xfrm flipH="1">
            <a:off x="7398328" y="2726398"/>
            <a:ext cx="159384" cy="515765"/>
          </a:xfrm>
          <a:prstGeom prst="straightConnector1">
            <a:avLst/>
          </a:prstGeom>
          <a:noFill/>
          <a:ln w="38100" cap="flat" cmpd="sng">
            <a:solidFill>
              <a:srgbClr val="C00000"/>
            </a:solidFill>
            <a:prstDash val="solid"/>
            <a:miter lim="800000"/>
            <a:headEnd type="none" w="sm" len="sm"/>
            <a:tailEnd type="none" w="sm" len="sm"/>
          </a:ln>
        </p:spPr>
      </p:cxnSp>
      <p:cxnSp>
        <p:nvCxnSpPr>
          <p:cNvPr id="861" name="Google Shape;861;p12"/>
          <p:cNvCxnSpPr/>
          <p:nvPr/>
        </p:nvCxnSpPr>
        <p:spPr>
          <a:xfrm flipH="1">
            <a:off x="8648633" y="3813221"/>
            <a:ext cx="159384" cy="515765"/>
          </a:xfrm>
          <a:prstGeom prst="straightConnector1">
            <a:avLst/>
          </a:prstGeom>
          <a:noFill/>
          <a:ln w="38100" cap="flat" cmpd="sng">
            <a:solidFill>
              <a:srgbClr val="C00000"/>
            </a:solidFill>
            <a:prstDash val="solid"/>
            <a:miter lim="800000"/>
            <a:headEnd type="none" w="sm" len="sm"/>
            <a:tailEnd type="none" w="sm" len="sm"/>
          </a:ln>
        </p:spPr>
      </p:cxnSp>
      <p:cxnSp>
        <p:nvCxnSpPr>
          <p:cNvPr id="862" name="Google Shape;862;p12"/>
          <p:cNvCxnSpPr/>
          <p:nvPr/>
        </p:nvCxnSpPr>
        <p:spPr>
          <a:xfrm flipH="1">
            <a:off x="7672688" y="3301147"/>
            <a:ext cx="159384" cy="515765"/>
          </a:xfrm>
          <a:prstGeom prst="straightConnector1">
            <a:avLst/>
          </a:prstGeom>
          <a:noFill/>
          <a:ln w="38100" cap="flat" cmpd="sng">
            <a:solidFill>
              <a:srgbClr val="C00000"/>
            </a:solidFill>
            <a:prstDash val="solid"/>
            <a:miter lim="800000"/>
            <a:headEnd type="none" w="sm" len="sm"/>
            <a:tailEnd type="none" w="sm" len="sm"/>
          </a:ln>
        </p:spPr>
      </p:cxnSp>
      <p:grpSp>
        <p:nvGrpSpPr>
          <p:cNvPr id="20" name="Group 19">
            <a:extLst>
              <a:ext uri="{FF2B5EF4-FFF2-40B4-BE49-F238E27FC236}">
                <a16:creationId xmlns:a16="http://schemas.microsoft.com/office/drawing/2014/main" id="{3BDC3060-4978-B0EA-53A6-4B4A11457643}"/>
              </a:ext>
            </a:extLst>
          </p:cNvPr>
          <p:cNvGrpSpPr/>
          <p:nvPr/>
        </p:nvGrpSpPr>
        <p:grpSpPr>
          <a:xfrm>
            <a:off x="82502" y="405521"/>
            <a:ext cx="3833769" cy="966269"/>
            <a:chOff x="2809584" y="36474"/>
            <a:chExt cx="6170650" cy="1255346"/>
          </a:xfrm>
        </p:grpSpPr>
        <p:grpSp>
          <p:nvGrpSpPr>
            <p:cNvPr id="21" name="Group 20">
              <a:extLst>
                <a:ext uri="{FF2B5EF4-FFF2-40B4-BE49-F238E27FC236}">
                  <a16:creationId xmlns:a16="http://schemas.microsoft.com/office/drawing/2014/main" id="{F9A82846-BD2A-07EF-649F-B521DAC157F6}"/>
                </a:ext>
              </a:extLst>
            </p:cNvPr>
            <p:cNvGrpSpPr/>
            <p:nvPr/>
          </p:nvGrpSpPr>
          <p:grpSpPr>
            <a:xfrm>
              <a:off x="3320905" y="36474"/>
              <a:ext cx="5659329" cy="1255346"/>
              <a:chOff x="3637970" y="758175"/>
              <a:chExt cx="4809778" cy="1193184"/>
            </a:xfrm>
          </p:grpSpPr>
          <p:pic>
            <p:nvPicPr>
              <p:cNvPr id="23" name="Picture 4">
                <a:extLst>
                  <a:ext uri="{FF2B5EF4-FFF2-40B4-BE49-F238E27FC236}">
                    <a16:creationId xmlns:a16="http://schemas.microsoft.com/office/drawing/2014/main" id="{C878F84B-8F3D-9171-613F-77D80CE23B1B}"/>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t="30637" b="43697"/>
              <a:stretch/>
            </p:blipFill>
            <p:spPr bwMode="auto">
              <a:xfrm>
                <a:off x="3637970" y="758175"/>
                <a:ext cx="4809778" cy="1193184"/>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9B454BF0-32DE-84C4-5DBC-66AAFA9CFFD0}"/>
                  </a:ext>
                </a:extLst>
              </p:cNvPr>
              <p:cNvSpPr txBox="1"/>
              <p:nvPr/>
            </p:nvSpPr>
            <p:spPr>
              <a:xfrm>
                <a:off x="4084659" y="957781"/>
                <a:ext cx="4099150" cy="6460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2"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34D0FEF7-34C9-8313-48E4-833BD3AC6479}"/>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809584" y="36474"/>
              <a:ext cx="1255346" cy="1255346"/>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57"/>
                                        </p:tgtEl>
                                        <p:attrNameLst>
                                          <p:attrName>style.visibility</p:attrName>
                                        </p:attrNameLst>
                                      </p:cBhvr>
                                      <p:to>
                                        <p:strVal val="visible"/>
                                      </p:to>
                                    </p:set>
                                    <p:animEffect transition="in" filter="fade">
                                      <p:cBhvr>
                                        <p:cTn id="7" dur="500"/>
                                        <p:tgtEl>
                                          <p:spTgt spid="857"/>
                                        </p:tgtEl>
                                      </p:cBhvr>
                                    </p:animEffect>
                                  </p:childTnLst>
                                </p:cTn>
                              </p:par>
                              <p:par>
                                <p:cTn id="8" presetID="10" presetClass="entr" presetSubtype="0" fill="hold" nodeType="withEffect">
                                  <p:stCondLst>
                                    <p:cond delay="0"/>
                                  </p:stCondLst>
                                  <p:childTnLst>
                                    <p:set>
                                      <p:cBhvr>
                                        <p:cTn id="9" dur="1" fill="hold">
                                          <p:stCondLst>
                                            <p:cond delay="0"/>
                                          </p:stCondLst>
                                        </p:cTn>
                                        <p:tgtEl>
                                          <p:spTgt spid="859"/>
                                        </p:tgtEl>
                                        <p:attrNameLst>
                                          <p:attrName>style.visibility</p:attrName>
                                        </p:attrNameLst>
                                      </p:cBhvr>
                                      <p:to>
                                        <p:strVal val="visible"/>
                                      </p:to>
                                    </p:set>
                                    <p:animEffect transition="in" filter="fade">
                                      <p:cBhvr>
                                        <p:cTn id="10" dur="500"/>
                                        <p:tgtEl>
                                          <p:spTgt spid="859"/>
                                        </p:tgtEl>
                                      </p:cBhvr>
                                    </p:animEffect>
                                  </p:childTnLst>
                                </p:cTn>
                              </p:par>
                              <p:par>
                                <p:cTn id="11" presetID="10" presetClass="entr" presetSubtype="0" fill="hold" nodeType="withEffect">
                                  <p:stCondLst>
                                    <p:cond delay="0"/>
                                  </p:stCondLst>
                                  <p:childTnLst>
                                    <p:set>
                                      <p:cBhvr>
                                        <p:cTn id="12" dur="1" fill="hold">
                                          <p:stCondLst>
                                            <p:cond delay="0"/>
                                          </p:stCondLst>
                                        </p:cTn>
                                        <p:tgtEl>
                                          <p:spTgt spid="860"/>
                                        </p:tgtEl>
                                        <p:attrNameLst>
                                          <p:attrName>style.visibility</p:attrName>
                                        </p:attrNameLst>
                                      </p:cBhvr>
                                      <p:to>
                                        <p:strVal val="visible"/>
                                      </p:to>
                                    </p:set>
                                    <p:animEffect transition="in" filter="fade">
                                      <p:cBhvr>
                                        <p:cTn id="13" dur="500"/>
                                        <p:tgtEl>
                                          <p:spTgt spid="860"/>
                                        </p:tgtEl>
                                      </p:cBhvr>
                                    </p:animEffect>
                                  </p:childTnLst>
                                </p:cTn>
                              </p:par>
                              <p:par>
                                <p:cTn id="14" presetID="10" presetClass="entr" presetSubtype="0" fill="hold" nodeType="withEffect">
                                  <p:stCondLst>
                                    <p:cond delay="0"/>
                                  </p:stCondLst>
                                  <p:childTnLst>
                                    <p:set>
                                      <p:cBhvr>
                                        <p:cTn id="15" dur="1" fill="hold">
                                          <p:stCondLst>
                                            <p:cond delay="0"/>
                                          </p:stCondLst>
                                        </p:cTn>
                                        <p:tgtEl>
                                          <p:spTgt spid="861"/>
                                        </p:tgtEl>
                                        <p:attrNameLst>
                                          <p:attrName>style.visibility</p:attrName>
                                        </p:attrNameLst>
                                      </p:cBhvr>
                                      <p:to>
                                        <p:strVal val="visible"/>
                                      </p:to>
                                    </p:set>
                                    <p:animEffect transition="in" filter="fade">
                                      <p:cBhvr>
                                        <p:cTn id="16" dur="500"/>
                                        <p:tgtEl>
                                          <p:spTgt spid="861"/>
                                        </p:tgtEl>
                                      </p:cBhvr>
                                    </p:animEffect>
                                  </p:childTnLst>
                                </p:cTn>
                              </p:par>
                              <p:par>
                                <p:cTn id="17" presetID="10" presetClass="entr" presetSubtype="0" fill="hold" nodeType="withEffect">
                                  <p:stCondLst>
                                    <p:cond delay="0"/>
                                  </p:stCondLst>
                                  <p:childTnLst>
                                    <p:set>
                                      <p:cBhvr>
                                        <p:cTn id="18" dur="1" fill="hold">
                                          <p:stCondLst>
                                            <p:cond delay="0"/>
                                          </p:stCondLst>
                                        </p:cTn>
                                        <p:tgtEl>
                                          <p:spTgt spid="862"/>
                                        </p:tgtEl>
                                        <p:attrNameLst>
                                          <p:attrName>style.visibility</p:attrName>
                                        </p:attrNameLst>
                                      </p:cBhvr>
                                      <p:to>
                                        <p:strVal val="visible"/>
                                      </p:to>
                                    </p:set>
                                    <p:animEffect transition="in" filter="fade">
                                      <p:cBhvr>
                                        <p:cTn id="19" dur="500"/>
                                        <p:tgtEl>
                                          <p:spTgt spid="8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67"/>
        <p:cNvGrpSpPr/>
        <p:nvPr/>
      </p:nvGrpSpPr>
      <p:grpSpPr>
        <a:xfrm>
          <a:off x="0" y="0"/>
          <a:ext cx="0" cy="0"/>
          <a:chOff x="0" y="0"/>
          <a:chExt cx="0" cy="0"/>
        </a:xfrm>
      </p:grpSpPr>
      <p:pic>
        <p:nvPicPr>
          <p:cNvPr id="868" name="Google Shape;868;p13"/>
          <p:cNvPicPr preferRelativeResize="0"/>
          <p:nvPr/>
        </p:nvPicPr>
        <p:blipFill rotWithShape="1">
          <a:blip r:embed="rId4">
            <a:alphaModFix/>
          </a:blip>
          <a:srcRect/>
          <a:stretch/>
        </p:blipFill>
        <p:spPr>
          <a:xfrm>
            <a:off x="-71373" y="0"/>
            <a:ext cx="12288688" cy="6858000"/>
          </a:xfrm>
          <a:prstGeom prst="rect">
            <a:avLst/>
          </a:prstGeom>
          <a:noFill/>
          <a:ln>
            <a:noFill/>
          </a:ln>
        </p:spPr>
      </p:pic>
      <p:sp>
        <p:nvSpPr>
          <p:cNvPr id="869" name="Google Shape;869;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888888"/>
              </a:buClr>
              <a:buSzPts val="1200"/>
              <a:buFont typeface="Calibri"/>
              <a:buNone/>
            </a:pPr>
            <a:r>
              <a:rPr lang="en-US" sz="1200" b="0" i="0" u="none" strike="noStrike" cap="none">
                <a:solidFill>
                  <a:srgbClr val="888888"/>
                </a:solidFill>
                <a:latin typeface="Calibri"/>
                <a:ea typeface="Calibri"/>
                <a:cs typeface="Calibri"/>
                <a:sym typeface="Calibri"/>
              </a:rPr>
              <a:t>2022/11/26</a:t>
            </a:r>
            <a:endParaRPr sz="1200" b="0" i="0" u="none" strike="noStrike" cap="none">
              <a:solidFill>
                <a:srgbClr val="888888"/>
              </a:solidFill>
              <a:latin typeface="Calibri"/>
              <a:ea typeface="Calibri"/>
              <a:cs typeface="Calibri"/>
              <a:sym typeface="Calibri"/>
            </a:endParaRPr>
          </a:p>
        </p:txBody>
      </p:sp>
      <p:sp>
        <p:nvSpPr>
          <p:cNvPr id="870" name="Google Shape;870;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endParaRPr sz="1200" b="0" i="0" u="none" strike="noStrike" cap="none">
              <a:solidFill>
                <a:srgbClr val="888888"/>
              </a:solidFill>
              <a:latin typeface="Calibri"/>
              <a:ea typeface="Calibri"/>
              <a:cs typeface="Calibri"/>
              <a:sym typeface="Calibri"/>
            </a:endParaRPr>
          </a:p>
        </p:txBody>
      </p:sp>
      <p:sp>
        <p:nvSpPr>
          <p:cNvPr id="871" name="Google Shape;871;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13</a:t>
            </a:fld>
            <a:endParaRPr sz="1200" b="0" i="0" u="none" strike="noStrike" cap="none">
              <a:solidFill>
                <a:srgbClr val="888888"/>
              </a:solidFill>
              <a:latin typeface="Calibri"/>
              <a:ea typeface="Calibri"/>
              <a:cs typeface="Calibri"/>
              <a:sym typeface="Calibri"/>
            </a:endParaRPr>
          </a:p>
        </p:txBody>
      </p:sp>
      <p:sp>
        <p:nvSpPr>
          <p:cNvPr id="879" name="Google Shape;879;p13"/>
          <p:cNvSpPr/>
          <p:nvPr/>
        </p:nvSpPr>
        <p:spPr>
          <a:xfrm>
            <a:off x="3687749" y="2282914"/>
            <a:ext cx="609600" cy="604909"/>
          </a:xfrm>
          <a:prstGeom prst="ellipse">
            <a:avLst/>
          </a:prstGeom>
          <a:solidFill>
            <a:srgbClr val="FF0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3200"/>
              <a:buFont typeface="Arial"/>
              <a:buNone/>
            </a:pPr>
            <a:r>
              <a:rPr lang="en-US" sz="3200" b="1">
                <a:solidFill>
                  <a:srgbClr val="FFFFFF"/>
                </a:solidFill>
                <a:latin typeface="Arial"/>
                <a:ea typeface="Arial"/>
                <a:cs typeface="Arial"/>
                <a:sym typeface="Arial"/>
              </a:rPr>
              <a:t>4</a:t>
            </a:r>
            <a:endParaRPr sz="3200" b="1" i="0" u="none" strike="noStrike" cap="none">
              <a:solidFill>
                <a:srgbClr val="FFFFFF"/>
              </a:solidFill>
              <a:latin typeface="Calibri"/>
              <a:ea typeface="Calibri"/>
              <a:cs typeface="Calibri"/>
              <a:sym typeface="Calibri"/>
            </a:endParaRPr>
          </a:p>
        </p:txBody>
      </p:sp>
      <p:cxnSp>
        <p:nvCxnSpPr>
          <p:cNvPr id="880" name="Google Shape;880;p13"/>
          <p:cNvCxnSpPr/>
          <p:nvPr/>
        </p:nvCxnSpPr>
        <p:spPr>
          <a:xfrm flipH="1">
            <a:off x="7398328" y="2726398"/>
            <a:ext cx="159384" cy="515765"/>
          </a:xfrm>
          <a:prstGeom prst="straightConnector1">
            <a:avLst/>
          </a:prstGeom>
          <a:noFill/>
          <a:ln w="38100" cap="flat" cmpd="sng">
            <a:solidFill>
              <a:srgbClr val="C00000"/>
            </a:solidFill>
            <a:prstDash val="solid"/>
            <a:miter lim="800000"/>
            <a:headEnd type="none" w="sm" len="sm"/>
            <a:tailEnd type="none" w="sm" len="sm"/>
          </a:ln>
        </p:spPr>
      </p:cxnSp>
      <p:sp>
        <p:nvSpPr>
          <p:cNvPr id="881" name="Google Shape;881;p13"/>
          <p:cNvSpPr txBox="1"/>
          <p:nvPr/>
        </p:nvSpPr>
        <p:spPr>
          <a:xfrm>
            <a:off x="4337824" y="2458557"/>
            <a:ext cx="4070567" cy="2308324"/>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Tôi đi đâu lâu</a:t>
            </a:r>
            <a:endParaRPr sz="3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600"/>
              <a:buFont typeface="Arial"/>
              <a:buNone/>
            </a:pPr>
            <a:r>
              <a:rPr lang="en-US" sz="3600">
                <a:solidFill>
                  <a:srgbClr val="000000"/>
                </a:solidFill>
                <a:latin typeface="Arial"/>
                <a:ea typeface="Arial"/>
                <a:cs typeface="Arial"/>
                <a:sym typeface="Arial"/>
              </a:rPr>
              <a:t>Nó mong, nó nhắc</a:t>
            </a:r>
            <a:endParaRPr sz="360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N</a:t>
            </a:r>
            <a:r>
              <a:rPr lang="en-US" sz="3600">
                <a:solidFill>
                  <a:srgbClr val="000000"/>
                </a:solidFill>
                <a:latin typeface="Arial"/>
                <a:ea typeface="Arial"/>
                <a:cs typeface="Arial"/>
                <a:sym typeface="Arial"/>
              </a:rPr>
              <a:t>ó nấp sau cây</a:t>
            </a:r>
            <a:endParaRPr sz="360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O</a:t>
            </a:r>
            <a:r>
              <a:rPr lang="en-US" sz="3600">
                <a:solidFill>
                  <a:srgbClr val="000000"/>
                </a:solidFill>
                <a:latin typeface="Arial"/>
                <a:ea typeface="Arial"/>
                <a:cs typeface="Arial"/>
                <a:sym typeface="Arial"/>
              </a:rPr>
              <a:t>à ra ôm chặt</a:t>
            </a:r>
            <a:r>
              <a:rPr lang="en-US" sz="3600" b="0" i="0" u="none" strike="noStrike" cap="none">
                <a:solidFill>
                  <a:srgbClr val="000000"/>
                </a:solidFill>
                <a:latin typeface="Arial"/>
                <a:ea typeface="Arial"/>
                <a:cs typeface="Arial"/>
                <a:sym typeface="Arial"/>
              </a:rPr>
              <a:t>.</a:t>
            </a:r>
            <a:endParaRPr sz="3600" b="0" i="1" u="none" strike="noStrike" cap="none">
              <a:solidFill>
                <a:srgbClr val="000000"/>
              </a:solidFill>
              <a:latin typeface="Calibri"/>
              <a:ea typeface="Calibri"/>
              <a:cs typeface="Calibri"/>
              <a:sym typeface="Calibri"/>
            </a:endParaRPr>
          </a:p>
        </p:txBody>
      </p:sp>
      <p:cxnSp>
        <p:nvCxnSpPr>
          <p:cNvPr id="882" name="Google Shape;882;p13"/>
          <p:cNvCxnSpPr/>
          <p:nvPr/>
        </p:nvCxnSpPr>
        <p:spPr>
          <a:xfrm flipH="1">
            <a:off x="7211234" y="2475445"/>
            <a:ext cx="159384" cy="515765"/>
          </a:xfrm>
          <a:prstGeom prst="straightConnector1">
            <a:avLst/>
          </a:prstGeom>
          <a:noFill/>
          <a:ln w="38100" cap="flat" cmpd="sng">
            <a:solidFill>
              <a:srgbClr val="C00000"/>
            </a:solidFill>
            <a:prstDash val="solid"/>
            <a:miter lim="800000"/>
            <a:headEnd type="none" w="sm" len="sm"/>
            <a:tailEnd type="none" w="sm" len="sm"/>
          </a:ln>
        </p:spPr>
      </p:cxnSp>
      <p:cxnSp>
        <p:nvCxnSpPr>
          <p:cNvPr id="883" name="Google Shape;883;p13"/>
          <p:cNvCxnSpPr/>
          <p:nvPr/>
        </p:nvCxnSpPr>
        <p:spPr>
          <a:xfrm flipH="1">
            <a:off x="8197498" y="3074011"/>
            <a:ext cx="159384" cy="515765"/>
          </a:xfrm>
          <a:prstGeom prst="straightConnector1">
            <a:avLst/>
          </a:prstGeom>
          <a:noFill/>
          <a:ln w="38100" cap="flat" cmpd="sng">
            <a:solidFill>
              <a:srgbClr val="C00000"/>
            </a:solidFill>
            <a:prstDash val="solid"/>
            <a:miter lim="800000"/>
            <a:headEnd type="none" w="sm" len="sm"/>
            <a:tailEnd type="none" w="sm" len="sm"/>
          </a:ln>
        </p:spPr>
      </p:cxnSp>
      <p:cxnSp>
        <p:nvCxnSpPr>
          <p:cNvPr id="884" name="Google Shape;884;p13"/>
          <p:cNvCxnSpPr/>
          <p:nvPr/>
        </p:nvCxnSpPr>
        <p:spPr>
          <a:xfrm flipH="1">
            <a:off x="7561393" y="3654542"/>
            <a:ext cx="159384" cy="515765"/>
          </a:xfrm>
          <a:prstGeom prst="straightConnector1">
            <a:avLst/>
          </a:prstGeom>
          <a:noFill/>
          <a:ln w="38100" cap="flat" cmpd="sng">
            <a:solidFill>
              <a:srgbClr val="C00000"/>
            </a:solidFill>
            <a:prstDash val="solid"/>
            <a:miter lim="800000"/>
            <a:headEnd type="none" w="sm" len="sm"/>
            <a:tailEnd type="none" w="sm" len="sm"/>
          </a:ln>
        </p:spPr>
      </p:cxnSp>
      <p:cxnSp>
        <p:nvCxnSpPr>
          <p:cNvPr id="885" name="Google Shape;885;p13"/>
          <p:cNvCxnSpPr/>
          <p:nvPr/>
        </p:nvCxnSpPr>
        <p:spPr>
          <a:xfrm flipH="1">
            <a:off x="7478020" y="4169367"/>
            <a:ext cx="159384" cy="515765"/>
          </a:xfrm>
          <a:prstGeom prst="straightConnector1">
            <a:avLst/>
          </a:prstGeom>
          <a:noFill/>
          <a:ln w="38100" cap="flat" cmpd="sng">
            <a:solidFill>
              <a:srgbClr val="C00000"/>
            </a:solidFill>
            <a:prstDash val="solid"/>
            <a:miter lim="800000"/>
            <a:headEnd type="none" w="sm" len="sm"/>
            <a:tailEnd type="none" w="sm" len="sm"/>
          </a:ln>
        </p:spPr>
      </p:cxnSp>
      <p:cxnSp>
        <p:nvCxnSpPr>
          <p:cNvPr id="886" name="Google Shape;886;p13"/>
          <p:cNvCxnSpPr/>
          <p:nvPr/>
        </p:nvCxnSpPr>
        <p:spPr>
          <a:xfrm flipH="1">
            <a:off x="7605663" y="4188904"/>
            <a:ext cx="159384" cy="515765"/>
          </a:xfrm>
          <a:prstGeom prst="straightConnector1">
            <a:avLst/>
          </a:prstGeom>
          <a:noFill/>
          <a:ln w="38100" cap="flat" cmpd="sng">
            <a:solidFill>
              <a:srgbClr val="C00000"/>
            </a:solidFill>
            <a:prstDash val="solid"/>
            <a:miter lim="800000"/>
            <a:headEnd type="none" w="sm" len="sm"/>
            <a:tailEnd type="none" w="sm" len="sm"/>
          </a:ln>
        </p:spPr>
      </p:cxnSp>
      <p:grpSp>
        <p:nvGrpSpPr>
          <p:cNvPr id="21" name="Group 20">
            <a:extLst>
              <a:ext uri="{FF2B5EF4-FFF2-40B4-BE49-F238E27FC236}">
                <a16:creationId xmlns:a16="http://schemas.microsoft.com/office/drawing/2014/main" id="{3BDC3060-4978-B0EA-53A6-4B4A11457643}"/>
              </a:ext>
            </a:extLst>
          </p:cNvPr>
          <p:cNvGrpSpPr/>
          <p:nvPr/>
        </p:nvGrpSpPr>
        <p:grpSpPr>
          <a:xfrm>
            <a:off x="82502" y="405521"/>
            <a:ext cx="3833769" cy="966269"/>
            <a:chOff x="2809584" y="36474"/>
            <a:chExt cx="6170650" cy="1255346"/>
          </a:xfrm>
        </p:grpSpPr>
        <p:grpSp>
          <p:nvGrpSpPr>
            <p:cNvPr id="22" name="Group 21">
              <a:extLst>
                <a:ext uri="{FF2B5EF4-FFF2-40B4-BE49-F238E27FC236}">
                  <a16:creationId xmlns:a16="http://schemas.microsoft.com/office/drawing/2014/main" id="{F9A82846-BD2A-07EF-649F-B521DAC157F6}"/>
                </a:ext>
              </a:extLst>
            </p:cNvPr>
            <p:cNvGrpSpPr/>
            <p:nvPr/>
          </p:nvGrpSpPr>
          <p:grpSpPr>
            <a:xfrm>
              <a:off x="3320905" y="36474"/>
              <a:ext cx="5659329" cy="1255346"/>
              <a:chOff x="3637970" y="758175"/>
              <a:chExt cx="4809778" cy="1193184"/>
            </a:xfrm>
          </p:grpSpPr>
          <p:pic>
            <p:nvPicPr>
              <p:cNvPr id="24" name="Picture 4">
                <a:extLst>
                  <a:ext uri="{FF2B5EF4-FFF2-40B4-BE49-F238E27FC236}">
                    <a16:creationId xmlns:a16="http://schemas.microsoft.com/office/drawing/2014/main" id="{C878F84B-8F3D-9171-613F-77D80CE23B1B}"/>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t="30637" b="43697"/>
              <a:stretch/>
            </p:blipFill>
            <p:spPr bwMode="auto">
              <a:xfrm>
                <a:off x="3637970" y="758175"/>
                <a:ext cx="4809778" cy="1193184"/>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9B454BF0-32DE-84C4-5DBC-66AAFA9CFFD0}"/>
                  </a:ext>
                </a:extLst>
              </p:cNvPr>
              <p:cNvSpPr txBox="1"/>
              <p:nvPr/>
            </p:nvSpPr>
            <p:spPr>
              <a:xfrm>
                <a:off x="4084659" y="957781"/>
                <a:ext cx="4099150" cy="6460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3"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34D0FEF7-34C9-8313-48E4-833BD3AC6479}"/>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809584" y="36474"/>
              <a:ext cx="1255346" cy="1255346"/>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80"/>
                                        </p:tgtEl>
                                        <p:attrNameLst>
                                          <p:attrName>style.visibility</p:attrName>
                                        </p:attrNameLst>
                                      </p:cBhvr>
                                      <p:to>
                                        <p:strVal val="visible"/>
                                      </p:to>
                                    </p:set>
                                    <p:animEffect transition="in" filter="fade">
                                      <p:cBhvr>
                                        <p:cTn id="7" dur="500"/>
                                        <p:tgtEl>
                                          <p:spTgt spid="880"/>
                                        </p:tgtEl>
                                      </p:cBhvr>
                                    </p:animEffect>
                                  </p:childTnLst>
                                </p:cTn>
                              </p:par>
                              <p:par>
                                <p:cTn id="8" presetID="10" presetClass="entr" presetSubtype="0" fill="hold" nodeType="withEffect">
                                  <p:stCondLst>
                                    <p:cond delay="0"/>
                                  </p:stCondLst>
                                  <p:childTnLst>
                                    <p:set>
                                      <p:cBhvr>
                                        <p:cTn id="9" dur="1" fill="hold">
                                          <p:stCondLst>
                                            <p:cond delay="0"/>
                                          </p:stCondLst>
                                        </p:cTn>
                                        <p:tgtEl>
                                          <p:spTgt spid="882"/>
                                        </p:tgtEl>
                                        <p:attrNameLst>
                                          <p:attrName>style.visibility</p:attrName>
                                        </p:attrNameLst>
                                      </p:cBhvr>
                                      <p:to>
                                        <p:strVal val="visible"/>
                                      </p:to>
                                    </p:set>
                                    <p:animEffect transition="in" filter="fade">
                                      <p:cBhvr>
                                        <p:cTn id="10" dur="500"/>
                                        <p:tgtEl>
                                          <p:spTgt spid="882"/>
                                        </p:tgtEl>
                                      </p:cBhvr>
                                    </p:animEffect>
                                  </p:childTnLst>
                                </p:cTn>
                              </p:par>
                              <p:par>
                                <p:cTn id="11" presetID="10" presetClass="entr" presetSubtype="0" fill="hold" nodeType="withEffect">
                                  <p:stCondLst>
                                    <p:cond delay="0"/>
                                  </p:stCondLst>
                                  <p:childTnLst>
                                    <p:set>
                                      <p:cBhvr>
                                        <p:cTn id="12" dur="1" fill="hold">
                                          <p:stCondLst>
                                            <p:cond delay="0"/>
                                          </p:stCondLst>
                                        </p:cTn>
                                        <p:tgtEl>
                                          <p:spTgt spid="883"/>
                                        </p:tgtEl>
                                        <p:attrNameLst>
                                          <p:attrName>style.visibility</p:attrName>
                                        </p:attrNameLst>
                                      </p:cBhvr>
                                      <p:to>
                                        <p:strVal val="visible"/>
                                      </p:to>
                                    </p:set>
                                    <p:animEffect transition="in" filter="fade">
                                      <p:cBhvr>
                                        <p:cTn id="13" dur="500"/>
                                        <p:tgtEl>
                                          <p:spTgt spid="883"/>
                                        </p:tgtEl>
                                      </p:cBhvr>
                                    </p:animEffect>
                                  </p:childTnLst>
                                </p:cTn>
                              </p:par>
                              <p:par>
                                <p:cTn id="14" presetID="10" presetClass="entr" presetSubtype="0" fill="hold" nodeType="withEffect">
                                  <p:stCondLst>
                                    <p:cond delay="0"/>
                                  </p:stCondLst>
                                  <p:childTnLst>
                                    <p:set>
                                      <p:cBhvr>
                                        <p:cTn id="15" dur="1" fill="hold">
                                          <p:stCondLst>
                                            <p:cond delay="0"/>
                                          </p:stCondLst>
                                        </p:cTn>
                                        <p:tgtEl>
                                          <p:spTgt spid="884"/>
                                        </p:tgtEl>
                                        <p:attrNameLst>
                                          <p:attrName>style.visibility</p:attrName>
                                        </p:attrNameLst>
                                      </p:cBhvr>
                                      <p:to>
                                        <p:strVal val="visible"/>
                                      </p:to>
                                    </p:set>
                                    <p:animEffect transition="in" filter="fade">
                                      <p:cBhvr>
                                        <p:cTn id="16" dur="500"/>
                                        <p:tgtEl>
                                          <p:spTgt spid="884"/>
                                        </p:tgtEl>
                                      </p:cBhvr>
                                    </p:animEffect>
                                  </p:childTnLst>
                                </p:cTn>
                              </p:par>
                              <p:par>
                                <p:cTn id="17" presetID="10" presetClass="entr" presetSubtype="0" fill="hold" nodeType="withEffect">
                                  <p:stCondLst>
                                    <p:cond delay="0"/>
                                  </p:stCondLst>
                                  <p:childTnLst>
                                    <p:set>
                                      <p:cBhvr>
                                        <p:cTn id="18" dur="1" fill="hold">
                                          <p:stCondLst>
                                            <p:cond delay="0"/>
                                          </p:stCondLst>
                                        </p:cTn>
                                        <p:tgtEl>
                                          <p:spTgt spid="885"/>
                                        </p:tgtEl>
                                        <p:attrNameLst>
                                          <p:attrName>style.visibility</p:attrName>
                                        </p:attrNameLst>
                                      </p:cBhvr>
                                      <p:to>
                                        <p:strVal val="visible"/>
                                      </p:to>
                                    </p:set>
                                    <p:animEffect transition="in" filter="fade">
                                      <p:cBhvr>
                                        <p:cTn id="19" dur="500"/>
                                        <p:tgtEl>
                                          <p:spTgt spid="885"/>
                                        </p:tgtEl>
                                      </p:cBhvr>
                                    </p:animEffect>
                                  </p:childTnLst>
                                </p:cTn>
                              </p:par>
                              <p:par>
                                <p:cTn id="20" presetID="10" presetClass="entr" presetSubtype="0" fill="hold" nodeType="withEffect">
                                  <p:stCondLst>
                                    <p:cond delay="0"/>
                                  </p:stCondLst>
                                  <p:childTnLst>
                                    <p:set>
                                      <p:cBhvr>
                                        <p:cTn id="21" dur="1" fill="hold">
                                          <p:stCondLst>
                                            <p:cond delay="0"/>
                                          </p:stCondLst>
                                        </p:cTn>
                                        <p:tgtEl>
                                          <p:spTgt spid="886"/>
                                        </p:tgtEl>
                                        <p:attrNameLst>
                                          <p:attrName>style.visibility</p:attrName>
                                        </p:attrNameLst>
                                      </p:cBhvr>
                                      <p:to>
                                        <p:strVal val="visible"/>
                                      </p:to>
                                    </p:set>
                                    <p:animEffect transition="in" filter="fade">
                                      <p:cBhvr>
                                        <p:cTn id="22" dur="500"/>
                                        <p:tgtEl>
                                          <p:spTgt spid="8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91"/>
        <p:cNvGrpSpPr/>
        <p:nvPr/>
      </p:nvGrpSpPr>
      <p:grpSpPr>
        <a:xfrm>
          <a:off x="0" y="0"/>
          <a:ext cx="0" cy="0"/>
          <a:chOff x="0" y="0"/>
          <a:chExt cx="0" cy="0"/>
        </a:xfrm>
      </p:grpSpPr>
      <p:pic>
        <p:nvPicPr>
          <p:cNvPr id="892" name="Google Shape;892;p14"/>
          <p:cNvPicPr preferRelativeResize="0"/>
          <p:nvPr/>
        </p:nvPicPr>
        <p:blipFill rotWithShape="1">
          <a:blip r:embed="rId4">
            <a:alphaModFix/>
          </a:blip>
          <a:srcRect/>
          <a:stretch/>
        </p:blipFill>
        <p:spPr>
          <a:xfrm>
            <a:off x="-71373" y="0"/>
            <a:ext cx="12288688" cy="6858000"/>
          </a:xfrm>
          <a:prstGeom prst="rect">
            <a:avLst/>
          </a:prstGeom>
          <a:noFill/>
          <a:ln>
            <a:noFill/>
          </a:ln>
        </p:spPr>
      </p:pic>
      <p:sp>
        <p:nvSpPr>
          <p:cNvPr id="893" name="Google Shape;893;p14"/>
          <p:cNvSpPr txBox="1"/>
          <p:nvPr/>
        </p:nvSpPr>
        <p:spPr>
          <a:xfrm>
            <a:off x="4086221" y="2341950"/>
            <a:ext cx="4302966" cy="2308324"/>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Nó thích vẽ lắm</a:t>
            </a:r>
            <a:endParaRPr sz="3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Vẽ thỏ có đôi</a:t>
            </a:r>
            <a:endParaRPr sz="3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Nó sợ thỏ một</a:t>
            </a:r>
            <a:endParaRPr sz="3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Không có bạn chơi.</a:t>
            </a:r>
            <a:endParaRPr sz="3600" b="0" i="1" u="none" strike="noStrike" cap="none">
              <a:solidFill>
                <a:srgbClr val="000000"/>
              </a:solidFill>
              <a:latin typeface="Calibri"/>
              <a:ea typeface="Calibri"/>
              <a:cs typeface="Calibri"/>
              <a:sym typeface="Calibri"/>
            </a:endParaRPr>
          </a:p>
        </p:txBody>
      </p:sp>
      <p:sp>
        <p:nvSpPr>
          <p:cNvPr id="894" name="Google Shape;894;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888888"/>
              </a:buClr>
              <a:buSzPts val="1200"/>
              <a:buFont typeface="Calibri"/>
              <a:buNone/>
            </a:pPr>
            <a:r>
              <a:rPr lang="en-US" sz="1200" b="0" i="0" u="none" strike="noStrike" cap="none">
                <a:solidFill>
                  <a:srgbClr val="888888"/>
                </a:solidFill>
                <a:latin typeface="Calibri"/>
                <a:ea typeface="Calibri"/>
                <a:cs typeface="Calibri"/>
                <a:sym typeface="Calibri"/>
              </a:rPr>
              <a:t>2022/11/26</a:t>
            </a:r>
            <a:endParaRPr sz="1200" b="0" i="0" u="none" strike="noStrike" cap="none">
              <a:solidFill>
                <a:srgbClr val="888888"/>
              </a:solidFill>
              <a:latin typeface="Calibri"/>
              <a:ea typeface="Calibri"/>
              <a:cs typeface="Calibri"/>
              <a:sym typeface="Calibri"/>
            </a:endParaRPr>
          </a:p>
        </p:txBody>
      </p:sp>
      <p:sp>
        <p:nvSpPr>
          <p:cNvPr id="895" name="Google Shape;895;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endParaRPr sz="1200" b="0" i="0" u="none" strike="noStrike" cap="none">
              <a:solidFill>
                <a:srgbClr val="888888"/>
              </a:solidFill>
              <a:latin typeface="Calibri"/>
              <a:ea typeface="Calibri"/>
              <a:cs typeface="Calibri"/>
              <a:sym typeface="Calibri"/>
            </a:endParaRPr>
          </a:p>
        </p:txBody>
      </p:sp>
      <p:sp>
        <p:nvSpPr>
          <p:cNvPr id="896" name="Google Shape;896;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14</a:t>
            </a:fld>
            <a:endParaRPr sz="1200" b="0" i="0" u="none" strike="noStrike" cap="none">
              <a:solidFill>
                <a:srgbClr val="888888"/>
              </a:solidFill>
              <a:latin typeface="Calibri"/>
              <a:ea typeface="Calibri"/>
              <a:cs typeface="Calibri"/>
              <a:sym typeface="Calibri"/>
            </a:endParaRPr>
          </a:p>
        </p:txBody>
      </p:sp>
      <p:sp>
        <p:nvSpPr>
          <p:cNvPr id="904" name="Google Shape;904;p14"/>
          <p:cNvSpPr/>
          <p:nvPr/>
        </p:nvSpPr>
        <p:spPr>
          <a:xfrm>
            <a:off x="3546796" y="2172990"/>
            <a:ext cx="609600" cy="604909"/>
          </a:xfrm>
          <a:prstGeom prst="ellipse">
            <a:avLst/>
          </a:prstGeom>
          <a:solidFill>
            <a:srgbClr val="FF0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3200"/>
              <a:buFont typeface="Arial"/>
              <a:buNone/>
            </a:pPr>
            <a:r>
              <a:rPr lang="en-US" sz="3200" b="1" i="0" u="none" strike="noStrike" cap="none">
                <a:solidFill>
                  <a:srgbClr val="FFFFFF"/>
                </a:solidFill>
                <a:latin typeface="Arial"/>
                <a:ea typeface="Arial"/>
                <a:cs typeface="Arial"/>
                <a:sym typeface="Arial"/>
              </a:rPr>
              <a:t>5</a:t>
            </a:r>
            <a:endParaRPr sz="3200" b="1" i="0" u="none" strike="noStrike" cap="none">
              <a:solidFill>
                <a:srgbClr val="FFFFFF"/>
              </a:solidFill>
              <a:latin typeface="Calibri"/>
              <a:ea typeface="Calibri"/>
              <a:cs typeface="Calibri"/>
              <a:sym typeface="Calibri"/>
            </a:endParaRPr>
          </a:p>
        </p:txBody>
      </p:sp>
      <p:cxnSp>
        <p:nvCxnSpPr>
          <p:cNvPr id="905" name="Google Shape;905;p14"/>
          <p:cNvCxnSpPr/>
          <p:nvPr/>
        </p:nvCxnSpPr>
        <p:spPr>
          <a:xfrm flipH="1">
            <a:off x="6889540" y="2913235"/>
            <a:ext cx="159384" cy="515765"/>
          </a:xfrm>
          <a:prstGeom prst="straightConnector1">
            <a:avLst/>
          </a:prstGeom>
          <a:noFill/>
          <a:ln w="38100" cap="flat" cmpd="sng">
            <a:solidFill>
              <a:srgbClr val="C00000"/>
            </a:solidFill>
            <a:prstDash val="solid"/>
            <a:miter lim="800000"/>
            <a:headEnd type="none" w="sm" len="sm"/>
            <a:tailEnd type="none" w="sm" len="sm"/>
          </a:ln>
        </p:spPr>
      </p:cxnSp>
      <p:cxnSp>
        <p:nvCxnSpPr>
          <p:cNvPr id="906" name="Google Shape;906;p14"/>
          <p:cNvCxnSpPr/>
          <p:nvPr/>
        </p:nvCxnSpPr>
        <p:spPr>
          <a:xfrm flipH="1">
            <a:off x="7318636" y="2475444"/>
            <a:ext cx="159384" cy="515765"/>
          </a:xfrm>
          <a:prstGeom prst="straightConnector1">
            <a:avLst/>
          </a:prstGeom>
          <a:noFill/>
          <a:ln w="38100" cap="flat" cmpd="sng">
            <a:solidFill>
              <a:srgbClr val="C00000"/>
            </a:solidFill>
            <a:prstDash val="solid"/>
            <a:miter lim="800000"/>
            <a:headEnd type="none" w="sm" len="sm"/>
            <a:tailEnd type="none" w="sm" len="sm"/>
          </a:ln>
        </p:spPr>
      </p:cxnSp>
      <p:cxnSp>
        <p:nvCxnSpPr>
          <p:cNvPr id="907" name="Google Shape;907;p14"/>
          <p:cNvCxnSpPr/>
          <p:nvPr/>
        </p:nvCxnSpPr>
        <p:spPr>
          <a:xfrm flipH="1">
            <a:off x="7093499" y="3473005"/>
            <a:ext cx="159384" cy="515765"/>
          </a:xfrm>
          <a:prstGeom prst="straightConnector1">
            <a:avLst/>
          </a:prstGeom>
          <a:noFill/>
          <a:ln w="38100" cap="flat" cmpd="sng">
            <a:solidFill>
              <a:srgbClr val="C00000"/>
            </a:solidFill>
            <a:prstDash val="solid"/>
            <a:miter lim="800000"/>
            <a:headEnd type="none" w="sm" len="sm"/>
            <a:tailEnd type="none" w="sm" len="sm"/>
          </a:ln>
        </p:spPr>
      </p:cxnSp>
      <p:cxnSp>
        <p:nvCxnSpPr>
          <p:cNvPr id="908" name="Google Shape;908;p14"/>
          <p:cNvCxnSpPr/>
          <p:nvPr/>
        </p:nvCxnSpPr>
        <p:spPr>
          <a:xfrm flipH="1">
            <a:off x="8197668" y="4064704"/>
            <a:ext cx="159384" cy="515765"/>
          </a:xfrm>
          <a:prstGeom prst="straightConnector1">
            <a:avLst/>
          </a:prstGeom>
          <a:noFill/>
          <a:ln w="38100" cap="flat" cmpd="sng">
            <a:solidFill>
              <a:srgbClr val="C00000"/>
            </a:solidFill>
            <a:prstDash val="solid"/>
            <a:miter lim="800000"/>
            <a:headEnd type="none" w="sm" len="sm"/>
            <a:tailEnd type="none" w="sm" len="sm"/>
          </a:ln>
        </p:spPr>
      </p:cxnSp>
      <p:cxnSp>
        <p:nvCxnSpPr>
          <p:cNvPr id="909" name="Google Shape;909;p14"/>
          <p:cNvCxnSpPr/>
          <p:nvPr/>
        </p:nvCxnSpPr>
        <p:spPr>
          <a:xfrm flipH="1">
            <a:off x="8097137" y="4051359"/>
            <a:ext cx="159384" cy="515765"/>
          </a:xfrm>
          <a:prstGeom prst="straightConnector1">
            <a:avLst/>
          </a:prstGeom>
          <a:noFill/>
          <a:ln w="38100" cap="flat" cmpd="sng">
            <a:solidFill>
              <a:srgbClr val="C00000"/>
            </a:solidFill>
            <a:prstDash val="solid"/>
            <a:miter lim="800000"/>
            <a:headEnd type="none" w="sm" len="sm"/>
            <a:tailEnd type="none" w="sm" len="sm"/>
          </a:ln>
        </p:spPr>
      </p:cxnSp>
      <p:grpSp>
        <p:nvGrpSpPr>
          <p:cNvPr id="20" name="Group 19">
            <a:extLst>
              <a:ext uri="{FF2B5EF4-FFF2-40B4-BE49-F238E27FC236}">
                <a16:creationId xmlns:a16="http://schemas.microsoft.com/office/drawing/2014/main" id="{3BDC3060-4978-B0EA-53A6-4B4A11457643}"/>
              </a:ext>
            </a:extLst>
          </p:cNvPr>
          <p:cNvGrpSpPr/>
          <p:nvPr/>
        </p:nvGrpSpPr>
        <p:grpSpPr>
          <a:xfrm>
            <a:off x="82502" y="405521"/>
            <a:ext cx="3833769" cy="966269"/>
            <a:chOff x="2809584" y="36474"/>
            <a:chExt cx="6170650" cy="1255346"/>
          </a:xfrm>
        </p:grpSpPr>
        <p:grpSp>
          <p:nvGrpSpPr>
            <p:cNvPr id="21" name="Group 20">
              <a:extLst>
                <a:ext uri="{FF2B5EF4-FFF2-40B4-BE49-F238E27FC236}">
                  <a16:creationId xmlns:a16="http://schemas.microsoft.com/office/drawing/2014/main" id="{F9A82846-BD2A-07EF-649F-B521DAC157F6}"/>
                </a:ext>
              </a:extLst>
            </p:cNvPr>
            <p:cNvGrpSpPr/>
            <p:nvPr/>
          </p:nvGrpSpPr>
          <p:grpSpPr>
            <a:xfrm>
              <a:off x="3320905" y="36474"/>
              <a:ext cx="5659329" cy="1255346"/>
              <a:chOff x="3637970" y="758175"/>
              <a:chExt cx="4809778" cy="1193184"/>
            </a:xfrm>
          </p:grpSpPr>
          <p:pic>
            <p:nvPicPr>
              <p:cNvPr id="23" name="Picture 4">
                <a:extLst>
                  <a:ext uri="{FF2B5EF4-FFF2-40B4-BE49-F238E27FC236}">
                    <a16:creationId xmlns:a16="http://schemas.microsoft.com/office/drawing/2014/main" id="{C878F84B-8F3D-9171-613F-77D80CE23B1B}"/>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t="30637" b="43697"/>
              <a:stretch/>
            </p:blipFill>
            <p:spPr bwMode="auto">
              <a:xfrm>
                <a:off x="3637970" y="758175"/>
                <a:ext cx="4809778" cy="1193184"/>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9B454BF0-32DE-84C4-5DBC-66AAFA9CFFD0}"/>
                  </a:ext>
                </a:extLst>
              </p:cNvPr>
              <p:cNvSpPr txBox="1"/>
              <p:nvPr/>
            </p:nvSpPr>
            <p:spPr>
              <a:xfrm>
                <a:off x="4084659" y="957781"/>
                <a:ext cx="4099150" cy="6460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2"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34D0FEF7-34C9-8313-48E4-833BD3AC6479}"/>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809584" y="36474"/>
              <a:ext cx="1255346" cy="1255346"/>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05"/>
                                        </p:tgtEl>
                                        <p:attrNameLst>
                                          <p:attrName>style.visibility</p:attrName>
                                        </p:attrNameLst>
                                      </p:cBhvr>
                                      <p:to>
                                        <p:strVal val="visible"/>
                                      </p:to>
                                    </p:set>
                                    <p:animEffect transition="in" filter="fade">
                                      <p:cBhvr>
                                        <p:cTn id="7" dur="500"/>
                                        <p:tgtEl>
                                          <p:spTgt spid="905"/>
                                        </p:tgtEl>
                                      </p:cBhvr>
                                    </p:animEffect>
                                  </p:childTnLst>
                                </p:cTn>
                              </p:par>
                              <p:par>
                                <p:cTn id="8" presetID="10" presetClass="entr" presetSubtype="0" fill="hold" nodeType="withEffect">
                                  <p:stCondLst>
                                    <p:cond delay="0"/>
                                  </p:stCondLst>
                                  <p:childTnLst>
                                    <p:set>
                                      <p:cBhvr>
                                        <p:cTn id="9" dur="1" fill="hold">
                                          <p:stCondLst>
                                            <p:cond delay="0"/>
                                          </p:stCondLst>
                                        </p:cTn>
                                        <p:tgtEl>
                                          <p:spTgt spid="906"/>
                                        </p:tgtEl>
                                        <p:attrNameLst>
                                          <p:attrName>style.visibility</p:attrName>
                                        </p:attrNameLst>
                                      </p:cBhvr>
                                      <p:to>
                                        <p:strVal val="visible"/>
                                      </p:to>
                                    </p:set>
                                    <p:animEffect transition="in" filter="fade">
                                      <p:cBhvr>
                                        <p:cTn id="10" dur="500"/>
                                        <p:tgtEl>
                                          <p:spTgt spid="906"/>
                                        </p:tgtEl>
                                      </p:cBhvr>
                                    </p:animEffect>
                                  </p:childTnLst>
                                </p:cTn>
                              </p:par>
                              <p:par>
                                <p:cTn id="11" presetID="10" presetClass="entr" presetSubtype="0" fill="hold" nodeType="withEffect">
                                  <p:stCondLst>
                                    <p:cond delay="0"/>
                                  </p:stCondLst>
                                  <p:childTnLst>
                                    <p:set>
                                      <p:cBhvr>
                                        <p:cTn id="12" dur="1" fill="hold">
                                          <p:stCondLst>
                                            <p:cond delay="0"/>
                                          </p:stCondLst>
                                        </p:cTn>
                                        <p:tgtEl>
                                          <p:spTgt spid="907"/>
                                        </p:tgtEl>
                                        <p:attrNameLst>
                                          <p:attrName>style.visibility</p:attrName>
                                        </p:attrNameLst>
                                      </p:cBhvr>
                                      <p:to>
                                        <p:strVal val="visible"/>
                                      </p:to>
                                    </p:set>
                                    <p:animEffect transition="in" filter="fade">
                                      <p:cBhvr>
                                        <p:cTn id="13" dur="500"/>
                                        <p:tgtEl>
                                          <p:spTgt spid="907"/>
                                        </p:tgtEl>
                                      </p:cBhvr>
                                    </p:animEffect>
                                  </p:childTnLst>
                                </p:cTn>
                              </p:par>
                              <p:par>
                                <p:cTn id="14" presetID="10" presetClass="entr" presetSubtype="0" fill="hold" nodeType="withEffect">
                                  <p:stCondLst>
                                    <p:cond delay="0"/>
                                  </p:stCondLst>
                                  <p:childTnLst>
                                    <p:set>
                                      <p:cBhvr>
                                        <p:cTn id="15" dur="1" fill="hold">
                                          <p:stCondLst>
                                            <p:cond delay="0"/>
                                          </p:stCondLst>
                                        </p:cTn>
                                        <p:tgtEl>
                                          <p:spTgt spid="908"/>
                                        </p:tgtEl>
                                        <p:attrNameLst>
                                          <p:attrName>style.visibility</p:attrName>
                                        </p:attrNameLst>
                                      </p:cBhvr>
                                      <p:to>
                                        <p:strVal val="visible"/>
                                      </p:to>
                                    </p:set>
                                    <p:animEffect transition="in" filter="fade">
                                      <p:cBhvr>
                                        <p:cTn id="16" dur="500"/>
                                        <p:tgtEl>
                                          <p:spTgt spid="908"/>
                                        </p:tgtEl>
                                      </p:cBhvr>
                                    </p:animEffect>
                                  </p:childTnLst>
                                </p:cTn>
                              </p:par>
                              <p:par>
                                <p:cTn id="17" presetID="10" presetClass="entr" presetSubtype="0" fill="hold" nodeType="withEffect">
                                  <p:stCondLst>
                                    <p:cond delay="0"/>
                                  </p:stCondLst>
                                  <p:childTnLst>
                                    <p:set>
                                      <p:cBhvr>
                                        <p:cTn id="18" dur="1" fill="hold">
                                          <p:stCondLst>
                                            <p:cond delay="0"/>
                                          </p:stCondLst>
                                        </p:cTn>
                                        <p:tgtEl>
                                          <p:spTgt spid="909"/>
                                        </p:tgtEl>
                                        <p:attrNameLst>
                                          <p:attrName>style.visibility</p:attrName>
                                        </p:attrNameLst>
                                      </p:cBhvr>
                                      <p:to>
                                        <p:strVal val="visible"/>
                                      </p:to>
                                    </p:set>
                                    <p:animEffect transition="in" filter="fade">
                                      <p:cBhvr>
                                        <p:cTn id="19" dur="500"/>
                                        <p:tgtEl>
                                          <p:spTgt spid="9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14"/>
        <p:cNvGrpSpPr/>
        <p:nvPr/>
      </p:nvGrpSpPr>
      <p:grpSpPr>
        <a:xfrm>
          <a:off x="0" y="0"/>
          <a:ext cx="0" cy="0"/>
          <a:chOff x="0" y="0"/>
          <a:chExt cx="0" cy="0"/>
        </a:xfrm>
      </p:grpSpPr>
      <p:pic>
        <p:nvPicPr>
          <p:cNvPr id="915" name="Google Shape;915;p15"/>
          <p:cNvPicPr preferRelativeResize="0"/>
          <p:nvPr/>
        </p:nvPicPr>
        <p:blipFill rotWithShape="1">
          <a:blip r:embed="rId4">
            <a:alphaModFix/>
          </a:blip>
          <a:srcRect/>
          <a:stretch/>
        </p:blipFill>
        <p:spPr>
          <a:xfrm>
            <a:off x="-71373" y="0"/>
            <a:ext cx="12288688" cy="6858000"/>
          </a:xfrm>
          <a:prstGeom prst="rect">
            <a:avLst/>
          </a:prstGeom>
          <a:noFill/>
          <a:ln>
            <a:noFill/>
          </a:ln>
        </p:spPr>
      </p:pic>
      <p:sp>
        <p:nvSpPr>
          <p:cNvPr id="916" name="Google Shape;916;p15"/>
          <p:cNvSpPr txBox="1"/>
          <p:nvPr/>
        </p:nvSpPr>
        <p:spPr>
          <a:xfrm>
            <a:off x="4086221" y="2457509"/>
            <a:ext cx="4481018" cy="2308324"/>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Kìa, tiếng nó đấy!</a:t>
            </a:r>
            <a:endParaRPr/>
          </a:p>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Đang ở trường về</a:t>
            </a:r>
            <a:endParaRPr sz="3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Cùng bạn bắt bướm</a:t>
            </a:r>
            <a:endParaRPr sz="3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Cười dưới hàng tre.</a:t>
            </a:r>
            <a:endParaRPr sz="3600" b="0" i="1" u="none" strike="noStrike" cap="none">
              <a:solidFill>
                <a:srgbClr val="000000"/>
              </a:solidFill>
              <a:latin typeface="Calibri"/>
              <a:ea typeface="Calibri"/>
              <a:cs typeface="Calibri"/>
              <a:sym typeface="Calibri"/>
            </a:endParaRPr>
          </a:p>
        </p:txBody>
      </p:sp>
      <p:sp>
        <p:nvSpPr>
          <p:cNvPr id="917" name="Google Shape;917;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888888"/>
              </a:buClr>
              <a:buSzPts val="1200"/>
              <a:buFont typeface="Calibri"/>
              <a:buNone/>
            </a:pPr>
            <a:r>
              <a:rPr lang="en-US" sz="1200" b="0" i="0" u="none" strike="noStrike" cap="none">
                <a:solidFill>
                  <a:srgbClr val="888888"/>
                </a:solidFill>
                <a:latin typeface="Calibri"/>
                <a:ea typeface="Calibri"/>
                <a:cs typeface="Calibri"/>
                <a:sym typeface="Calibri"/>
              </a:rPr>
              <a:t>2022/11/26</a:t>
            </a:r>
            <a:endParaRPr sz="1200" b="0" i="0" u="none" strike="noStrike" cap="none">
              <a:solidFill>
                <a:srgbClr val="888888"/>
              </a:solidFill>
              <a:latin typeface="Calibri"/>
              <a:ea typeface="Calibri"/>
              <a:cs typeface="Calibri"/>
              <a:sym typeface="Calibri"/>
            </a:endParaRPr>
          </a:p>
        </p:txBody>
      </p:sp>
      <p:sp>
        <p:nvSpPr>
          <p:cNvPr id="918" name="Google Shape;918;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endParaRPr sz="1200" b="0" i="0" u="none" strike="noStrike" cap="none">
              <a:solidFill>
                <a:srgbClr val="888888"/>
              </a:solidFill>
              <a:latin typeface="Calibri"/>
              <a:ea typeface="Calibri"/>
              <a:cs typeface="Calibri"/>
              <a:sym typeface="Calibri"/>
            </a:endParaRPr>
          </a:p>
        </p:txBody>
      </p:sp>
      <p:sp>
        <p:nvSpPr>
          <p:cNvPr id="919" name="Google Shape;919;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15</a:t>
            </a:fld>
            <a:endParaRPr sz="1200" b="0" i="0" u="none" strike="noStrike" cap="none">
              <a:solidFill>
                <a:srgbClr val="888888"/>
              </a:solidFill>
              <a:latin typeface="Calibri"/>
              <a:ea typeface="Calibri"/>
              <a:cs typeface="Calibri"/>
              <a:sym typeface="Calibri"/>
            </a:endParaRPr>
          </a:p>
        </p:txBody>
      </p:sp>
      <p:pic>
        <p:nvPicPr>
          <p:cNvPr id="921" name="Google Shape;921;p15"/>
          <p:cNvPicPr preferRelativeResize="0"/>
          <p:nvPr/>
        </p:nvPicPr>
        <p:blipFill rotWithShape="1">
          <a:blip r:embed="rId5">
            <a:alphaModFix/>
          </a:blip>
          <a:srcRect/>
          <a:stretch/>
        </p:blipFill>
        <p:spPr>
          <a:xfrm>
            <a:off x="8544272" y="618133"/>
            <a:ext cx="1512168" cy="753657"/>
          </a:xfrm>
          <a:prstGeom prst="rect">
            <a:avLst/>
          </a:prstGeom>
          <a:noFill/>
          <a:ln>
            <a:noFill/>
          </a:ln>
        </p:spPr>
      </p:pic>
      <p:pic>
        <p:nvPicPr>
          <p:cNvPr id="925" name="Google Shape;925;p15" descr="Icon&#10;&#10;Description automatically generated with medium confidence"/>
          <p:cNvPicPr preferRelativeResize="0"/>
          <p:nvPr/>
        </p:nvPicPr>
        <p:blipFill rotWithShape="1">
          <a:blip r:embed="rId6">
            <a:alphaModFix/>
          </a:blip>
          <a:srcRect/>
          <a:stretch/>
        </p:blipFill>
        <p:spPr>
          <a:xfrm>
            <a:off x="9184628" y="977943"/>
            <a:ext cx="594282" cy="547448"/>
          </a:xfrm>
          <a:prstGeom prst="rect">
            <a:avLst/>
          </a:prstGeom>
          <a:noFill/>
          <a:ln>
            <a:noFill/>
          </a:ln>
        </p:spPr>
      </p:pic>
      <p:sp>
        <p:nvSpPr>
          <p:cNvPr id="927" name="Google Shape;927;p15"/>
          <p:cNvSpPr/>
          <p:nvPr/>
        </p:nvSpPr>
        <p:spPr>
          <a:xfrm>
            <a:off x="3546796" y="2172990"/>
            <a:ext cx="609600" cy="604909"/>
          </a:xfrm>
          <a:prstGeom prst="ellipse">
            <a:avLst/>
          </a:prstGeom>
          <a:solidFill>
            <a:srgbClr val="FF0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3200"/>
              <a:buFont typeface="Arial"/>
              <a:buNone/>
            </a:pPr>
            <a:r>
              <a:rPr lang="en-US" sz="3200" b="1">
                <a:solidFill>
                  <a:srgbClr val="FFFFFF"/>
                </a:solidFill>
                <a:latin typeface="Arial"/>
                <a:ea typeface="Arial"/>
                <a:cs typeface="Arial"/>
                <a:sym typeface="Arial"/>
              </a:rPr>
              <a:t>6</a:t>
            </a:r>
            <a:endParaRPr sz="3200" b="1" i="0" u="none" strike="noStrike" cap="none">
              <a:solidFill>
                <a:srgbClr val="FFFFFF"/>
              </a:solidFill>
              <a:latin typeface="Calibri"/>
              <a:ea typeface="Calibri"/>
              <a:cs typeface="Calibri"/>
              <a:sym typeface="Calibri"/>
            </a:endParaRPr>
          </a:p>
        </p:txBody>
      </p:sp>
      <p:cxnSp>
        <p:nvCxnSpPr>
          <p:cNvPr id="928" name="Google Shape;928;p15"/>
          <p:cNvCxnSpPr/>
          <p:nvPr/>
        </p:nvCxnSpPr>
        <p:spPr>
          <a:xfrm flipH="1">
            <a:off x="7830369" y="3057392"/>
            <a:ext cx="159384" cy="515765"/>
          </a:xfrm>
          <a:prstGeom prst="straightConnector1">
            <a:avLst/>
          </a:prstGeom>
          <a:noFill/>
          <a:ln w="38100" cap="flat" cmpd="sng">
            <a:solidFill>
              <a:srgbClr val="C00000"/>
            </a:solidFill>
            <a:prstDash val="solid"/>
            <a:miter lim="800000"/>
            <a:headEnd type="none" w="sm" len="sm"/>
            <a:tailEnd type="none" w="sm" len="sm"/>
          </a:ln>
        </p:spPr>
      </p:cxnSp>
      <p:cxnSp>
        <p:nvCxnSpPr>
          <p:cNvPr id="929" name="Google Shape;929;p15"/>
          <p:cNvCxnSpPr/>
          <p:nvPr/>
        </p:nvCxnSpPr>
        <p:spPr>
          <a:xfrm flipH="1">
            <a:off x="7774566" y="2520016"/>
            <a:ext cx="159384" cy="515765"/>
          </a:xfrm>
          <a:prstGeom prst="straightConnector1">
            <a:avLst/>
          </a:prstGeom>
          <a:noFill/>
          <a:ln w="38100" cap="flat" cmpd="sng">
            <a:solidFill>
              <a:srgbClr val="C00000"/>
            </a:solidFill>
            <a:prstDash val="solid"/>
            <a:miter lim="800000"/>
            <a:headEnd type="none" w="sm" len="sm"/>
            <a:tailEnd type="none" w="sm" len="sm"/>
          </a:ln>
        </p:spPr>
      </p:cxnSp>
      <p:cxnSp>
        <p:nvCxnSpPr>
          <p:cNvPr id="930" name="Google Shape;930;p15"/>
          <p:cNvCxnSpPr/>
          <p:nvPr/>
        </p:nvCxnSpPr>
        <p:spPr>
          <a:xfrm flipH="1">
            <a:off x="8292132" y="3506554"/>
            <a:ext cx="159384" cy="515765"/>
          </a:xfrm>
          <a:prstGeom prst="straightConnector1">
            <a:avLst/>
          </a:prstGeom>
          <a:noFill/>
          <a:ln w="38100" cap="flat" cmpd="sng">
            <a:solidFill>
              <a:srgbClr val="C00000"/>
            </a:solidFill>
            <a:prstDash val="solid"/>
            <a:miter lim="800000"/>
            <a:headEnd type="none" w="sm" len="sm"/>
            <a:tailEnd type="none" w="sm" len="sm"/>
          </a:ln>
        </p:spPr>
      </p:cxnSp>
      <p:cxnSp>
        <p:nvCxnSpPr>
          <p:cNvPr id="931" name="Google Shape;931;p15"/>
          <p:cNvCxnSpPr/>
          <p:nvPr/>
        </p:nvCxnSpPr>
        <p:spPr>
          <a:xfrm flipH="1">
            <a:off x="8197667" y="4192089"/>
            <a:ext cx="159384" cy="515765"/>
          </a:xfrm>
          <a:prstGeom prst="straightConnector1">
            <a:avLst/>
          </a:prstGeom>
          <a:noFill/>
          <a:ln w="38100" cap="flat" cmpd="sng">
            <a:solidFill>
              <a:srgbClr val="C00000"/>
            </a:solidFill>
            <a:prstDash val="solid"/>
            <a:miter lim="800000"/>
            <a:headEnd type="none" w="sm" len="sm"/>
            <a:tailEnd type="none" w="sm" len="sm"/>
          </a:ln>
        </p:spPr>
      </p:cxnSp>
      <p:cxnSp>
        <p:nvCxnSpPr>
          <p:cNvPr id="932" name="Google Shape;932;p15"/>
          <p:cNvCxnSpPr/>
          <p:nvPr/>
        </p:nvCxnSpPr>
        <p:spPr>
          <a:xfrm flipH="1">
            <a:off x="8302761" y="4192089"/>
            <a:ext cx="159384" cy="515765"/>
          </a:xfrm>
          <a:prstGeom prst="straightConnector1">
            <a:avLst/>
          </a:prstGeom>
          <a:noFill/>
          <a:ln w="38100" cap="flat" cmpd="sng">
            <a:solidFill>
              <a:srgbClr val="C00000"/>
            </a:solidFill>
            <a:prstDash val="solid"/>
            <a:miter lim="800000"/>
            <a:headEnd type="none" w="sm" len="sm"/>
            <a:tailEnd type="none" w="sm" len="sm"/>
          </a:ln>
        </p:spPr>
      </p:cxnSp>
      <p:cxnSp>
        <p:nvCxnSpPr>
          <p:cNvPr id="20" name="Google Shape;932;p15"/>
          <p:cNvCxnSpPr/>
          <p:nvPr/>
        </p:nvCxnSpPr>
        <p:spPr>
          <a:xfrm flipH="1">
            <a:off x="7844741" y="2520015"/>
            <a:ext cx="159384" cy="515765"/>
          </a:xfrm>
          <a:prstGeom prst="straightConnector1">
            <a:avLst/>
          </a:prstGeom>
          <a:noFill/>
          <a:ln w="38100" cap="flat" cmpd="sng">
            <a:solidFill>
              <a:srgbClr val="C00000"/>
            </a:solidFill>
            <a:prstDash val="solid"/>
            <a:miter lim="800000"/>
            <a:headEnd type="none" w="sm" len="sm"/>
            <a:tailEnd type="none" w="sm" len="sm"/>
          </a:ln>
        </p:spPr>
      </p:cxnSp>
      <p:grpSp>
        <p:nvGrpSpPr>
          <p:cNvPr id="21" name="Group 20">
            <a:extLst>
              <a:ext uri="{FF2B5EF4-FFF2-40B4-BE49-F238E27FC236}">
                <a16:creationId xmlns:a16="http://schemas.microsoft.com/office/drawing/2014/main" id="{3BDC3060-4978-B0EA-53A6-4B4A11457643}"/>
              </a:ext>
            </a:extLst>
          </p:cNvPr>
          <p:cNvGrpSpPr/>
          <p:nvPr/>
        </p:nvGrpSpPr>
        <p:grpSpPr>
          <a:xfrm>
            <a:off x="82502" y="405521"/>
            <a:ext cx="3833769" cy="966269"/>
            <a:chOff x="2809584" y="36474"/>
            <a:chExt cx="6170650" cy="1255346"/>
          </a:xfrm>
        </p:grpSpPr>
        <p:grpSp>
          <p:nvGrpSpPr>
            <p:cNvPr id="22" name="Group 21">
              <a:extLst>
                <a:ext uri="{FF2B5EF4-FFF2-40B4-BE49-F238E27FC236}">
                  <a16:creationId xmlns:a16="http://schemas.microsoft.com/office/drawing/2014/main" id="{F9A82846-BD2A-07EF-649F-B521DAC157F6}"/>
                </a:ext>
              </a:extLst>
            </p:cNvPr>
            <p:cNvGrpSpPr/>
            <p:nvPr/>
          </p:nvGrpSpPr>
          <p:grpSpPr>
            <a:xfrm>
              <a:off x="3320905" y="36474"/>
              <a:ext cx="5659329" cy="1255346"/>
              <a:chOff x="3637970" y="758175"/>
              <a:chExt cx="4809778" cy="1193184"/>
            </a:xfrm>
          </p:grpSpPr>
          <p:pic>
            <p:nvPicPr>
              <p:cNvPr id="24" name="Picture 4">
                <a:extLst>
                  <a:ext uri="{FF2B5EF4-FFF2-40B4-BE49-F238E27FC236}">
                    <a16:creationId xmlns:a16="http://schemas.microsoft.com/office/drawing/2014/main" id="{C878F84B-8F3D-9171-613F-77D80CE23B1B}"/>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t="30637" b="43697"/>
              <a:stretch/>
            </p:blipFill>
            <p:spPr bwMode="auto">
              <a:xfrm>
                <a:off x="3637970" y="758175"/>
                <a:ext cx="4809778" cy="1193184"/>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9B454BF0-32DE-84C4-5DBC-66AAFA9CFFD0}"/>
                  </a:ext>
                </a:extLst>
              </p:cNvPr>
              <p:cNvSpPr txBox="1"/>
              <p:nvPr/>
            </p:nvSpPr>
            <p:spPr>
              <a:xfrm>
                <a:off x="4084659" y="957781"/>
                <a:ext cx="4099150" cy="6460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3"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34D0FEF7-34C9-8313-48E4-833BD3AC6479}"/>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809584" y="36474"/>
              <a:ext cx="1255346" cy="1255346"/>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1250"/>
                                  </p:stCondLst>
                                  <p:childTnLst>
                                    <p:set>
                                      <p:cBhvr>
                                        <p:cTn id="6" dur="1" fill="hold">
                                          <p:stCondLst>
                                            <p:cond delay="1"/>
                                          </p:stCondLst>
                                        </p:cTn>
                                        <p:tgtEl>
                                          <p:spTgt spid="92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928"/>
                                        </p:tgtEl>
                                        <p:attrNameLst>
                                          <p:attrName>style.visibility</p:attrName>
                                        </p:attrNameLst>
                                      </p:cBhvr>
                                      <p:to>
                                        <p:strVal val="visible"/>
                                      </p:to>
                                    </p:set>
                                    <p:animEffect transition="in" filter="fade">
                                      <p:cBhvr>
                                        <p:cTn id="11" dur="500"/>
                                        <p:tgtEl>
                                          <p:spTgt spid="928"/>
                                        </p:tgtEl>
                                      </p:cBhvr>
                                    </p:animEffect>
                                  </p:childTnLst>
                                </p:cTn>
                              </p:par>
                              <p:par>
                                <p:cTn id="12" presetID="10" presetClass="entr" presetSubtype="0" fill="hold" nodeType="withEffect">
                                  <p:stCondLst>
                                    <p:cond delay="0"/>
                                  </p:stCondLst>
                                  <p:childTnLst>
                                    <p:set>
                                      <p:cBhvr>
                                        <p:cTn id="13" dur="1" fill="hold">
                                          <p:stCondLst>
                                            <p:cond delay="0"/>
                                          </p:stCondLst>
                                        </p:cTn>
                                        <p:tgtEl>
                                          <p:spTgt spid="929"/>
                                        </p:tgtEl>
                                        <p:attrNameLst>
                                          <p:attrName>style.visibility</p:attrName>
                                        </p:attrNameLst>
                                      </p:cBhvr>
                                      <p:to>
                                        <p:strVal val="visible"/>
                                      </p:to>
                                    </p:set>
                                    <p:animEffect transition="in" filter="fade">
                                      <p:cBhvr>
                                        <p:cTn id="14" dur="500"/>
                                        <p:tgtEl>
                                          <p:spTgt spid="929"/>
                                        </p:tgtEl>
                                      </p:cBhvr>
                                    </p:animEffect>
                                  </p:childTnLst>
                                </p:cTn>
                              </p:par>
                              <p:par>
                                <p:cTn id="15" presetID="10" presetClass="entr" presetSubtype="0" fill="hold" nodeType="withEffect">
                                  <p:stCondLst>
                                    <p:cond delay="0"/>
                                  </p:stCondLst>
                                  <p:childTnLst>
                                    <p:set>
                                      <p:cBhvr>
                                        <p:cTn id="16" dur="1" fill="hold">
                                          <p:stCondLst>
                                            <p:cond delay="0"/>
                                          </p:stCondLst>
                                        </p:cTn>
                                        <p:tgtEl>
                                          <p:spTgt spid="930"/>
                                        </p:tgtEl>
                                        <p:attrNameLst>
                                          <p:attrName>style.visibility</p:attrName>
                                        </p:attrNameLst>
                                      </p:cBhvr>
                                      <p:to>
                                        <p:strVal val="visible"/>
                                      </p:to>
                                    </p:set>
                                    <p:animEffect transition="in" filter="fade">
                                      <p:cBhvr>
                                        <p:cTn id="17" dur="500"/>
                                        <p:tgtEl>
                                          <p:spTgt spid="930"/>
                                        </p:tgtEl>
                                      </p:cBhvr>
                                    </p:animEffect>
                                  </p:childTnLst>
                                </p:cTn>
                              </p:par>
                              <p:par>
                                <p:cTn id="18" presetID="10" presetClass="entr" presetSubtype="0" fill="hold" nodeType="withEffect">
                                  <p:stCondLst>
                                    <p:cond delay="0"/>
                                  </p:stCondLst>
                                  <p:childTnLst>
                                    <p:set>
                                      <p:cBhvr>
                                        <p:cTn id="19" dur="1" fill="hold">
                                          <p:stCondLst>
                                            <p:cond delay="0"/>
                                          </p:stCondLst>
                                        </p:cTn>
                                        <p:tgtEl>
                                          <p:spTgt spid="931"/>
                                        </p:tgtEl>
                                        <p:attrNameLst>
                                          <p:attrName>style.visibility</p:attrName>
                                        </p:attrNameLst>
                                      </p:cBhvr>
                                      <p:to>
                                        <p:strVal val="visible"/>
                                      </p:to>
                                    </p:set>
                                    <p:animEffect transition="in" filter="fade">
                                      <p:cBhvr>
                                        <p:cTn id="20" dur="500"/>
                                        <p:tgtEl>
                                          <p:spTgt spid="931"/>
                                        </p:tgtEl>
                                      </p:cBhvr>
                                    </p:animEffect>
                                  </p:childTnLst>
                                </p:cTn>
                              </p:par>
                              <p:par>
                                <p:cTn id="21" presetID="10" presetClass="entr" presetSubtype="0" fill="hold" nodeType="withEffect">
                                  <p:stCondLst>
                                    <p:cond delay="0"/>
                                  </p:stCondLst>
                                  <p:childTnLst>
                                    <p:set>
                                      <p:cBhvr>
                                        <p:cTn id="22" dur="1" fill="hold">
                                          <p:stCondLst>
                                            <p:cond delay="0"/>
                                          </p:stCondLst>
                                        </p:cTn>
                                        <p:tgtEl>
                                          <p:spTgt spid="932"/>
                                        </p:tgtEl>
                                        <p:attrNameLst>
                                          <p:attrName>style.visibility</p:attrName>
                                        </p:attrNameLst>
                                      </p:cBhvr>
                                      <p:to>
                                        <p:strVal val="visible"/>
                                      </p:to>
                                    </p:set>
                                    <p:animEffect transition="in" filter="fade">
                                      <p:cBhvr>
                                        <p:cTn id="23" dur="500"/>
                                        <p:tgtEl>
                                          <p:spTgt spid="932"/>
                                        </p:tgtEl>
                                      </p:cBhvr>
                                    </p:animEffect>
                                  </p:childTnLst>
                                </p:cTn>
                              </p:par>
                              <p:par>
                                <p:cTn id="24" presetID="10" presetClass="entr" presetSubtype="0"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36"/>
        <p:cNvGrpSpPr/>
        <p:nvPr/>
      </p:nvGrpSpPr>
      <p:grpSpPr>
        <a:xfrm>
          <a:off x="0" y="0"/>
          <a:ext cx="0" cy="0"/>
          <a:chOff x="0" y="0"/>
          <a:chExt cx="0" cy="0"/>
        </a:xfrm>
      </p:grpSpPr>
      <p:sp>
        <p:nvSpPr>
          <p:cNvPr id="937" name="Google Shape;937;p16"/>
          <p:cNvSpPr/>
          <p:nvPr/>
        </p:nvSpPr>
        <p:spPr>
          <a:xfrm>
            <a:off x="1032529" y="228600"/>
            <a:ext cx="10321271" cy="647699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14">
              <a:solidFill>
                <a:srgbClr val="FFFFFF"/>
              </a:solidFill>
              <a:latin typeface="Calibri"/>
              <a:ea typeface="Calibri"/>
              <a:cs typeface="Calibri"/>
              <a:sym typeface="Calibri"/>
            </a:endParaRPr>
          </a:p>
        </p:txBody>
      </p:sp>
      <p:pic>
        <p:nvPicPr>
          <p:cNvPr id="938" name="Google Shape;938;p16" descr="PPT素材-12"/>
          <p:cNvPicPr preferRelativeResize="0"/>
          <p:nvPr/>
        </p:nvPicPr>
        <p:blipFill rotWithShape="1">
          <a:blip r:embed="rId3">
            <a:alphaModFix/>
          </a:blip>
          <a:srcRect/>
          <a:stretch/>
        </p:blipFill>
        <p:spPr>
          <a:xfrm>
            <a:off x="3750090" y="-160547"/>
            <a:ext cx="4867087" cy="2000273"/>
          </a:xfrm>
          <a:prstGeom prst="rect">
            <a:avLst/>
          </a:prstGeom>
          <a:noFill/>
          <a:ln>
            <a:noFill/>
          </a:ln>
        </p:spPr>
      </p:pic>
      <p:sp>
        <p:nvSpPr>
          <p:cNvPr id="939" name="Google Shape;939;p16"/>
          <p:cNvSpPr/>
          <p:nvPr/>
        </p:nvSpPr>
        <p:spPr>
          <a:xfrm>
            <a:off x="4362993" y="322097"/>
            <a:ext cx="3559755" cy="123508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713" b="1">
                <a:solidFill>
                  <a:srgbClr val="FF0000"/>
                </a:solidFill>
                <a:latin typeface="Arial"/>
                <a:ea typeface="Arial"/>
                <a:cs typeface="Arial"/>
                <a:sym typeface="Arial"/>
              </a:rPr>
              <a:t>Luyện đọc</a:t>
            </a:r>
            <a:endParaRPr sz="3713" b="1">
              <a:solidFill>
                <a:srgbClr val="FF0000"/>
              </a:solidFill>
              <a:latin typeface="Arial"/>
              <a:ea typeface="Arial"/>
              <a:cs typeface="Arial"/>
              <a:sym typeface="Arial"/>
            </a:endParaRPr>
          </a:p>
          <a:p>
            <a:pPr marL="0" marR="0" lvl="0" indent="0" algn="ctr" rtl="0">
              <a:spcBef>
                <a:spcPts val="0"/>
              </a:spcBef>
              <a:spcAft>
                <a:spcPts val="0"/>
              </a:spcAft>
              <a:buNone/>
            </a:pPr>
            <a:r>
              <a:rPr lang="en-US" sz="3713" b="1">
                <a:solidFill>
                  <a:srgbClr val="FF0000"/>
                </a:solidFill>
                <a:latin typeface="Arial"/>
                <a:ea typeface="Arial"/>
                <a:cs typeface="Arial"/>
                <a:sym typeface="Arial"/>
              </a:rPr>
              <a:t> nhóm:</a:t>
            </a:r>
            <a:endParaRPr sz="3713" b="1">
              <a:solidFill>
                <a:srgbClr val="FF0000"/>
              </a:solidFill>
              <a:latin typeface="Arial"/>
              <a:ea typeface="Arial"/>
              <a:cs typeface="Arial"/>
              <a:sym typeface="Arial"/>
            </a:endParaRPr>
          </a:p>
        </p:txBody>
      </p:sp>
      <p:pic>
        <p:nvPicPr>
          <p:cNvPr id="940" name="Google Shape;940;p16"/>
          <p:cNvPicPr preferRelativeResize="0"/>
          <p:nvPr/>
        </p:nvPicPr>
        <p:blipFill rotWithShape="1">
          <a:blip r:embed="rId4">
            <a:alphaModFix/>
          </a:blip>
          <a:srcRect l="27294" t="7312" r="32213" b="28913"/>
          <a:stretch/>
        </p:blipFill>
        <p:spPr>
          <a:xfrm>
            <a:off x="9783381" y="638877"/>
            <a:ext cx="964260" cy="1432069"/>
          </a:xfrm>
          <a:prstGeom prst="rect">
            <a:avLst/>
          </a:prstGeom>
          <a:noFill/>
          <a:ln>
            <a:noFill/>
          </a:ln>
        </p:spPr>
      </p:pic>
      <p:pic>
        <p:nvPicPr>
          <p:cNvPr id="941" name="Google Shape;941;p16"/>
          <p:cNvPicPr preferRelativeResize="0"/>
          <p:nvPr/>
        </p:nvPicPr>
        <p:blipFill rotWithShape="1">
          <a:blip r:embed="rId5">
            <a:alphaModFix/>
          </a:blip>
          <a:srcRect/>
          <a:stretch/>
        </p:blipFill>
        <p:spPr>
          <a:xfrm>
            <a:off x="9026683" y="4887321"/>
            <a:ext cx="2446114" cy="1818278"/>
          </a:xfrm>
          <a:prstGeom prst="rect">
            <a:avLst/>
          </a:prstGeom>
          <a:noFill/>
          <a:ln>
            <a:noFill/>
          </a:ln>
          <a:effectLst>
            <a:outerShdw blurRad="292100" dist="139700" dir="2700000" algn="tl" rotWithShape="0">
              <a:srgbClr val="333333">
                <a:alpha val="64705"/>
              </a:srgbClr>
            </a:outerShdw>
          </a:effectLst>
        </p:spPr>
      </p:pic>
      <p:pic>
        <p:nvPicPr>
          <p:cNvPr id="942" name="Google Shape;942;p16"/>
          <p:cNvPicPr preferRelativeResize="0"/>
          <p:nvPr/>
        </p:nvPicPr>
        <p:blipFill rotWithShape="1">
          <a:blip r:embed="rId6">
            <a:alphaModFix/>
          </a:blip>
          <a:srcRect t="86683" r="63070"/>
          <a:stretch/>
        </p:blipFill>
        <p:spPr>
          <a:xfrm>
            <a:off x="895244" y="5996036"/>
            <a:ext cx="6297036" cy="709563"/>
          </a:xfrm>
          <a:prstGeom prst="rect">
            <a:avLst/>
          </a:prstGeom>
          <a:noFill/>
          <a:ln>
            <a:noFill/>
          </a:ln>
        </p:spPr>
      </p:pic>
      <p:pic>
        <p:nvPicPr>
          <p:cNvPr id="943" name="Google Shape;943;p16"/>
          <p:cNvPicPr preferRelativeResize="0"/>
          <p:nvPr/>
        </p:nvPicPr>
        <p:blipFill rotWithShape="1">
          <a:blip r:embed="rId7">
            <a:alphaModFix/>
          </a:blip>
          <a:srcRect/>
          <a:stretch/>
        </p:blipFill>
        <p:spPr>
          <a:xfrm>
            <a:off x="2743200" y="1557179"/>
            <a:ext cx="7772400" cy="4343888"/>
          </a:xfrm>
          <a:prstGeom prst="rect">
            <a:avLst/>
          </a:prstGeom>
          <a:noFill/>
          <a:ln>
            <a:noFill/>
          </a:ln>
        </p:spPr>
      </p:pic>
      <p:sp>
        <p:nvSpPr>
          <p:cNvPr id="944" name="Google Shape;944;p16"/>
          <p:cNvSpPr/>
          <p:nvPr/>
        </p:nvSpPr>
        <p:spPr>
          <a:xfrm>
            <a:off x="3223664" y="2490721"/>
            <a:ext cx="6811472" cy="29484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000000"/>
              </a:buClr>
              <a:buSzPts val="3200"/>
              <a:buFont typeface="Arial"/>
              <a:buNone/>
            </a:pPr>
            <a:r>
              <a:rPr lang="en-US" sz="3200" b="1">
                <a:solidFill>
                  <a:srgbClr val="00B050"/>
                </a:solidFill>
                <a:latin typeface="Arial"/>
                <a:ea typeface="Arial"/>
                <a:cs typeface="Arial"/>
                <a:sym typeface="Arial"/>
              </a:rPr>
              <a:t>Yêu cầu:</a:t>
            </a:r>
            <a:endParaRPr sz="3200" b="1">
              <a:solidFill>
                <a:srgbClr val="00B050"/>
              </a:solidFill>
              <a:latin typeface="Arial"/>
              <a:ea typeface="Arial"/>
              <a:cs typeface="Arial"/>
              <a:sym typeface="Arial"/>
            </a:endParaRPr>
          </a:p>
          <a:p>
            <a:pPr marL="0" marR="0" lvl="0" indent="0" algn="l" rtl="0">
              <a:lnSpc>
                <a:spcPct val="120000"/>
              </a:lnSpc>
              <a:spcBef>
                <a:spcPts val="0"/>
              </a:spcBef>
              <a:spcAft>
                <a:spcPts val="0"/>
              </a:spcAft>
              <a:buClr>
                <a:srgbClr val="000000"/>
              </a:buClr>
              <a:buSzPts val="2800"/>
              <a:buFont typeface="Arial"/>
              <a:buNone/>
            </a:pPr>
            <a:r>
              <a:rPr lang="en-US" sz="3200">
                <a:solidFill>
                  <a:srgbClr val="002060"/>
                </a:solidFill>
                <a:latin typeface="Arial"/>
                <a:ea typeface="Arial"/>
                <a:cs typeface="Arial"/>
                <a:sym typeface="Arial"/>
              </a:rPr>
              <a:t>- Phân công đọc theo từng đoạn</a:t>
            </a:r>
            <a:endParaRPr sz="3200">
              <a:solidFill>
                <a:srgbClr val="002060"/>
              </a:solidFill>
              <a:latin typeface="Arial"/>
              <a:ea typeface="Arial"/>
              <a:cs typeface="Arial"/>
              <a:sym typeface="Arial"/>
            </a:endParaRPr>
          </a:p>
          <a:p>
            <a:pPr marL="0" marR="0" lvl="0" indent="0" algn="l" rtl="0">
              <a:lnSpc>
                <a:spcPct val="120000"/>
              </a:lnSpc>
              <a:spcBef>
                <a:spcPts val="0"/>
              </a:spcBef>
              <a:spcAft>
                <a:spcPts val="0"/>
              </a:spcAft>
              <a:buClr>
                <a:srgbClr val="000000"/>
              </a:buClr>
              <a:buSzPts val="2800"/>
              <a:buFont typeface="Arial"/>
              <a:buNone/>
            </a:pPr>
            <a:r>
              <a:rPr lang="en-US" sz="3200">
                <a:solidFill>
                  <a:srgbClr val="002060"/>
                </a:solidFill>
                <a:latin typeface="Arial"/>
                <a:ea typeface="Arial"/>
                <a:cs typeface="Arial"/>
                <a:sym typeface="Arial"/>
              </a:rPr>
              <a:t>- Tất cả thành viên đều đọc</a:t>
            </a:r>
            <a:endParaRPr sz="3200">
              <a:solidFill>
                <a:srgbClr val="002060"/>
              </a:solidFill>
              <a:latin typeface="Arial"/>
              <a:ea typeface="Arial"/>
              <a:cs typeface="Arial"/>
              <a:sym typeface="Arial"/>
            </a:endParaRPr>
          </a:p>
          <a:p>
            <a:pPr marL="0" marR="0" lvl="0" indent="0" algn="l" rtl="0">
              <a:lnSpc>
                <a:spcPct val="120000"/>
              </a:lnSpc>
              <a:spcBef>
                <a:spcPts val="0"/>
              </a:spcBef>
              <a:spcAft>
                <a:spcPts val="0"/>
              </a:spcAft>
              <a:buNone/>
            </a:pPr>
            <a:r>
              <a:rPr lang="en-US" sz="3200">
                <a:solidFill>
                  <a:srgbClr val="002060"/>
                </a:solidFill>
                <a:latin typeface="Arial"/>
                <a:ea typeface="Arial"/>
                <a:cs typeface="Arial"/>
                <a:sym typeface="Arial"/>
              </a:rPr>
              <a:t>- Sửa lỗi cho bạn nếu bạn đọc chưa đúng.</a:t>
            </a:r>
            <a:endParaRPr sz="3200">
              <a:solidFill>
                <a:srgbClr val="00206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43"/>
                                        </p:tgtEl>
                                        <p:attrNameLst>
                                          <p:attrName>style.visibility</p:attrName>
                                        </p:attrNameLst>
                                      </p:cBhvr>
                                      <p:to>
                                        <p:strVal val="visible"/>
                                      </p:to>
                                    </p:set>
                                    <p:animEffect transition="in" filter="fade">
                                      <p:cBhvr>
                                        <p:cTn id="7" dur="500"/>
                                        <p:tgtEl>
                                          <p:spTgt spid="943"/>
                                        </p:tgtEl>
                                      </p:cBhvr>
                                    </p:animEffect>
                                  </p:childTnLst>
                                </p:cTn>
                              </p:par>
                              <p:par>
                                <p:cTn id="8" presetID="10" presetClass="entr" presetSubtype="0" fill="hold" nodeType="withEffect">
                                  <p:stCondLst>
                                    <p:cond delay="0"/>
                                  </p:stCondLst>
                                  <p:childTnLst>
                                    <p:set>
                                      <p:cBhvr>
                                        <p:cTn id="9" dur="1" fill="hold">
                                          <p:stCondLst>
                                            <p:cond delay="0"/>
                                          </p:stCondLst>
                                        </p:cTn>
                                        <p:tgtEl>
                                          <p:spTgt spid="944">
                                            <p:txEl>
                                              <p:pRg st="0" end="0"/>
                                            </p:txEl>
                                          </p:spTgt>
                                        </p:tgtEl>
                                        <p:attrNameLst>
                                          <p:attrName>style.visibility</p:attrName>
                                        </p:attrNameLst>
                                      </p:cBhvr>
                                      <p:to>
                                        <p:strVal val="visible"/>
                                      </p:to>
                                    </p:set>
                                    <p:animEffect transition="in" filter="fade">
                                      <p:cBhvr>
                                        <p:cTn id="10" dur="500"/>
                                        <p:tgtEl>
                                          <p:spTgt spid="944">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944">
                                            <p:txEl>
                                              <p:pRg st="1" end="1"/>
                                            </p:txEl>
                                          </p:spTgt>
                                        </p:tgtEl>
                                        <p:attrNameLst>
                                          <p:attrName>style.visibility</p:attrName>
                                        </p:attrNameLst>
                                      </p:cBhvr>
                                      <p:to>
                                        <p:strVal val="visible"/>
                                      </p:to>
                                    </p:set>
                                    <p:animEffect transition="in" filter="fade">
                                      <p:cBhvr>
                                        <p:cTn id="13" dur="500"/>
                                        <p:tgtEl>
                                          <p:spTgt spid="944">
                                            <p:txEl>
                                              <p:pRg st="1" end="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944">
                                            <p:txEl>
                                              <p:pRg st="2" end="2"/>
                                            </p:txEl>
                                          </p:spTgt>
                                        </p:tgtEl>
                                        <p:attrNameLst>
                                          <p:attrName>style.visibility</p:attrName>
                                        </p:attrNameLst>
                                      </p:cBhvr>
                                      <p:to>
                                        <p:strVal val="visible"/>
                                      </p:to>
                                    </p:set>
                                    <p:animEffect transition="in" filter="fade">
                                      <p:cBhvr>
                                        <p:cTn id="16" dur="500"/>
                                        <p:tgtEl>
                                          <p:spTgt spid="944">
                                            <p:txEl>
                                              <p:pRg st="2" end="2"/>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944">
                                            <p:txEl>
                                              <p:pRg st="3" end="3"/>
                                            </p:txEl>
                                          </p:spTgt>
                                        </p:tgtEl>
                                        <p:attrNameLst>
                                          <p:attrName>style.visibility</p:attrName>
                                        </p:attrNameLst>
                                      </p:cBhvr>
                                      <p:to>
                                        <p:strVal val="visible"/>
                                      </p:to>
                                    </p:set>
                                    <p:animEffect transition="in" filter="fade">
                                      <p:cBhvr>
                                        <p:cTn id="19" dur="500"/>
                                        <p:tgtEl>
                                          <p:spTgt spid="94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74"/>
        <p:cNvGrpSpPr/>
        <p:nvPr/>
      </p:nvGrpSpPr>
      <p:grpSpPr>
        <a:xfrm>
          <a:off x="0" y="0"/>
          <a:ext cx="0" cy="0"/>
          <a:chOff x="0" y="0"/>
          <a:chExt cx="0" cy="0"/>
        </a:xfrm>
      </p:grpSpPr>
      <p:grpSp>
        <p:nvGrpSpPr>
          <p:cNvPr id="975" name="Google Shape;975;p18"/>
          <p:cNvGrpSpPr/>
          <p:nvPr/>
        </p:nvGrpSpPr>
        <p:grpSpPr>
          <a:xfrm>
            <a:off x="3334494" y="-5360"/>
            <a:ext cx="7724823" cy="6863360"/>
            <a:chOff x="1150891" y="0"/>
            <a:chExt cx="7724823" cy="6863360"/>
          </a:xfrm>
        </p:grpSpPr>
        <p:pic>
          <p:nvPicPr>
            <p:cNvPr id="976" name="Google Shape;976;p18"/>
            <p:cNvPicPr preferRelativeResize="0"/>
            <p:nvPr/>
          </p:nvPicPr>
          <p:blipFill rotWithShape="1">
            <a:blip r:embed="rId3">
              <a:alphaModFix/>
            </a:blip>
            <a:srcRect l="43032" t="28917" r="52826"/>
            <a:stretch/>
          </p:blipFill>
          <p:spPr>
            <a:xfrm>
              <a:off x="4101438" y="14214"/>
              <a:ext cx="270013" cy="6849146"/>
            </a:xfrm>
            <a:prstGeom prst="rect">
              <a:avLst/>
            </a:prstGeom>
            <a:noFill/>
            <a:ln>
              <a:noFill/>
            </a:ln>
          </p:spPr>
        </p:pic>
        <p:pic>
          <p:nvPicPr>
            <p:cNvPr id="977" name="Google Shape;977;p18"/>
            <p:cNvPicPr preferRelativeResize="0"/>
            <p:nvPr/>
          </p:nvPicPr>
          <p:blipFill rotWithShape="1">
            <a:blip r:embed="rId3">
              <a:alphaModFix/>
            </a:blip>
            <a:srcRect t="31360" r="55435"/>
            <a:stretch/>
          </p:blipFill>
          <p:spPr>
            <a:xfrm>
              <a:off x="1150891" y="14215"/>
              <a:ext cx="2996617" cy="6837548"/>
            </a:xfrm>
            <a:prstGeom prst="rect">
              <a:avLst/>
            </a:prstGeom>
            <a:noFill/>
            <a:ln>
              <a:noFill/>
            </a:ln>
          </p:spPr>
        </p:pic>
        <p:pic>
          <p:nvPicPr>
            <p:cNvPr id="978" name="Google Shape;978;p18"/>
            <p:cNvPicPr preferRelativeResize="0"/>
            <p:nvPr/>
          </p:nvPicPr>
          <p:blipFill rotWithShape="1">
            <a:blip r:embed="rId3">
              <a:alphaModFix/>
            </a:blip>
            <a:srcRect l="43777" t="42342"/>
            <a:stretch/>
          </p:blipFill>
          <p:spPr>
            <a:xfrm>
              <a:off x="4361871" y="0"/>
              <a:ext cx="4513843" cy="6858000"/>
            </a:xfrm>
            <a:prstGeom prst="rect">
              <a:avLst/>
            </a:prstGeom>
            <a:noFill/>
            <a:ln>
              <a:noFill/>
            </a:ln>
          </p:spPr>
        </p:pic>
      </p:grpSp>
      <p:sp>
        <p:nvSpPr>
          <p:cNvPr id="980" name="Google Shape;980;p18"/>
          <p:cNvSpPr txBox="1"/>
          <p:nvPr/>
        </p:nvSpPr>
        <p:spPr>
          <a:xfrm>
            <a:off x="6153667" y="443081"/>
            <a:ext cx="2303412" cy="40011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2000"/>
              <a:buFont typeface="Arial"/>
              <a:buNone/>
            </a:pPr>
            <a:r>
              <a:rPr lang="en-US" sz="2000" b="1" i="0" u="none" strike="noStrike" cap="none">
                <a:solidFill>
                  <a:srgbClr val="FF0000"/>
                </a:solidFill>
                <a:latin typeface="Arial"/>
                <a:ea typeface="Arial"/>
                <a:cs typeface="Arial"/>
                <a:sym typeface="Arial"/>
              </a:rPr>
              <a:t>TÔI YÊU EM TÔI</a:t>
            </a:r>
            <a:endParaRPr/>
          </a:p>
        </p:txBody>
      </p:sp>
      <p:sp>
        <p:nvSpPr>
          <p:cNvPr id="981" name="Google Shape;981;p18"/>
          <p:cNvSpPr txBox="1"/>
          <p:nvPr/>
        </p:nvSpPr>
        <p:spPr>
          <a:xfrm>
            <a:off x="3945038" y="786549"/>
            <a:ext cx="2150137" cy="1323439"/>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Tôi yêu em tôi</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Nó cười rúc rích</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Mỗi khi tôi đùa</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Nó vui, nó thích.</a:t>
            </a:r>
            <a:endParaRPr/>
          </a:p>
        </p:txBody>
      </p:sp>
      <p:sp>
        <p:nvSpPr>
          <p:cNvPr id="982" name="Google Shape;982;p18"/>
          <p:cNvSpPr txBox="1"/>
          <p:nvPr/>
        </p:nvSpPr>
        <p:spPr>
          <a:xfrm>
            <a:off x="3945038" y="2219660"/>
            <a:ext cx="2600436" cy="1323439"/>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Mắt nó đen ngời</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Trong veo như nước</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Miệng nó tươi hồng</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Nói như khướu hót.</a:t>
            </a:r>
            <a:endParaRPr/>
          </a:p>
        </p:txBody>
      </p:sp>
      <p:sp>
        <p:nvSpPr>
          <p:cNvPr id="983" name="Google Shape;983;p18"/>
          <p:cNvSpPr txBox="1"/>
          <p:nvPr/>
        </p:nvSpPr>
        <p:spPr>
          <a:xfrm>
            <a:off x="7487335" y="3120138"/>
            <a:ext cx="2600436" cy="1323439"/>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Tôi đi đâu lâu</a:t>
            </a: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a:solidFill>
                  <a:srgbClr val="000000"/>
                </a:solidFill>
                <a:latin typeface="Arial"/>
                <a:ea typeface="Arial"/>
                <a:cs typeface="Arial"/>
                <a:sym typeface="Arial"/>
              </a:rPr>
              <a:t>Nó mong, nó nhắc</a:t>
            </a:r>
            <a:endParaRPr sz="200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N</a:t>
            </a:r>
            <a:r>
              <a:rPr lang="en-US" sz="2000">
                <a:solidFill>
                  <a:srgbClr val="000000"/>
                </a:solidFill>
                <a:latin typeface="Arial"/>
                <a:ea typeface="Arial"/>
                <a:cs typeface="Arial"/>
                <a:sym typeface="Arial"/>
              </a:rPr>
              <a:t>ó nấp sau cây</a:t>
            </a:r>
            <a:endParaRPr sz="200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O</a:t>
            </a:r>
            <a:r>
              <a:rPr lang="en-US" sz="2000">
                <a:solidFill>
                  <a:srgbClr val="000000"/>
                </a:solidFill>
                <a:latin typeface="Arial"/>
                <a:ea typeface="Arial"/>
                <a:cs typeface="Arial"/>
                <a:sym typeface="Arial"/>
              </a:rPr>
              <a:t>à ra ôm chặt</a:t>
            </a:r>
            <a:r>
              <a:rPr lang="en-US" sz="2000" b="0" i="0" u="none" strike="noStrike" cap="none">
                <a:solidFill>
                  <a:srgbClr val="000000"/>
                </a:solidFill>
                <a:latin typeface="Arial"/>
                <a:ea typeface="Arial"/>
                <a:cs typeface="Arial"/>
                <a:sym typeface="Arial"/>
              </a:rPr>
              <a:t>.</a:t>
            </a:r>
            <a:endParaRPr sz="2000" b="0" i="1" u="none" strike="noStrike" cap="none">
              <a:solidFill>
                <a:srgbClr val="000000"/>
              </a:solidFill>
              <a:latin typeface="Calibri"/>
              <a:ea typeface="Calibri"/>
              <a:cs typeface="Calibri"/>
              <a:sym typeface="Calibri"/>
            </a:endParaRPr>
          </a:p>
        </p:txBody>
      </p:sp>
      <p:sp>
        <p:nvSpPr>
          <p:cNvPr id="984" name="Google Shape;984;p18"/>
          <p:cNvSpPr txBox="1"/>
          <p:nvPr/>
        </p:nvSpPr>
        <p:spPr>
          <a:xfrm>
            <a:off x="7516790" y="1588708"/>
            <a:ext cx="2600436" cy="1323439"/>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Hoa lan, hoa lí</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Nó nhặt cài đầu</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Hương thơm theo nó</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Sân trước vườn sau.</a:t>
            </a:r>
            <a:endParaRPr sz="2000" b="0" i="1" u="none" strike="noStrike" cap="none">
              <a:solidFill>
                <a:srgbClr val="000000"/>
              </a:solidFill>
              <a:latin typeface="Calibri"/>
              <a:ea typeface="Calibri"/>
              <a:cs typeface="Calibri"/>
              <a:sym typeface="Calibri"/>
            </a:endParaRPr>
          </a:p>
        </p:txBody>
      </p:sp>
      <p:sp>
        <p:nvSpPr>
          <p:cNvPr id="985" name="Google Shape;985;p18"/>
          <p:cNvSpPr txBox="1"/>
          <p:nvPr/>
        </p:nvSpPr>
        <p:spPr>
          <a:xfrm>
            <a:off x="5963174" y="5434244"/>
            <a:ext cx="2479391" cy="1323439"/>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Nó thích vẽ lắm</a:t>
            </a: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Vẽ thỏ có đôi</a:t>
            </a: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Nó sợ thỏ một</a:t>
            </a: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Không có bạn chơi.</a:t>
            </a:r>
            <a:endParaRPr sz="2000" b="0" i="1" u="none" strike="noStrike" cap="none">
              <a:solidFill>
                <a:srgbClr val="000000"/>
              </a:solidFill>
              <a:latin typeface="Calibri"/>
              <a:ea typeface="Calibri"/>
              <a:cs typeface="Calibri"/>
              <a:sym typeface="Calibri"/>
            </a:endParaRPr>
          </a:p>
        </p:txBody>
      </p:sp>
      <p:sp>
        <p:nvSpPr>
          <p:cNvPr id="986" name="Google Shape;986;p18"/>
          <p:cNvSpPr txBox="1"/>
          <p:nvPr/>
        </p:nvSpPr>
        <p:spPr>
          <a:xfrm>
            <a:off x="8527160" y="5448803"/>
            <a:ext cx="2479391" cy="1323439"/>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Kìa, tiếng nó đấy!</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Đang ở trường về</a:t>
            </a: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Cùng bạn bắt bướm</a:t>
            </a: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Cười dưới hàng tre.</a:t>
            </a:r>
            <a:endParaRPr sz="2000" b="0" i="1" u="none" strike="noStrike" cap="none">
              <a:solidFill>
                <a:srgbClr val="000000"/>
              </a:solidFill>
              <a:latin typeface="Calibri"/>
              <a:ea typeface="Calibri"/>
              <a:cs typeface="Calibri"/>
              <a:sym typeface="Calibri"/>
            </a:endParaRPr>
          </a:p>
        </p:txBody>
      </p:sp>
      <p:sp>
        <p:nvSpPr>
          <p:cNvPr id="987" name="Google Shape;987;p18"/>
          <p:cNvSpPr/>
          <p:nvPr/>
        </p:nvSpPr>
        <p:spPr>
          <a:xfrm>
            <a:off x="3730675" y="639571"/>
            <a:ext cx="346364" cy="365125"/>
          </a:xfrm>
          <a:prstGeom prst="ellipse">
            <a:avLst/>
          </a:prstGeom>
          <a:solidFill>
            <a:srgbClr val="FF0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Arial"/>
              <a:buNone/>
            </a:pPr>
            <a:r>
              <a:rPr lang="en-US" sz="1800" b="1" i="0" u="none" strike="noStrike" cap="none">
                <a:solidFill>
                  <a:srgbClr val="FFFFFF"/>
                </a:solidFill>
                <a:latin typeface="Arial"/>
                <a:ea typeface="Arial"/>
                <a:cs typeface="Arial"/>
                <a:sym typeface="Arial"/>
              </a:rPr>
              <a:t>1</a:t>
            </a:r>
            <a:endParaRPr sz="1800" b="1" i="0" u="none" strike="noStrike" cap="none">
              <a:solidFill>
                <a:srgbClr val="FFFFFF"/>
              </a:solidFill>
              <a:latin typeface="Calibri"/>
              <a:ea typeface="Calibri"/>
              <a:cs typeface="Calibri"/>
              <a:sym typeface="Calibri"/>
            </a:endParaRPr>
          </a:p>
        </p:txBody>
      </p:sp>
      <p:sp>
        <p:nvSpPr>
          <p:cNvPr id="988" name="Google Shape;988;p18"/>
          <p:cNvSpPr/>
          <p:nvPr/>
        </p:nvSpPr>
        <p:spPr>
          <a:xfrm>
            <a:off x="7202869" y="1500035"/>
            <a:ext cx="346364" cy="365125"/>
          </a:xfrm>
          <a:prstGeom prst="ellipse">
            <a:avLst/>
          </a:prstGeom>
          <a:solidFill>
            <a:srgbClr val="FF0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Arial"/>
              <a:buNone/>
            </a:pPr>
            <a:r>
              <a:rPr lang="en-US" sz="1800" b="1" i="0" u="none" strike="noStrike" cap="none">
                <a:solidFill>
                  <a:srgbClr val="FFFFFF"/>
                </a:solidFill>
                <a:latin typeface="Arial"/>
                <a:ea typeface="Arial"/>
                <a:cs typeface="Arial"/>
                <a:sym typeface="Arial"/>
              </a:rPr>
              <a:t>3</a:t>
            </a:r>
            <a:endParaRPr sz="1800" b="1" i="0" u="none" strike="noStrike" cap="none">
              <a:solidFill>
                <a:srgbClr val="FFFFFF"/>
              </a:solidFill>
              <a:latin typeface="Calibri"/>
              <a:ea typeface="Calibri"/>
              <a:cs typeface="Calibri"/>
              <a:sym typeface="Calibri"/>
            </a:endParaRPr>
          </a:p>
        </p:txBody>
      </p:sp>
      <p:sp>
        <p:nvSpPr>
          <p:cNvPr id="989" name="Google Shape;989;p18"/>
          <p:cNvSpPr/>
          <p:nvPr/>
        </p:nvSpPr>
        <p:spPr>
          <a:xfrm>
            <a:off x="3676923" y="2110099"/>
            <a:ext cx="346364" cy="365125"/>
          </a:xfrm>
          <a:prstGeom prst="ellipse">
            <a:avLst/>
          </a:prstGeom>
          <a:solidFill>
            <a:srgbClr val="FF0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Arial"/>
              <a:buNone/>
            </a:pPr>
            <a:r>
              <a:rPr lang="en-US" sz="1800" b="1" i="0" u="none" strike="noStrike" cap="none">
                <a:solidFill>
                  <a:srgbClr val="FFFFFF"/>
                </a:solidFill>
                <a:latin typeface="Arial"/>
                <a:ea typeface="Arial"/>
                <a:cs typeface="Arial"/>
                <a:sym typeface="Arial"/>
              </a:rPr>
              <a:t>2</a:t>
            </a:r>
            <a:endParaRPr sz="1800" b="1" i="0" u="none" strike="noStrike" cap="none">
              <a:solidFill>
                <a:srgbClr val="FFFFFF"/>
              </a:solidFill>
              <a:latin typeface="Calibri"/>
              <a:ea typeface="Calibri"/>
              <a:cs typeface="Calibri"/>
              <a:sym typeface="Calibri"/>
            </a:endParaRPr>
          </a:p>
        </p:txBody>
      </p:sp>
      <p:sp>
        <p:nvSpPr>
          <p:cNvPr id="990" name="Google Shape;990;p18"/>
          <p:cNvSpPr/>
          <p:nvPr/>
        </p:nvSpPr>
        <p:spPr>
          <a:xfrm>
            <a:off x="8389159" y="5185842"/>
            <a:ext cx="346364" cy="365125"/>
          </a:xfrm>
          <a:prstGeom prst="ellipse">
            <a:avLst/>
          </a:prstGeom>
          <a:solidFill>
            <a:srgbClr val="FF0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Arial"/>
              <a:buNone/>
            </a:pPr>
            <a:r>
              <a:rPr lang="en-US" sz="1800" b="1" i="0" u="none" strike="noStrike" cap="none">
                <a:solidFill>
                  <a:srgbClr val="FFFFFF"/>
                </a:solidFill>
                <a:latin typeface="Arial"/>
                <a:ea typeface="Arial"/>
                <a:cs typeface="Arial"/>
                <a:sym typeface="Arial"/>
              </a:rPr>
              <a:t>6</a:t>
            </a:r>
            <a:endParaRPr sz="1800" b="1" i="0" u="none" strike="noStrike" cap="none">
              <a:solidFill>
                <a:srgbClr val="FFFFFF"/>
              </a:solidFill>
              <a:latin typeface="Calibri"/>
              <a:ea typeface="Calibri"/>
              <a:cs typeface="Calibri"/>
              <a:sym typeface="Calibri"/>
            </a:endParaRPr>
          </a:p>
        </p:txBody>
      </p:sp>
      <p:sp>
        <p:nvSpPr>
          <p:cNvPr id="991" name="Google Shape;991;p18"/>
          <p:cNvSpPr/>
          <p:nvPr/>
        </p:nvSpPr>
        <p:spPr>
          <a:xfrm>
            <a:off x="5705397" y="5266240"/>
            <a:ext cx="346364" cy="365125"/>
          </a:xfrm>
          <a:prstGeom prst="ellipse">
            <a:avLst/>
          </a:prstGeom>
          <a:solidFill>
            <a:srgbClr val="FF0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Arial"/>
              <a:buNone/>
            </a:pPr>
            <a:r>
              <a:rPr lang="en-US" sz="1800" b="1" i="0" u="none" strike="noStrike" cap="none">
                <a:solidFill>
                  <a:srgbClr val="FFFFFF"/>
                </a:solidFill>
                <a:latin typeface="Arial"/>
                <a:ea typeface="Arial"/>
                <a:cs typeface="Arial"/>
                <a:sym typeface="Arial"/>
              </a:rPr>
              <a:t>5</a:t>
            </a:r>
            <a:endParaRPr sz="1800" b="1" i="0" u="none" strike="noStrike" cap="none">
              <a:solidFill>
                <a:srgbClr val="FFFFFF"/>
              </a:solidFill>
              <a:latin typeface="Calibri"/>
              <a:ea typeface="Calibri"/>
              <a:cs typeface="Calibri"/>
              <a:sym typeface="Calibri"/>
            </a:endParaRPr>
          </a:p>
        </p:txBody>
      </p:sp>
      <p:sp>
        <p:nvSpPr>
          <p:cNvPr id="992" name="Google Shape;992;p18"/>
          <p:cNvSpPr/>
          <p:nvPr/>
        </p:nvSpPr>
        <p:spPr>
          <a:xfrm>
            <a:off x="7264416" y="2972954"/>
            <a:ext cx="346364" cy="365125"/>
          </a:xfrm>
          <a:prstGeom prst="ellipse">
            <a:avLst/>
          </a:prstGeom>
          <a:solidFill>
            <a:srgbClr val="FF0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Arial"/>
              <a:buNone/>
            </a:pPr>
            <a:r>
              <a:rPr lang="en-US" sz="1800" b="1" i="0" u="none" strike="noStrike" cap="none">
                <a:solidFill>
                  <a:srgbClr val="FFFFFF"/>
                </a:solidFill>
                <a:latin typeface="Arial"/>
                <a:ea typeface="Arial"/>
                <a:cs typeface="Arial"/>
                <a:sym typeface="Arial"/>
              </a:rPr>
              <a:t>4</a:t>
            </a:r>
            <a:endParaRPr sz="1800" b="1" i="0" u="none" strike="noStrike" cap="none">
              <a:solidFill>
                <a:srgbClr val="FFFFFF"/>
              </a:solidFill>
              <a:latin typeface="Calibri"/>
              <a:ea typeface="Calibri"/>
              <a:cs typeface="Calibri"/>
              <a:sym typeface="Calibri"/>
            </a:endParaRPr>
          </a:p>
        </p:txBody>
      </p:sp>
      <p:grpSp>
        <p:nvGrpSpPr>
          <p:cNvPr id="25" name="Group 24">
            <a:extLst>
              <a:ext uri="{FF2B5EF4-FFF2-40B4-BE49-F238E27FC236}">
                <a16:creationId xmlns:a16="http://schemas.microsoft.com/office/drawing/2014/main" id="{B025B62D-729B-5057-0744-1F4EC358CC2A}"/>
              </a:ext>
            </a:extLst>
          </p:cNvPr>
          <p:cNvGrpSpPr/>
          <p:nvPr/>
        </p:nvGrpSpPr>
        <p:grpSpPr>
          <a:xfrm>
            <a:off x="-29943" y="8854"/>
            <a:ext cx="3257255" cy="918178"/>
            <a:chOff x="2210738" y="-290660"/>
            <a:chExt cx="5841886" cy="1582480"/>
          </a:xfrm>
        </p:grpSpPr>
        <p:grpSp>
          <p:nvGrpSpPr>
            <p:cNvPr id="26" name="Group 25">
              <a:extLst>
                <a:ext uri="{FF2B5EF4-FFF2-40B4-BE49-F238E27FC236}">
                  <a16:creationId xmlns:a16="http://schemas.microsoft.com/office/drawing/2014/main" id="{85C222CE-4248-BDAA-69DF-ADC3BD0821D8}"/>
                </a:ext>
              </a:extLst>
            </p:cNvPr>
            <p:cNvGrpSpPr/>
            <p:nvPr/>
          </p:nvGrpSpPr>
          <p:grpSpPr>
            <a:xfrm>
              <a:off x="2886943" y="142632"/>
              <a:ext cx="5165681" cy="994817"/>
              <a:chOff x="3269152" y="859077"/>
              <a:chExt cx="4390233" cy="945556"/>
            </a:xfrm>
          </p:grpSpPr>
          <p:pic>
            <p:nvPicPr>
              <p:cNvPr id="28" name="Picture 4">
                <a:extLst>
                  <a:ext uri="{FF2B5EF4-FFF2-40B4-BE49-F238E27FC236}">
                    <a16:creationId xmlns:a16="http://schemas.microsoft.com/office/drawing/2014/main" id="{A54C54FD-2518-75DF-DF0A-BCAEB72A77DB}"/>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t="30150" b="44323"/>
              <a:stretch/>
            </p:blipFill>
            <p:spPr bwMode="auto">
              <a:xfrm>
                <a:off x="3269152" y="859077"/>
                <a:ext cx="4189984" cy="945556"/>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5923253B-C216-C9ED-F970-788E4D042D80}"/>
                  </a:ext>
                </a:extLst>
              </p:cNvPr>
              <p:cNvSpPr txBox="1"/>
              <p:nvPr/>
            </p:nvSpPr>
            <p:spPr>
              <a:xfrm>
                <a:off x="3688196" y="968288"/>
                <a:ext cx="3971189" cy="655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nhóm</a:t>
                </a:r>
                <a:endParaRPr kumimoji="0" lang="en-US" sz="2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7"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78C45EEC-5143-6B2C-AA9E-649D45241543}"/>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290660"/>
              <a:ext cx="1854194" cy="1582480"/>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49"/>
        <p:cNvGrpSpPr/>
        <p:nvPr/>
      </p:nvGrpSpPr>
      <p:grpSpPr>
        <a:xfrm>
          <a:off x="0" y="0"/>
          <a:ext cx="0" cy="0"/>
          <a:chOff x="0" y="0"/>
          <a:chExt cx="0" cy="0"/>
        </a:xfrm>
      </p:grpSpPr>
      <p:grpSp>
        <p:nvGrpSpPr>
          <p:cNvPr id="950" name="Google Shape;950;p17"/>
          <p:cNvGrpSpPr/>
          <p:nvPr/>
        </p:nvGrpSpPr>
        <p:grpSpPr>
          <a:xfrm>
            <a:off x="3995299" y="1241609"/>
            <a:ext cx="3540234" cy="625703"/>
            <a:chOff x="1053394" y="206467"/>
            <a:chExt cx="2880723" cy="432581"/>
          </a:xfrm>
        </p:grpSpPr>
        <p:sp>
          <p:nvSpPr>
            <p:cNvPr id="951" name="Google Shape;951;p17"/>
            <p:cNvSpPr/>
            <p:nvPr/>
          </p:nvSpPr>
          <p:spPr>
            <a:xfrm>
              <a:off x="1106327" y="206467"/>
              <a:ext cx="2827790" cy="432581"/>
            </a:xfrm>
            <a:custGeom>
              <a:avLst/>
              <a:gdLst/>
              <a:ahLst/>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F7CAAC"/>
            </a:solidFill>
            <a:ln w="12700" cap="flat" cmpd="sng">
              <a:solidFill>
                <a:srgbClr val="833C0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400"/>
                <a:buFont typeface="Arial"/>
                <a:buNone/>
              </a:pPr>
              <a:endParaRPr sz="1400">
                <a:solidFill>
                  <a:srgbClr val="FFFFFF"/>
                </a:solidFill>
                <a:latin typeface="Calibri"/>
                <a:ea typeface="Calibri"/>
                <a:cs typeface="Calibri"/>
                <a:sym typeface="Calibri"/>
              </a:endParaRPr>
            </a:p>
          </p:txBody>
        </p:sp>
        <p:sp>
          <p:nvSpPr>
            <p:cNvPr id="952" name="Google Shape;952;p17"/>
            <p:cNvSpPr/>
            <p:nvPr/>
          </p:nvSpPr>
          <p:spPr>
            <a:xfrm>
              <a:off x="1053394" y="206467"/>
              <a:ext cx="2880723" cy="40428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000000"/>
                </a:buClr>
                <a:buSzPts val="3200"/>
                <a:buFont typeface="Arial"/>
                <a:buNone/>
              </a:pPr>
              <a:r>
                <a:rPr lang="en-US" sz="3200" b="1">
                  <a:solidFill>
                    <a:srgbClr val="000000"/>
                  </a:solidFill>
                  <a:latin typeface="Calibri"/>
                  <a:ea typeface="Calibri"/>
                  <a:cs typeface="Calibri"/>
                  <a:sym typeface="Calibri"/>
                </a:rPr>
                <a:t>Luyện đọc nhóm</a:t>
              </a:r>
              <a:endParaRPr sz="3200" b="1">
                <a:solidFill>
                  <a:srgbClr val="000000"/>
                </a:solidFill>
                <a:latin typeface="Calibri"/>
                <a:ea typeface="Calibri"/>
                <a:cs typeface="Calibri"/>
                <a:sym typeface="Calibri"/>
              </a:endParaRPr>
            </a:p>
          </p:txBody>
        </p:sp>
      </p:grpSp>
      <p:pic>
        <p:nvPicPr>
          <p:cNvPr id="953" name="Google Shape;953;p17"/>
          <p:cNvPicPr preferRelativeResize="0"/>
          <p:nvPr/>
        </p:nvPicPr>
        <p:blipFill rotWithShape="1">
          <a:blip r:embed="rId3">
            <a:alphaModFix/>
          </a:blip>
          <a:srcRect/>
          <a:stretch/>
        </p:blipFill>
        <p:spPr>
          <a:xfrm>
            <a:off x="3438411" y="1188973"/>
            <a:ext cx="667016" cy="744576"/>
          </a:xfrm>
          <a:prstGeom prst="rect">
            <a:avLst/>
          </a:prstGeom>
          <a:noFill/>
          <a:ln>
            <a:noFill/>
          </a:ln>
        </p:spPr>
      </p:pic>
      <p:pic>
        <p:nvPicPr>
          <p:cNvPr id="954" name="Google Shape;954;p17"/>
          <p:cNvPicPr preferRelativeResize="0"/>
          <p:nvPr/>
        </p:nvPicPr>
        <p:blipFill rotWithShape="1">
          <a:blip r:embed="rId4">
            <a:alphaModFix/>
          </a:blip>
          <a:srcRect/>
          <a:stretch/>
        </p:blipFill>
        <p:spPr>
          <a:xfrm rot="10800000" flipH="1">
            <a:off x="4223493" y="4743749"/>
            <a:ext cx="918316" cy="710199"/>
          </a:xfrm>
          <a:prstGeom prst="rect">
            <a:avLst/>
          </a:prstGeom>
          <a:noFill/>
          <a:ln>
            <a:noFill/>
          </a:ln>
        </p:spPr>
      </p:pic>
      <p:pic>
        <p:nvPicPr>
          <p:cNvPr id="955" name="Google Shape;955;p17"/>
          <p:cNvPicPr preferRelativeResize="0"/>
          <p:nvPr/>
        </p:nvPicPr>
        <p:blipFill rotWithShape="1">
          <a:blip r:embed="rId5">
            <a:alphaModFix/>
          </a:blip>
          <a:srcRect/>
          <a:stretch/>
        </p:blipFill>
        <p:spPr>
          <a:xfrm rot="10800000">
            <a:off x="10961071" y="4819199"/>
            <a:ext cx="820756" cy="634749"/>
          </a:xfrm>
          <a:prstGeom prst="rect">
            <a:avLst/>
          </a:prstGeom>
          <a:noFill/>
          <a:ln>
            <a:noFill/>
          </a:ln>
        </p:spPr>
      </p:pic>
      <p:sp>
        <p:nvSpPr>
          <p:cNvPr id="956" name="Google Shape;956;p17"/>
          <p:cNvSpPr/>
          <p:nvPr/>
        </p:nvSpPr>
        <p:spPr>
          <a:xfrm>
            <a:off x="3128305" y="3158636"/>
            <a:ext cx="3645680" cy="523585"/>
          </a:xfrm>
          <a:prstGeom prst="roundRect">
            <a:avLst>
              <a:gd name="adj" fmla="val 50000"/>
            </a:avLst>
          </a:prstGeom>
          <a:solidFill>
            <a:srgbClr val="C1EFFF"/>
          </a:solidFill>
          <a:ln w="12700" cap="flat" cmpd="sng">
            <a:solidFill>
              <a:srgbClr val="00B0F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67"/>
              <a:buFont typeface="Arial"/>
              <a:buNone/>
            </a:pPr>
            <a:endParaRPr sz="1867">
              <a:solidFill>
                <a:srgbClr val="FFFFFF"/>
              </a:solidFill>
              <a:latin typeface="Calibri"/>
              <a:ea typeface="Calibri"/>
              <a:cs typeface="Calibri"/>
              <a:sym typeface="Calibri"/>
            </a:endParaRPr>
          </a:p>
        </p:txBody>
      </p:sp>
      <p:sp>
        <p:nvSpPr>
          <p:cNvPr id="957" name="Google Shape;957;p17"/>
          <p:cNvSpPr/>
          <p:nvPr/>
        </p:nvSpPr>
        <p:spPr>
          <a:xfrm>
            <a:off x="4328809" y="2089681"/>
            <a:ext cx="3440622"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000000"/>
              </a:buClr>
              <a:buSzPts val="3600"/>
              <a:buFont typeface="Arial"/>
              <a:buNone/>
            </a:pPr>
            <a:r>
              <a:rPr lang="en-US" sz="3600" b="1">
                <a:solidFill>
                  <a:srgbClr val="FF1531"/>
                </a:solidFill>
                <a:latin typeface="Calibri"/>
                <a:ea typeface="Calibri"/>
                <a:cs typeface="Calibri"/>
                <a:sym typeface="Calibri"/>
              </a:rPr>
              <a:t>Tiêu chí nhận xét</a:t>
            </a:r>
            <a:endParaRPr sz="3600" b="1">
              <a:solidFill>
                <a:srgbClr val="FF1531"/>
              </a:solidFill>
              <a:latin typeface="Calibri"/>
              <a:ea typeface="Calibri"/>
              <a:cs typeface="Calibri"/>
              <a:sym typeface="Calibri"/>
            </a:endParaRPr>
          </a:p>
        </p:txBody>
      </p:sp>
      <p:sp>
        <p:nvSpPr>
          <p:cNvPr id="958" name="Google Shape;958;p17"/>
          <p:cNvSpPr/>
          <p:nvPr/>
        </p:nvSpPr>
        <p:spPr>
          <a:xfrm>
            <a:off x="3862371" y="3090244"/>
            <a:ext cx="1776448"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000000"/>
              </a:buClr>
              <a:buSzPts val="3200"/>
              <a:buFont typeface="Arial"/>
              <a:buNone/>
            </a:pPr>
            <a:r>
              <a:rPr lang="en-US" sz="3200">
                <a:solidFill>
                  <a:srgbClr val="000000"/>
                </a:solidFill>
                <a:latin typeface="Calibri"/>
                <a:ea typeface="Calibri"/>
                <a:cs typeface="Calibri"/>
                <a:sym typeface="Calibri"/>
              </a:rPr>
              <a:t>Đọc đúng</a:t>
            </a:r>
            <a:endParaRPr sz="3200">
              <a:solidFill>
                <a:srgbClr val="000000"/>
              </a:solidFill>
              <a:latin typeface="Calibri"/>
              <a:ea typeface="Calibri"/>
              <a:cs typeface="Calibri"/>
              <a:sym typeface="Calibri"/>
            </a:endParaRPr>
          </a:p>
        </p:txBody>
      </p:sp>
      <p:sp>
        <p:nvSpPr>
          <p:cNvPr id="959" name="Google Shape;959;p17"/>
          <p:cNvSpPr/>
          <p:nvPr/>
        </p:nvSpPr>
        <p:spPr>
          <a:xfrm>
            <a:off x="3220618" y="3204428"/>
            <a:ext cx="432000" cy="432000"/>
          </a:xfrm>
          <a:prstGeom prst="ellipse">
            <a:avLst/>
          </a:prstGeom>
          <a:solidFill>
            <a:srgbClr val="93E3FF"/>
          </a:solidFill>
          <a:ln w="12700" cap="flat" cmpd="sng">
            <a:solidFill>
              <a:srgbClr val="00B0F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3200"/>
              <a:buFont typeface="Arial"/>
              <a:buNone/>
            </a:pPr>
            <a:r>
              <a:rPr lang="en-US" sz="3200" b="1">
                <a:solidFill>
                  <a:srgbClr val="0070C0"/>
                </a:solidFill>
                <a:latin typeface="Calibri"/>
                <a:ea typeface="Calibri"/>
                <a:cs typeface="Calibri"/>
                <a:sym typeface="Calibri"/>
              </a:rPr>
              <a:t>1</a:t>
            </a:r>
            <a:endParaRPr sz="2800">
              <a:solidFill>
                <a:srgbClr val="FFFFFF"/>
              </a:solidFill>
              <a:latin typeface="Calibri"/>
              <a:ea typeface="Calibri"/>
              <a:cs typeface="Calibri"/>
              <a:sym typeface="Calibri"/>
            </a:endParaRPr>
          </a:p>
        </p:txBody>
      </p:sp>
      <p:grpSp>
        <p:nvGrpSpPr>
          <p:cNvPr id="960" name="Google Shape;960;p17"/>
          <p:cNvGrpSpPr/>
          <p:nvPr/>
        </p:nvGrpSpPr>
        <p:grpSpPr>
          <a:xfrm>
            <a:off x="3128305" y="3779428"/>
            <a:ext cx="3645680" cy="643894"/>
            <a:chOff x="1717199" y="4363552"/>
            <a:chExt cx="3645680" cy="643894"/>
          </a:xfrm>
        </p:grpSpPr>
        <p:sp>
          <p:nvSpPr>
            <p:cNvPr id="961" name="Google Shape;961;p17"/>
            <p:cNvSpPr/>
            <p:nvPr/>
          </p:nvSpPr>
          <p:spPr>
            <a:xfrm>
              <a:off x="1717199" y="4407610"/>
              <a:ext cx="3645680" cy="563049"/>
            </a:xfrm>
            <a:prstGeom prst="roundRect">
              <a:avLst>
                <a:gd name="adj" fmla="val 50000"/>
              </a:avLst>
            </a:prstGeom>
            <a:solidFill>
              <a:srgbClr val="FFF09D"/>
            </a:solidFill>
            <a:ln w="12700" cap="flat" cmpd="sng">
              <a:solidFill>
                <a:srgbClr val="BF9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67"/>
                <a:buFont typeface="Arial"/>
                <a:buNone/>
              </a:pPr>
              <a:endParaRPr sz="1867">
                <a:solidFill>
                  <a:srgbClr val="FFFFFF"/>
                </a:solidFill>
                <a:latin typeface="Calibri"/>
                <a:ea typeface="Calibri"/>
                <a:cs typeface="Calibri"/>
                <a:sym typeface="Calibri"/>
              </a:endParaRPr>
            </a:p>
          </p:txBody>
        </p:sp>
        <p:sp>
          <p:nvSpPr>
            <p:cNvPr id="962" name="Google Shape;962;p17"/>
            <p:cNvSpPr/>
            <p:nvPr/>
          </p:nvSpPr>
          <p:spPr>
            <a:xfrm>
              <a:off x="2451265" y="4363552"/>
              <a:ext cx="1832553" cy="643894"/>
            </a:xfrm>
            <a:prstGeom prst="rect">
              <a:avLst/>
            </a:prstGeom>
            <a:noFill/>
            <a:ln>
              <a:noFill/>
            </a:ln>
          </p:spPr>
          <p:txBody>
            <a:bodyPr spcFirstLastPara="1" wrap="square" lIns="91425" tIns="45700" rIns="91425" bIns="45700" anchor="t" anchorCtr="0">
              <a:spAutoFit/>
            </a:bodyPr>
            <a:lstStyle/>
            <a:p>
              <a:pPr marL="0" marR="0" lvl="0" indent="0" algn="l" rtl="0">
                <a:lnSpc>
                  <a:spcPct val="112000"/>
                </a:lnSpc>
                <a:spcBef>
                  <a:spcPts val="0"/>
                </a:spcBef>
                <a:spcAft>
                  <a:spcPts val="0"/>
                </a:spcAft>
                <a:buClr>
                  <a:srgbClr val="000000"/>
                </a:buClr>
                <a:buSzPts val="3200"/>
                <a:buFont typeface="Arial"/>
                <a:buNone/>
              </a:pPr>
              <a:r>
                <a:rPr lang="en-US" sz="3200">
                  <a:solidFill>
                    <a:srgbClr val="000000"/>
                  </a:solidFill>
                  <a:latin typeface="Calibri"/>
                  <a:ea typeface="Calibri"/>
                  <a:cs typeface="Calibri"/>
                  <a:sym typeface="Calibri"/>
                </a:rPr>
                <a:t>Đọc to, rõ</a:t>
              </a:r>
              <a:endParaRPr sz="3200">
                <a:solidFill>
                  <a:srgbClr val="000000"/>
                </a:solidFill>
                <a:latin typeface="Calibri"/>
                <a:ea typeface="Calibri"/>
                <a:cs typeface="Calibri"/>
                <a:sym typeface="Calibri"/>
              </a:endParaRPr>
            </a:p>
          </p:txBody>
        </p:sp>
        <p:sp>
          <p:nvSpPr>
            <p:cNvPr id="963" name="Google Shape;963;p17"/>
            <p:cNvSpPr/>
            <p:nvPr/>
          </p:nvSpPr>
          <p:spPr>
            <a:xfrm>
              <a:off x="1824062" y="4469499"/>
              <a:ext cx="432000" cy="432000"/>
            </a:xfrm>
            <a:prstGeom prst="ellipse">
              <a:avLst/>
            </a:prstGeom>
            <a:solidFill>
              <a:srgbClr val="FFE443"/>
            </a:solidFill>
            <a:ln w="12700" cap="flat" cmpd="sng">
              <a:solidFill>
                <a:srgbClr val="BF9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3200"/>
                <a:buFont typeface="Arial"/>
                <a:buNone/>
              </a:pPr>
              <a:r>
                <a:rPr lang="en-US" sz="3200">
                  <a:solidFill>
                    <a:srgbClr val="000000"/>
                  </a:solidFill>
                  <a:latin typeface="Calibri"/>
                  <a:ea typeface="Calibri"/>
                  <a:cs typeface="Calibri"/>
                  <a:sym typeface="Calibri"/>
                </a:rPr>
                <a:t>2</a:t>
              </a:r>
              <a:endParaRPr sz="2800">
                <a:solidFill>
                  <a:srgbClr val="000000"/>
                </a:solidFill>
                <a:latin typeface="Calibri"/>
                <a:ea typeface="Calibri"/>
                <a:cs typeface="Calibri"/>
                <a:sym typeface="Calibri"/>
              </a:endParaRPr>
            </a:p>
          </p:txBody>
        </p:sp>
      </p:grpSp>
      <p:grpSp>
        <p:nvGrpSpPr>
          <p:cNvPr id="964" name="Google Shape;964;p17"/>
          <p:cNvGrpSpPr/>
          <p:nvPr/>
        </p:nvGrpSpPr>
        <p:grpSpPr>
          <a:xfrm>
            <a:off x="3128305" y="4517896"/>
            <a:ext cx="5119273" cy="643894"/>
            <a:chOff x="1717199" y="5199333"/>
            <a:chExt cx="5119273" cy="643894"/>
          </a:xfrm>
        </p:grpSpPr>
        <p:sp>
          <p:nvSpPr>
            <p:cNvPr id="965" name="Google Shape;965;p17"/>
            <p:cNvSpPr/>
            <p:nvPr/>
          </p:nvSpPr>
          <p:spPr>
            <a:xfrm>
              <a:off x="1717199" y="5206535"/>
              <a:ext cx="5119273" cy="584583"/>
            </a:xfrm>
            <a:prstGeom prst="roundRect">
              <a:avLst>
                <a:gd name="adj" fmla="val 50000"/>
              </a:avLst>
            </a:prstGeom>
            <a:solidFill>
              <a:srgbClr val="FFD1C5"/>
            </a:solidFill>
            <a:ln w="12700" cap="flat" cmpd="sng">
              <a:solidFill>
                <a:srgbClr val="FF5A2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67"/>
                <a:buFont typeface="Arial"/>
                <a:buNone/>
              </a:pPr>
              <a:endParaRPr sz="1867">
                <a:solidFill>
                  <a:srgbClr val="FFFFFF"/>
                </a:solidFill>
                <a:latin typeface="Calibri"/>
                <a:ea typeface="Calibri"/>
                <a:cs typeface="Calibri"/>
                <a:sym typeface="Calibri"/>
              </a:endParaRPr>
            </a:p>
          </p:txBody>
        </p:sp>
        <p:sp>
          <p:nvSpPr>
            <p:cNvPr id="966" name="Google Shape;966;p17"/>
            <p:cNvSpPr/>
            <p:nvPr/>
          </p:nvSpPr>
          <p:spPr>
            <a:xfrm>
              <a:off x="2451265" y="5199333"/>
              <a:ext cx="3437159" cy="643894"/>
            </a:xfrm>
            <a:prstGeom prst="rect">
              <a:avLst/>
            </a:prstGeom>
            <a:noFill/>
            <a:ln>
              <a:noFill/>
            </a:ln>
          </p:spPr>
          <p:txBody>
            <a:bodyPr spcFirstLastPara="1" wrap="square" lIns="91425" tIns="45700" rIns="91425" bIns="45700" anchor="t" anchorCtr="0">
              <a:spAutoFit/>
            </a:bodyPr>
            <a:lstStyle/>
            <a:p>
              <a:pPr marL="0" marR="0" lvl="0" indent="0" algn="l" rtl="0">
                <a:lnSpc>
                  <a:spcPct val="112000"/>
                </a:lnSpc>
                <a:spcBef>
                  <a:spcPts val="0"/>
                </a:spcBef>
                <a:spcAft>
                  <a:spcPts val="0"/>
                </a:spcAft>
                <a:buClr>
                  <a:srgbClr val="000000"/>
                </a:buClr>
                <a:buSzPts val="3200"/>
                <a:buFont typeface="Arial"/>
                <a:buNone/>
              </a:pPr>
              <a:r>
                <a:rPr lang="en-US" sz="3200">
                  <a:solidFill>
                    <a:srgbClr val="000000"/>
                  </a:solidFill>
                  <a:latin typeface="Calibri"/>
                  <a:ea typeface="Calibri"/>
                  <a:cs typeface="Calibri"/>
                  <a:sym typeface="Calibri"/>
                </a:rPr>
                <a:t>Ngắt nghỉ </a:t>
              </a:r>
              <a:r>
                <a:rPr lang="vi-VN" sz="3200">
                  <a:solidFill>
                    <a:srgbClr val="000000"/>
                  </a:solidFill>
                  <a:latin typeface="Calibri"/>
                  <a:ea typeface="Calibri"/>
                  <a:cs typeface="Calibri"/>
                  <a:sym typeface="Calibri"/>
                </a:rPr>
                <a:t>hơi đúng</a:t>
              </a:r>
              <a:endParaRPr sz="3200">
                <a:solidFill>
                  <a:srgbClr val="000000"/>
                </a:solidFill>
                <a:latin typeface="Calibri"/>
                <a:ea typeface="Calibri"/>
                <a:cs typeface="Calibri"/>
                <a:sym typeface="Calibri"/>
              </a:endParaRPr>
            </a:p>
          </p:txBody>
        </p:sp>
        <p:sp>
          <p:nvSpPr>
            <p:cNvPr id="967" name="Google Shape;967;p17"/>
            <p:cNvSpPr/>
            <p:nvPr/>
          </p:nvSpPr>
          <p:spPr>
            <a:xfrm>
              <a:off x="1859964" y="5282826"/>
              <a:ext cx="432000" cy="432000"/>
            </a:xfrm>
            <a:prstGeom prst="ellipse">
              <a:avLst/>
            </a:prstGeom>
            <a:solidFill>
              <a:srgbClr val="FFB7A3"/>
            </a:solidFill>
            <a:ln w="12700" cap="flat" cmpd="sng">
              <a:solidFill>
                <a:srgbClr val="FF5A2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3200"/>
                <a:buFont typeface="Arial"/>
                <a:buNone/>
              </a:pPr>
              <a:r>
                <a:rPr lang="en-US" sz="3200">
                  <a:solidFill>
                    <a:srgbClr val="000000"/>
                  </a:solidFill>
                  <a:latin typeface="Calibri"/>
                  <a:ea typeface="Calibri"/>
                  <a:cs typeface="Calibri"/>
                  <a:sym typeface="Calibri"/>
                </a:rPr>
                <a:t>3</a:t>
              </a:r>
              <a:endParaRPr sz="2800">
                <a:solidFill>
                  <a:srgbClr val="000000"/>
                </a:solidFill>
                <a:latin typeface="Calibri"/>
                <a:ea typeface="Calibri"/>
                <a:cs typeface="Calibri"/>
                <a:sym typeface="Calibri"/>
              </a:endParaRPr>
            </a:p>
          </p:txBody>
        </p:sp>
      </p:grpSp>
      <p:pic>
        <p:nvPicPr>
          <p:cNvPr id="968" name="Google Shape;968;p17" descr="Star Cartoon Images, Stock Photos &amp;amp; Vectors | Shutterstock"/>
          <p:cNvPicPr preferRelativeResize="0"/>
          <p:nvPr/>
        </p:nvPicPr>
        <p:blipFill rotWithShape="1">
          <a:blip r:embed="rId6">
            <a:alphaModFix/>
          </a:blip>
          <a:srcRect t="13598" b="24686"/>
          <a:stretch/>
        </p:blipFill>
        <p:spPr>
          <a:xfrm>
            <a:off x="6866298" y="3158636"/>
            <a:ext cx="1841154" cy="525002"/>
          </a:xfrm>
          <a:prstGeom prst="rect">
            <a:avLst/>
          </a:prstGeom>
          <a:noFill/>
          <a:ln>
            <a:noFill/>
          </a:ln>
        </p:spPr>
      </p:pic>
      <p:pic>
        <p:nvPicPr>
          <p:cNvPr id="969" name="Google Shape;969;p17" descr="Star Cartoon Images, Stock Photos &amp;amp; Vectors | Shutterstock"/>
          <p:cNvPicPr preferRelativeResize="0"/>
          <p:nvPr/>
        </p:nvPicPr>
        <p:blipFill rotWithShape="1">
          <a:blip r:embed="rId6">
            <a:alphaModFix/>
          </a:blip>
          <a:srcRect t="13598" b="24686"/>
          <a:stretch/>
        </p:blipFill>
        <p:spPr>
          <a:xfrm>
            <a:off x="6919559" y="3807517"/>
            <a:ext cx="1841154" cy="525002"/>
          </a:xfrm>
          <a:prstGeom prst="rect">
            <a:avLst/>
          </a:prstGeom>
          <a:noFill/>
          <a:ln>
            <a:noFill/>
          </a:ln>
        </p:spPr>
      </p:pic>
      <p:pic>
        <p:nvPicPr>
          <p:cNvPr id="970" name="Google Shape;970;p17" descr="Star Cartoon Images, Stock Photos &amp;amp; Vectors | Shutterstock"/>
          <p:cNvPicPr preferRelativeResize="0"/>
          <p:nvPr/>
        </p:nvPicPr>
        <p:blipFill rotWithShape="1">
          <a:blip r:embed="rId6">
            <a:alphaModFix/>
          </a:blip>
          <a:srcRect t="13598" b="24686"/>
          <a:stretch/>
        </p:blipFill>
        <p:spPr>
          <a:xfrm>
            <a:off x="8247578" y="4554888"/>
            <a:ext cx="1841154" cy="525002"/>
          </a:xfrm>
          <a:prstGeom prst="rect">
            <a:avLst/>
          </a:prstGeom>
          <a:noFill/>
          <a:ln>
            <a:noFill/>
          </a:ln>
        </p:spPr>
      </p:pic>
      <p:sp>
        <p:nvSpPr>
          <p:cNvPr id="2" name="TextBox 1"/>
          <p:cNvSpPr txBox="1"/>
          <p:nvPr/>
        </p:nvSpPr>
        <p:spPr>
          <a:xfrm>
            <a:off x="-1670538" y="228600"/>
            <a:ext cx="1670538" cy="1767254"/>
          </a:xfrm>
          <a:prstGeom prst="rect">
            <a:avLst/>
          </a:prstGeom>
          <a:solidFill>
            <a:schemeClr val="bg2">
              <a:lumMod val="20000"/>
              <a:lumOff val="80000"/>
            </a:schemeClr>
          </a:solidFill>
        </p:spPr>
        <p:txBody>
          <a:bodyPr wrap="square" rtlCol="0">
            <a:spAutoFit/>
          </a:bodyPr>
          <a:lstStyle/>
          <a:p>
            <a:endParaRPr 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55"/>
                                        </p:tgtEl>
                                        <p:attrNameLst>
                                          <p:attrName>style.visibility</p:attrName>
                                        </p:attrNameLst>
                                      </p:cBhvr>
                                      <p:to>
                                        <p:strVal val="visible"/>
                                      </p:to>
                                    </p:set>
                                    <p:animEffect transition="in" filter="fade">
                                      <p:cBhvr>
                                        <p:cTn id="7" dur="500"/>
                                        <p:tgtEl>
                                          <p:spTgt spid="955"/>
                                        </p:tgtEl>
                                      </p:cBhvr>
                                    </p:animEffect>
                                  </p:childTnLst>
                                </p:cTn>
                              </p:par>
                              <p:par>
                                <p:cTn id="8" presetID="10" presetClass="entr" presetSubtype="0" fill="hold" nodeType="withEffect">
                                  <p:stCondLst>
                                    <p:cond delay="0"/>
                                  </p:stCondLst>
                                  <p:childTnLst>
                                    <p:set>
                                      <p:cBhvr>
                                        <p:cTn id="9" dur="1" fill="hold">
                                          <p:stCondLst>
                                            <p:cond delay="0"/>
                                          </p:stCondLst>
                                        </p:cTn>
                                        <p:tgtEl>
                                          <p:spTgt spid="954"/>
                                        </p:tgtEl>
                                        <p:attrNameLst>
                                          <p:attrName>style.visibility</p:attrName>
                                        </p:attrNameLst>
                                      </p:cBhvr>
                                      <p:to>
                                        <p:strVal val="visible"/>
                                      </p:to>
                                    </p:set>
                                    <p:animEffect transition="in" filter="fade">
                                      <p:cBhvr>
                                        <p:cTn id="10" dur="500"/>
                                        <p:tgtEl>
                                          <p:spTgt spid="9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74"/>
        <p:cNvGrpSpPr/>
        <p:nvPr/>
      </p:nvGrpSpPr>
      <p:grpSpPr>
        <a:xfrm>
          <a:off x="0" y="0"/>
          <a:ext cx="0" cy="0"/>
          <a:chOff x="0" y="0"/>
          <a:chExt cx="0" cy="0"/>
        </a:xfrm>
      </p:grpSpPr>
      <p:grpSp>
        <p:nvGrpSpPr>
          <p:cNvPr id="975" name="Google Shape;975;p18"/>
          <p:cNvGrpSpPr/>
          <p:nvPr/>
        </p:nvGrpSpPr>
        <p:grpSpPr>
          <a:xfrm>
            <a:off x="2318494" y="-15120"/>
            <a:ext cx="7724823" cy="6863360"/>
            <a:chOff x="1150891" y="0"/>
            <a:chExt cx="7724823" cy="6863360"/>
          </a:xfrm>
        </p:grpSpPr>
        <p:pic>
          <p:nvPicPr>
            <p:cNvPr id="976" name="Google Shape;976;p18"/>
            <p:cNvPicPr preferRelativeResize="0"/>
            <p:nvPr/>
          </p:nvPicPr>
          <p:blipFill rotWithShape="1">
            <a:blip r:embed="rId3">
              <a:alphaModFix/>
            </a:blip>
            <a:srcRect l="43032" t="28917" r="52826"/>
            <a:stretch/>
          </p:blipFill>
          <p:spPr>
            <a:xfrm>
              <a:off x="4101438" y="14214"/>
              <a:ext cx="270013" cy="6849146"/>
            </a:xfrm>
            <a:prstGeom prst="rect">
              <a:avLst/>
            </a:prstGeom>
            <a:noFill/>
            <a:ln>
              <a:noFill/>
            </a:ln>
          </p:spPr>
        </p:pic>
        <p:pic>
          <p:nvPicPr>
            <p:cNvPr id="977" name="Google Shape;977;p18"/>
            <p:cNvPicPr preferRelativeResize="0"/>
            <p:nvPr/>
          </p:nvPicPr>
          <p:blipFill rotWithShape="1">
            <a:blip r:embed="rId3">
              <a:alphaModFix/>
            </a:blip>
            <a:srcRect t="31360" r="55435"/>
            <a:stretch/>
          </p:blipFill>
          <p:spPr>
            <a:xfrm>
              <a:off x="1150891" y="14215"/>
              <a:ext cx="2996617" cy="6837548"/>
            </a:xfrm>
            <a:prstGeom prst="rect">
              <a:avLst/>
            </a:prstGeom>
            <a:noFill/>
            <a:ln>
              <a:noFill/>
            </a:ln>
          </p:spPr>
        </p:pic>
        <p:pic>
          <p:nvPicPr>
            <p:cNvPr id="978" name="Google Shape;978;p18"/>
            <p:cNvPicPr preferRelativeResize="0"/>
            <p:nvPr/>
          </p:nvPicPr>
          <p:blipFill rotWithShape="1">
            <a:blip r:embed="rId3">
              <a:alphaModFix/>
            </a:blip>
            <a:srcRect l="43777" t="42342"/>
            <a:stretch/>
          </p:blipFill>
          <p:spPr>
            <a:xfrm>
              <a:off x="4361871" y="0"/>
              <a:ext cx="4513843" cy="6858000"/>
            </a:xfrm>
            <a:prstGeom prst="rect">
              <a:avLst/>
            </a:prstGeom>
            <a:noFill/>
            <a:ln>
              <a:noFill/>
            </a:ln>
          </p:spPr>
        </p:pic>
      </p:grpSp>
      <p:sp>
        <p:nvSpPr>
          <p:cNvPr id="980" name="Google Shape;980;p18"/>
          <p:cNvSpPr txBox="1"/>
          <p:nvPr/>
        </p:nvSpPr>
        <p:spPr>
          <a:xfrm>
            <a:off x="5137667" y="433321"/>
            <a:ext cx="2303412" cy="400110"/>
          </a:xfrm>
          <a:prstGeom prst="rect">
            <a:avLst/>
          </a:prstGeom>
          <a:solidFill>
            <a:schemeClr val="lt1"/>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0000"/>
              </a:buClr>
              <a:buSzPts val="2000"/>
              <a:buFont typeface="Arial"/>
              <a:buNone/>
              <a:tabLst/>
              <a:defRPr/>
            </a:pPr>
            <a:r>
              <a:rPr kumimoji="0" lang="en-US" sz="2000" b="1" i="0" u="none" strike="noStrike" kern="0" cap="none" spc="0" normalizeH="0" baseline="0" noProof="0">
                <a:ln>
                  <a:noFill/>
                </a:ln>
                <a:solidFill>
                  <a:srgbClr val="FF0000"/>
                </a:solidFill>
                <a:effectLst/>
                <a:uLnTx/>
                <a:uFillTx/>
                <a:latin typeface="Arial"/>
                <a:ea typeface="Arial"/>
                <a:cs typeface="Arial"/>
                <a:sym typeface="Arial"/>
              </a:rPr>
              <a:t>TÔI YÊU EM TÔI</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1" name="Google Shape;981;p18"/>
          <p:cNvSpPr txBox="1"/>
          <p:nvPr/>
        </p:nvSpPr>
        <p:spPr>
          <a:xfrm>
            <a:off x="2929038" y="776789"/>
            <a:ext cx="2150137" cy="1323439"/>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2000" b="0" i="0" u="none" strike="noStrike" kern="0" cap="none" spc="0" normalizeH="0" baseline="0" noProof="0">
                <a:ln>
                  <a:noFill/>
                </a:ln>
                <a:solidFill>
                  <a:srgbClr val="000000"/>
                </a:solidFill>
                <a:effectLst/>
                <a:uLnTx/>
                <a:uFillTx/>
                <a:latin typeface="Arial"/>
                <a:ea typeface="Arial"/>
                <a:cs typeface="Arial"/>
                <a:sym typeface="Arial"/>
              </a:rPr>
              <a:t>Tôi yêu em tôi</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2000" b="0" i="0" u="none" strike="noStrike" kern="0" cap="none" spc="0" normalizeH="0" baseline="0" noProof="0">
                <a:ln>
                  <a:noFill/>
                </a:ln>
                <a:solidFill>
                  <a:srgbClr val="000000"/>
                </a:solidFill>
                <a:effectLst/>
                <a:uLnTx/>
                <a:uFillTx/>
                <a:latin typeface="Arial"/>
                <a:ea typeface="Arial"/>
                <a:cs typeface="Arial"/>
                <a:sym typeface="Arial"/>
              </a:rPr>
              <a:t>Nó cười rúc rích</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2000" b="0" i="0" u="none" strike="noStrike" kern="0" cap="none" spc="0" normalizeH="0" baseline="0" noProof="0">
                <a:ln>
                  <a:noFill/>
                </a:ln>
                <a:solidFill>
                  <a:srgbClr val="000000"/>
                </a:solidFill>
                <a:effectLst/>
                <a:uLnTx/>
                <a:uFillTx/>
                <a:latin typeface="Arial"/>
                <a:ea typeface="Arial"/>
                <a:cs typeface="Arial"/>
                <a:sym typeface="Arial"/>
              </a:rPr>
              <a:t>Mỗi khi tôi đùa</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2000" b="0" i="0" u="none" strike="noStrike" kern="0" cap="none" spc="0" normalizeH="0" baseline="0" noProof="0">
                <a:ln>
                  <a:noFill/>
                </a:ln>
                <a:solidFill>
                  <a:srgbClr val="000000"/>
                </a:solidFill>
                <a:effectLst/>
                <a:uLnTx/>
                <a:uFillTx/>
                <a:latin typeface="Arial"/>
                <a:ea typeface="Arial"/>
                <a:cs typeface="Arial"/>
                <a:sym typeface="Arial"/>
              </a:rPr>
              <a:t>Nó vui, nó thích.</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2" name="Google Shape;982;p18"/>
          <p:cNvSpPr txBox="1"/>
          <p:nvPr/>
        </p:nvSpPr>
        <p:spPr>
          <a:xfrm>
            <a:off x="2929038" y="2209900"/>
            <a:ext cx="2600436" cy="1323439"/>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2000" b="0" i="0" u="none" strike="noStrike" kern="0" cap="none" spc="0" normalizeH="0" baseline="0" noProof="0">
                <a:ln>
                  <a:noFill/>
                </a:ln>
                <a:solidFill>
                  <a:srgbClr val="000000"/>
                </a:solidFill>
                <a:effectLst/>
                <a:uLnTx/>
                <a:uFillTx/>
                <a:latin typeface="Arial"/>
                <a:ea typeface="Arial"/>
                <a:cs typeface="Arial"/>
                <a:sym typeface="Arial"/>
              </a:rPr>
              <a:t>Mắt nó đen ngời</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2000" b="0" i="0" u="none" strike="noStrike" kern="0" cap="none" spc="0" normalizeH="0" baseline="0" noProof="0">
                <a:ln>
                  <a:noFill/>
                </a:ln>
                <a:solidFill>
                  <a:srgbClr val="000000"/>
                </a:solidFill>
                <a:effectLst/>
                <a:uLnTx/>
                <a:uFillTx/>
                <a:latin typeface="Arial"/>
                <a:ea typeface="Arial"/>
                <a:cs typeface="Arial"/>
                <a:sym typeface="Arial"/>
              </a:rPr>
              <a:t>Trong veo như nước</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2000" b="0" i="0" u="none" strike="noStrike" kern="0" cap="none" spc="0" normalizeH="0" baseline="0" noProof="0">
                <a:ln>
                  <a:noFill/>
                </a:ln>
                <a:solidFill>
                  <a:srgbClr val="000000"/>
                </a:solidFill>
                <a:effectLst/>
                <a:uLnTx/>
                <a:uFillTx/>
                <a:latin typeface="Arial"/>
                <a:ea typeface="Arial"/>
                <a:cs typeface="Arial"/>
                <a:sym typeface="Arial"/>
              </a:rPr>
              <a:t>Miệng nó tươi hồng</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2000" b="0" i="0" u="none" strike="noStrike" kern="0" cap="none" spc="0" normalizeH="0" baseline="0" noProof="0">
                <a:ln>
                  <a:noFill/>
                </a:ln>
                <a:solidFill>
                  <a:srgbClr val="000000"/>
                </a:solidFill>
                <a:effectLst/>
                <a:uLnTx/>
                <a:uFillTx/>
                <a:latin typeface="Arial"/>
                <a:ea typeface="Arial"/>
                <a:cs typeface="Arial"/>
                <a:sym typeface="Arial"/>
              </a:rPr>
              <a:t>Nói như khướu hót.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3" name="Google Shape;983;p18"/>
          <p:cNvSpPr txBox="1"/>
          <p:nvPr/>
        </p:nvSpPr>
        <p:spPr>
          <a:xfrm>
            <a:off x="6471335" y="3110378"/>
            <a:ext cx="2600436" cy="1323439"/>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2000" b="0" i="0" u="none" strike="noStrike" kern="0" cap="none" spc="0" normalizeH="0" baseline="0" noProof="0">
                <a:ln>
                  <a:noFill/>
                </a:ln>
                <a:solidFill>
                  <a:srgbClr val="000000"/>
                </a:solidFill>
                <a:effectLst/>
                <a:uLnTx/>
                <a:uFillTx/>
                <a:latin typeface="Arial"/>
                <a:ea typeface="Arial"/>
                <a:cs typeface="Arial"/>
                <a:sym typeface="Arial"/>
              </a:rPr>
              <a:t>Tôi đi đâu lâu</a:t>
            </a:r>
            <a:endParaRPr kumimoji="0" sz="20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2000" b="0" i="0" u="none" strike="noStrike" kern="0" cap="none" spc="0" normalizeH="0" baseline="0" noProof="0">
                <a:ln>
                  <a:noFill/>
                </a:ln>
                <a:solidFill>
                  <a:srgbClr val="000000"/>
                </a:solidFill>
                <a:effectLst/>
                <a:uLnTx/>
                <a:uFillTx/>
                <a:latin typeface="Arial"/>
                <a:ea typeface="Arial"/>
                <a:cs typeface="Arial"/>
                <a:sym typeface="Arial"/>
              </a:rPr>
              <a:t>Nó mong, nó nhắc</a:t>
            </a:r>
            <a:endParaRPr kumimoji="0" sz="20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2000" b="0" i="0" u="none" strike="noStrike" kern="0" cap="none" spc="0" normalizeH="0" baseline="0" noProof="0">
                <a:ln>
                  <a:noFill/>
                </a:ln>
                <a:solidFill>
                  <a:srgbClr val="000000"/>
                </a:solidFill>
                <a:effectLst/>
                <a:uLnTx/>
                <a:uFillTx/>
                <a:latin typeface="Arial"/>
                <a:ea typeface="Arial"/>
                <a:cs typeface="Arial"/>
                <a:sym typeface="Arial"/>
              </a:rPr>
              <a:t>Nó nấp sau cây</a:t>
            </a:r>
            <a:endParaRPr kumimoji="0" sz="20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2000" b="0" i="0" u="none" strike="noStrike" kern="0" cap="none" spc="0" normalizeH="0" baseline="0" noProof="0">
                <a:ln>
                  <a:noFill/>
                </a:ln>
                <a:solidFill>
                  <a:srgbClr val="000000"/>
                </a:solidFill>
                <a:effectLst/>
                <a:uLnTx/>
                <a:uFillTx/>
                <a:latin typeface="Arial"/>
                <a:ea typeface="Arial"/>
                <a:cs typeface="Arial"/>
                <a:sym typeface="Arial"/>
              </a:rPr>
              <a:t>Oà ra ôm chặt.</a:t>
            </a:r>
            <a:endParaRPr kumimoji="0" sz="2000" b="0" i="1"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84" name="Google Shape;984;p18"/>
          <p:cNvSpPr txBox="1"/>
          <p:nvPr/>
        </p:nvSpPr>
        <p:spPr>
          <a:xfrm>
            <a:off x="6500790" y="1578948"/>
            <a:ext cx="2600436" cy="1323439"/>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2000" b="0" i="0" u="none" strike="noStrike" kern="0" cap="none" spc="0" normalizeH="0" baseline="0" noProof="0">
                <a:ln>
                  <a:noFill/>
                </a:ln>
                <a:solidFill>
                  <a:srgbClr val="000000"/>
                </a:solidFill>
                <a:effectLst/>
                <a:uLnTx/>
                <a:uFillTx/>
                <a:latin typeface="Arial"/>
                <a:ea typeface="Arial"/>
                <a:cs typeface="Arial"/>
                <a:sym typeface="Arial"/>
              </a:rPr>
              <a:t>Hoa lan, hoa lí</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2000" b="0" i="0" u="none" strike="noStrike" kern="0" cap="none" spc="0" normalizeH="0" baseline="0" noProof="0">
                <a:ln>
                  <a:noFill/>
                </a:ln>
                <a:solidFill>
                  <a:srgbClr val="000000"/>
                </a:solidFill>
                <a:effectLst/>
                <a:uLnTx/>
                <a:uFillTx/>
                <a:latin typeface="Arial"/>
                <a:ea typeface="Arial"/>
                <a:cs typeface="Arial"/>
                <a:sym typeface="Arial"/>
              </a:rPr>
              <a:t>Nó nhặt cài đầu</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2000" b="0" i="0" u="none" strike="noStrike" kern="0" cap="none" spc="0" normalizeH="0" baseline="0" noProof="0">
                <a:ln>
                  <a:noFill/>
                </a:ln>
                <a:solidFill>
                  <a:srgbClr val="000000"/>
                </a:solidFill>
                <a:effectLst/>
                <a:uLnTx/>
                <a:uFillTx/>
                <a:latin typeface="Arial"/>
                <a:ea typeface="Arial"/>
                <a:cs typeface="Arial"/>
                <a:sym typeface="Arial"/>
              </a:rPr>
              <a:t>Hương thơm theo nó</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2000" b="0" i="0" u="none" strike="noStrike" kern="0" cap="none" spc="0" normalizeH="0" baseline="0" noProof="0">
                <a:ln>
                  <a:noFill/>
                </a:ln>
                <a:solidFill>
                  <a:srgbClr val="000000"/>
                </a:solidFill>
                <a:effectLst/>
                <a:uLnTx/>
                <a:uFillTx/>
                <a:latin typeface="Arial"/>
                <a:ea typeface="Arial"/>
                <a:cs typeface="Arial"/>
                <a:sym typeface="Arial"/>
              </a:rPr>
              <a:t>Sân trước vườn sau.</a:t>
            </a:r>
            <a:endParaRPr kumimoji="0" sz="2000" b="0" i="1"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85" name="Google Shape;985;p18"/>
          <p:cNvSpPr txBox="1"/>
          <p:nvPr/>
        </p:nvSpPr>
        <p:spPr>
          <a:xfrm>
            <a:off x="4947174" y="5424484"/>
            <a:ext cx="2479391" cy="1323439"/>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2000" b="0" i="0" u="none" strike="noStrike" kern="0" cap="none" spc="0" normalizeH="0" baseline="0" noProof="0">
                <a:ln>
                  <a:noFill/>
                </a:ln>
                <a:solidFill>
                  <a:srgbClr val="000000"/>
                </a:solidFill>
                <a:effectLst/>
                <a:uLnTx/>
                <a:uFillTx/>
                <a:latin typeface="Arial"/>
                <a:ea typeface="Arial"/>
                <a:cs typeface="Arial"/>
                <a:sym typeface="Arial"/>
              </a:rPr>
              <a:t>Nó thích vẽ lắm</a:t>
            </a:r>
            <a:endParaRPr kumimoji="0" sz="20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2000" b="0" i="0" u="none" strike="noStrike" kern="0" cap="none" spc="0" normalizeH="0" baseline="0" noProof="0">
                <a:ln>
                  <a:noFill/>
                </a:ln>
                <a:solidFill>
                  <a:srgbClr val="000000"/>
                </a:solidFill>
                <a:effectLst/>
                <a:uLnTx/>
                <a:uFillTx/>
                <a:latin typeface="Arial"/>
                <a:ea typeface="Arial"/>
                <a:cs typeface="Arial"/>
                <a:sym typeface="Arial"/>
              </a:rPr>
              <a:t>Vẽ thỏ có đôi</a:t>
            </a:r>
            <a:endParaRPr kumimoji="0" sz="20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2000" b="0" i="0" u="none" strike="noStrike" kern="0" cap="none" spc="0" normalizeH="0" baseline="0" noProof="0">
                <a:ln>
                  <a:noFill/>
                </a:ln>
                <a:solidFill>
                  <a:srgbClr val="000000"/>
                </a:solidFill>
                <a:effectLst/>
                <a:uLnTx/>
                <a:uFillTx/>
                <a:latin typeface="Arial"/>
                <a:ea typeface="Arial"/>
                <a:cs typeface="Arial"/>
                <a:sym typeface="Arial"/>
              </a:rPr>
              <a:t>Nó sợ thỏ một</a:t>
            </a:r>
            <a:endParaRPr kumimoji="0" sz="20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2000" b="0" i="0" u="none" strike="noStrike" kern="0" cap="none" spc="0" normalizeH="0" baseline="0" noProof="0">
                <a:ln>
                  <a:noFill/>
                </a:ln>
                <a:solidFill>
                  <a:srgbClr val="000000"/>
                </a:solidFill>
                <a:effectLst/>
                <a:uLnTx/>
                <a:uFillTx/>
                <a:latin typeface="Arial"/>
                <a:ea typeface="Arial"/>
                <a:cs typeface="Arial"/>
                <a:sym typeface="Arial"/>
              </a:rPr>
              <a:t>Không có bạn chơi.</a:t>
            </a:r>
            <a:endParaRPr kumimoji="0" sz="2000" b="0" i="1"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86" name="Google Shape;986;p18"/>
          <p:cNvSpPr txBox="1"/>
          <p:nvPr/>
        </p:nvSpPr>
        <p:spPr>
          <a:xfrm>
            <a:off x="7511160" y="5439043"/>
            <a:ext cx="2479391" cy="1323439"/>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2000" b="0" i="0" u="none" strike="noStrike" kern="0" cap="none" spc="0" normalizeH="0" baseline="0" noProof="0">
                <a:ln>
                  <a:noFill/>
                </a:ln>
                <a:solidFill>
                  <a:srgbClr val="000000"/>
                </a:solidFill>
                <a:effectLst/>
                <a:uLnTx/>
                <a:uFillTx/>
                <a:latin typeface="Arial"/>
                <a:ea typeface="Arial"/>
                <a:cs typeface="Arial"/>
                <a:sym typeface="Arial"/>
              </a:rPr>
              <a:t>Kìa, tiếng nó đấy!</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2000" b="0" i="0" u="none" strike="noStrike" kern="0" cap="none" spc="0" normalizeH="0" baseline="0" noProof="0">
                <a:ln>
                  <a:noFill/>
                </a:ln>
                <a:solidFill>
                  <a:srgbClr val="000000"/>
                </a:solidFill>
                <a:effectLst/>
                <a:uLnTx/>
                <a:uFillTx/>
                <a:latin typeface="Arial"/>
                <a:ea typeface="Arial"/>
                <a:cs typeface="Arial"/>
                <a:sym typeface="Arial"/>
              </a:rPr>
              <a:t>Đang ở trường về</a:t>
            </a:r>
            <a:endParaRPr kumimoji="0" sz="20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2000" b="0" i="0" u="none" strike="noStrike" kern="0" cap="none" spc="0" normalizeH="0" baseline="0" noProof="0">
                <a:ln>
                  <a:noFill/>
                </a:ln>
                <a:solidFill>
                  <a:srgbClr val="000000"/>
                </a:solidFill>
                <a:effectLst/>
                <a:uLnTx/>
                <a:uFillTx/>
                <a:latin typeface="Arial"/>
                <a:ea typeface="Arial"/>
                <a:cs typeface="Arial"/>
                <a:sym typeface="Arial"/>
              </a:rPr>
              <a:t>Cùng bạn bắt bướm</a:t>
            </a:r>
            <a:endParaRPr kumimoji="0" sz="20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2000" b="0" i="0" u="none" strike="noStrike" kern="0" cap="none" spc="0" normalizeH="0" baseline="0" noProof="0">
                <a:ln>
                  <a:noFill/>
                </a:ln>
                <a:solidFill>
                  <a:srgbClr val="000000"/>
                </a:solidFill>
                <a:effectLst/>
                <a:uLnTx/>
                <a:uFillTx/>
                <a:latin typeface="Arial"/>
                <a:ea typeface="Arial"/>
                <a:cs typeface="Arial"/>
                <a:sym typeface="Arial"/>
              </a:rPr>
              <a:t>Cười dưới hàng tre.</a:t>
            </a:r>
            <a:endParaRPr kumimoji="0" sz="2000" b="0" i="1"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87" name="Google Shape;987;p18"/>
          <p:cNvSpPr/>
          <p:nvPr/>
        </p:nvSpPr>
        <p:spPr>
          <a:xfrm>
            <a:off x="2714675" y="629811"/>
            <a:ext cx="346364" cy="365125"/>
          </a:xfrm>
          <a:prstGeom prst="ellipse">
            <a:avLst/>
          </a:prstGeom>
          <a:solidFill>
            <a:srgbClr val="FF0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r>
              <a:rPr kumimoji="0" lang="en-US" sz="1800" b="1" i="0" u="none" strike="noStrike" kern="0" cap="none" spc="0" normalizeH="0" baseline="0" noProof="0">
                <a:ln>
                  <a:noFill/>
                </a:ln>
                <a:solidFill>
                  <a:srgbClr val="FFFFFF"/>
                </a:solidFill>
                <a:effectLst/>
                <a:uLnTx/>
                <a:uFillTx/>
                <a:latin typeface="Arial"/>
                <a:ea typeface="Arial"/>
                <a:cs typeface="Arial"/>
                <a:sym typeface="Arial"/>
              </a:rPr>
              <a:t>1</a:t>
            </a:r>
            <a:endParaRPr kumimoji="0" sz="1800" b="1"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88" name="Google Shape;988;p18"/>
          <p:cNvSpPr/>
          <p:nvPr/>
        </p:nvSpPr>
        <p:spPr>
          <a:xfrm>
            <a:off x="6186869" y="1490275"/>
            <a:ext cx="346364" cy="365125"/>
          </a:xfrm>
          <a:prstGeom prst="ellipse">
            <a:avLst/>
          </a:prstGeom>
          <a:solidFill>
            <a:srgbClr val="FF0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r>
              <a:rPr kumimoji="0" lang="en-US" sz="1800" b="1" i="0" u="none" strike="noStrike" kern="0" cap="none" spc="0" normalizeH="0" baseline="0" noProof="0">
                <a:ln>
                  <a:noFill/>
                </a:ln>
                <a:solidFill>
                  <a:srgbClr val="FFFFFF"/>
                </a:solidFill>
                <a:effectLst/>
                <a:uLnTx/>
                <a:uFillTx/>
                <a:latin typeface="Arial"/>
                <a:ea typeface="Arial"/>
                <a:cs typeface="Arial"/>
                <a:sym typeface="Arial"/>
              </a:rPr>
              <a:t>3</a:t>
            </a:r>
            <a:endParaRPr kumimoji="0" sz="1800" b="1"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89" name="Google Shape;989;p18"/>
          <p:cNvSpPr/>
          <p:nvPr/>
        </p:nvSpPr>
        <p:spPr>
          <a:xfrm>
            <a:off x="2660923" y="2100339"/>
            <a:ext cx="346364" cy="365125"/>
          </a:xfrm>
          <a:prstGeom prst="ellipse">
            <a:avLst/>
          </a:prstGeom>
          <a:solidFill>
            <a:srgbClr val="FF0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r>
              <a:rPr kumimoji="0" lang="en-US" sz="1800" b="1" i="0" u="none" strike="noStrike" kern="0" cap="none" spc="0" normalizeH="0" baseline="0" noProof="0">
                <a:ln>
                  <a:noFill/>
                </a:ln>
                <a:solidFill>
                  <a:srgbClr val="FFFFFF"/>
                </a:solidFill>
                <a:effectLst/>
                <a:uLnTx/>
                <a:uFillTx/>
                <a:latin typeface="Arial"/>
                <a:ea typeface="Arial"/>
                <a:cs typeface="Arial"/>
                <a:sym typeface="Arial"/>
              </a:rPr>
              <a:t>2</a:t>
            </a:r>
            <a:endParaRPr kumimoji="0" sz="1800" b="1"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90" name="Google Shape;990;p18"/>
          <p:cNvSpPr/>
          <p:nvPr/>
        </p:nvSpPr>
        <p:spPr>
          <a:xfrm>
            <a:off x="7373159" y="5176082"/>
            <a:ext cx="346364" cy="365125"/>
          </a:xfrm>
          <a:prstGeom prst="ellipse">
            <a:avLst/>
          </a:prstGeom>
          <a:solidFill>
            <a:srgbClr val="FF0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r>
              <a:rPr kumimoji="0" lang="en-US" sz="1800" b="1" i="0" u="none" strike="noStrike" kern="0" cap="none" spc="0" normalizeH="0" baseline="0" noProof="0">
                <a:ln>
                  <a:noFill/>
                </a:ln>
                <a:solidFill>
                  <a:srgbClr val="FFFFFF"/>
                </a:solidFill>
                <a:effectLst/>
                <a:uLnTx/>
                <a:uFillTx/>
                <a:latin typeface="Arial"/>
                <a:ea typeface="Arial"/>
                <a:cs typeface="Arial"/>
                <a:sym typeface="Arial"/>
              </a:rPr>
              <a:t>6</a:t>
            </a:r>
            <a:endParaRPr kumimoji="0" sz="1800" b="1"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91" name="Google Shape;991;p18"/>
          <p:cNvSpPr/>
          <p:nvPr/>
        </p:nvSpPr>
        <p:spPr>
          <a:xfrm>
            <a:off x="4689397" y="5256480"/>
            <a:ext cx="346364" cy="365125"/>
          </a:xfrm>
          <a:prstGeom prst="ellipse">
            <a:avLst/>
          </a:prstGeom>
          <a:solidFill>
            <a:srgbClr val="FF0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r>
              <a:rPr kumimoji="0" lang="en-US" sz="1800" b="1" i="0" u="none" strike="noStrike" kern="0" cap="none" spc="0" normalizeH="0" baseline="0" noProof="0">
                <a:ln>
                  <a:noFill/>
                </a:ln>
                <a:solidFill>
                  <a:srgbClr val="FFFFFF"/>
                </a:solidFill>
                <a:effectLst/>
                <a:uLnTx/>
                <a:uFillTx/>
                <a:latin typeface="Arial"/>
                <a:ea typeface="Arial"/>
                <a:cs typeface="Arial"/>
                <a:sym typeface="Arial"/>
              </a:rPr>
              <a:t>5</a:t>
            </a:r>
            <a:endParaRPr kumimoji="0" sz="1800" b="1"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92" name="Google Shape;992;p18"/>
          <p:cNvSpPr/>
          <p:nvPr/>
        </p:nvSpPr>
        <p:spPr>
          <a:xfrm>
            <a:off x="6248416" y="2963194"/>
            <a:ext cx="346364" cy="365125"/>
          </a:xfrm>
          <a:prstGeom prst="ellipse">
            <a:avLst/>
          </a:prstGeom>
          <a:solidFill>
            <a:srgbClr val="FF0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r>
              <a:rPr kumimoji="0" lang="en-US" sz="1800" b="1" i="0" u="none" strike="noStrike" kern="0" cap="none" spc="0" normalizeH="0" baseline="0" noProof="0">
                <a:ln>
                  <a:noFill/>
                </a:ln>
                <a:solidFill>
                  <a:srgbClr val="FFFFFF"/>
                </a:solidFill>
                <a:effectLst/>
                <a:uLnTx/>
                <a:uFillTx/>
                <a:latin typeface="Arial"/>
                <a:ea typeface="Arial"/>
                <a:cs typeface="Arial"/>
                <a:sym typeface="Arial"/>
              </a:rPr>
              <a:t>4</a:t>
            </a:r>
            <a:endParaRPr kumimoji="0" sz="1800" b="1"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20" name="Group 19">
            <a:extLst>
              <a:ext uri="{FF2B5EF4-FFF2-40B4-BE49-F238E27FC236}">
                <a16:creationId xmlns:a16="http://schemas.microsoft.com/office/drawing/2014/main" id="{238687F0-DF6B-752A-4E9D-ACC5ABDF5270}"/>
              </a:ext>
            </a:extLst>
          </p:cNvPr>
          <p:cNvGrpSpPr/>
          <p:nvPr/>
        </p:nvGrpSpPr>
        <p:grpSpPr>
          <a:xfrm>
            <a:off x="-128686" y="-15120"/>
            <a:ext cx="2451346" cy="937564"/>
            <a:chOff x="2210736" y="36474"/>
            <a:chExt cx="5606268" cy="1255346"/>
          </a:xfrm>
        </p:grpSpPr>
        <p:grpSp>
          <p:nvGrpSpPr>
            <p:cNvPr id="21" name="Group 20">
              <a:extLst>
                <a:ext uri="{FF2B5EF4-FFF2-40B4-BE49-F238E27FC236}">
                  <a16:creationId xmlns:a16="http://schemas.microsoft.com/office/drawing/2014/main" id="{FF34B3E9-4DE0-0F9C-BD96-2ECBB8E89619}"/>
                </a:ext>
              </a:extLst>
            </p:cNvPr>
            <p:cNvGrpSpPr/>
            <p:nvPr/>
          </p:nvGrpSpPr>
          <p:grpSpPr>
            <a:xfrm>
              <a:off x="2886943" y="142632"/>
              <a:ext cx="4930061" cy="994817"/>
              <a:chOff x="3269152" y="859077"/>
              <a:chExt cx="4189984" cy="945556"/>
            </a:xfrm>
          </p:grpSpPr>
          <p:pic>
            <p:nvPicPr>
              <p:cNvPr id="23" name="Picture 4">
                <a:extLst>
                  <a:ext uri="{FF2B5EF4-FFF2-40B4-BE49-F238E27FC236}">
                    <a16:creationId xmlns:a16="http://schemas.microsoft.com/office/drawing/2014/main" id="{9D7417C1-5C31-9FCA-6712-32B989B776FF}"/>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t="30150" b="44323"/>
              <a:stretch/>
            </p:blipFill>
            <p:spPr bwMode="auto">
              <a:xfrm>
                <a:off x="3269152" y="859077"/>
                <a:ext cx="4189984" cy="945556"/>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C2EEDBCF-C493-0DB0-D0FD-7CF4B1AE686B}"/>
                  </a:ext>
                </a:extLst>
              </p:cNvPr>
              <p:cNvSpPr txBox="1"/>
              <p:nvPr/>
            </p:nvSpPr>
            <p:spPr>
              <a:xfrm>
                <a:off x="3781123" y="1069745"/>
                <a:ext cx="3497010" cy="5091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r>
                  <a:rPr kumimoji="0" lang="en-US" sz="2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toàn</a:t>
                </a:r>
                <a:r>
                  <a:rPr kumimoji="0" lang="en-US" sz="2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bài</a:t>
                </a:r>
                <a:endParaRPr kumimoji="0" lang="en-US" sz="2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pic>
          <p:nvPicPr>
            <p:cNvPr id="22"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39AE9BEA-1AA6-93AB-F032-D8AFAE575108}"/>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6" y="36474"/>
              <a:ext cx="1960972" cy="12553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14014685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pic>
        <p:nvPicPr>
          <p:cNvPr id="676" name="Google Shape;676;p3"/>
          <p:cNvPicPr preferRelativeResize="0"/>
          <p:nvPr/>
        </p:nvPicPr>
        <p:blipFill rotWithShape="1">
          <a:blip r:embed="rId5">
            <a:alphaModFix/>
          </a:blip>
          <a:srcRect/>
          <a:stretch/>
        </p:blipFill>
        <p:spPr>
          <a:xfrm>
            <a:off x="0" y="0"/>
            <a:ext cx="12192000" cy="6858000"/>
          </a:xfrm>
          <a:prstGeom prst="rect">
            <a:avLst/>
          </a:prstGeom>
          <a:noFill/>
          <a:ln>
            <a:noFill/>
          </a:ln>
        </p:spPr>
      </p:pic>
      <p:pic>
        <p:nvPicPr>
          <p:cNvPr id="2" name="yt1s.com - Những Nốt Nhạc Vui Tập 1  Anh Chị Em  Ngô Quốc Dương ft Candy Ngọc Hà  Nhạc thiếu nhi vui nhộn_360p">
            <a:hlinkClick r:id="" action="ppaction://media"/>
          </p:cNvPr>
          <p:cNvPicPr>
            <a:picLocks noChangeAspect="1"/>
          </p:cNvPicPr>
          <p:nvPr>
            <a:videoFile r:link="rId1"/>
            <p:extLst>
              <p:ext uri="{DAA4B4D4-6D71-4841-9C94-3DE7FCFB9230}">
                <p14:media xmlns:p14="http://schemas.microsoft.com/office/powerpoint/2010/main" r:embed="rId2">
                  <p14:trim end="63224"/>
                </p14:media>
              </p:ext>
            </p:extLst>
          </p:nvPr>
        </p:nvPicPr>
        <p:blipFill>
          <a:blip r:embed="rId6"/>
          <a:stretch>
            <a:fillRect/>
          </a:stretch>
        </p:blipFill>
        <p:spPr>
          <a:xfrm>
            <a:off x="0" y="0"/>
            <a:ext cx="12192000" cy="6858000"/>
          </a:xfrm>
          <a:prstGeom prst="rect">
            <a:avLst/>
          </a:prstGeom>
        </p:spPr>
      </p:pic>
    </p:spTree>
    <p:extLst>
      <p:ext uri="{BB962C8B-B14F-4D97-AF65-F5344CB8AC3E}">
        <p14:creationId xmlns:p14="http://schemas.microsoft.com/office/powerpoint/2010/main" val="321354889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96"/>
        <p:cNvGrpSpPr/>
        <p:nvPr/>
      </p:nvGrpSpPr>
      <p:grpSpPr>
        <a:xfrm>
          <a:off x="0" y="0"/>
          <a:ext cx="0" cy="0"/>
          <a:chOff x="0" y="0"/>
          <a:chExt cx="0" cy="0"/>
        </a:xfrm>
      </p:grpSpPr>
      <p:pic>
        <p:nvPicPr>
          <p:cNvPr id="997" name="Google Shape;997;p19" descr="F:\1-原创素材\1_mm1102\PPT\PPT_014\materaials\pageimg_g16.png"/>
          <p:cNvPicPr preferRelativeResize="0"/>
          <p:nvPr/>
        </p:nvPicPr>
        <p:blipFill rotWithShape="1">
          <a:blip r:embed="rId3">
            <a:alphaModFix/>
          </a:blip>
          <a:srcRect/>
          <a:stretch/>
        </p:blipFill>
        <p:spPr>
          <a:xfrm>
            <a:off x="2665198" y="801798"/>
            <a:ext cx="7438556" cy="4539499"/>
          </a:xfrm>
          <a:prstGeom prst="rect">
            <a:avLst/>
          </a:prstGeom>
          <a:noFill/>
          <a:ln>
            <a:noFill/>
          </a:ln>
        </p:spPr>
      </p:pic>
      <p:pic>
        <p:nvPicPr>
          <p:cNvPr id="998" name="Google Shape;998;p19" descr="E:\丫头\png\小人\卡通类素材\yunf.png"/>
          <p:cNvPicPr preferRelativeResize="0"/>
          <p:nvPr/>
        </p:nvPicPr>
        <p:blipFill rotWithShape="1">
          <a:blip r:embed="rId4">
            <a:alphaModFix/>
          </a:blip>
          <a:srcRect/>
          <a:stretch/>
        </p:blipFill>
        <p:spPr>
          <a:xfrm>
            <a:off x="8414147" y="1530820"/>
            <a:ext cx="951872" cy="399602"/>
          </a:xfrm>
          <a:prstGeom prst="rect">
            <a:avLst/>
          </a:prstGeom>
          <a:noFill/>
          <a:ln>
            <a:noFill/>
          </a:ln>
        </p:spPr>
      </p:pic>
      <p:grpSp>
        <p:nvGrpSpPr>
          <p:cNvPr id="999" name="Google Shape;999;p19"/>
          <p:cNvGrpSpPr/>
          <p:nvPr/>
        </p:nvGrpSpPr>
        <p:grpSpPr>
          <a:xfrm>
            <a:off x="8118591" y="2212523"/>
            <a:ext cx="347627" cy="464605"/>
            <a:chOff x="-2033679" y="889419"/>
            <a:chExt cx="463503" cy="619473"/>
          </a:xfrm>
        </p:grpSpPr>
        <p:pic>
          <p:nvPicPr>
            <p:cNvPr id="1000" name="Google Shape;1000;p19" descr="E:\丫头\png\小人\卡通类素材\ry.png"/>
            <p:cNvPicPr preferRelativeResize="0"/>
            <p:nvPr/>
          </p:nvPicPr>
          <p:blipFill rotWithShape="1">
            <a:blip r:embed="rId5">
              <a:alphaModFix/>
            </a:blip>
            <a:srcRect b="41007"/>
            <a:stretch/>
          </p:blipFill>
          <p:spPr>
            <a:xfrm>
              <a:off x="-2033679" y="889419"/>
              <a:ext cx="463503" cy="540000"/>
            </a:xfrm>
            <a:prstGeom prst="rect">
              <a:avLst/>
            </a:prstGeom>
            <a:noFill/>
            <a:ln>
              <a:noFill/>
            </a:ln>
          </p:spPr>
        </p:pic>
        <p:pic>
          <p:nvPicPr>
            <p:cNvPr id="1001" name="Google Shape;1001;p19" descr="E:\丫头\png\小人\卡通类素材\ry.png"/>
            <p:cNvPicPr preferRelativeResize="0"/>
            <p:nvPr/>
          </p:nvPicPr>
          <p:blipFill rotWithShape="1">
            <a:blip r:embed="rId6">
              <a:alphaModFix/>
            </a:blip>
            <a:srcRect t="58991"/>
            <a:stretch/>
          </p:blipFill>
          <p:spPr>
            <a:xfrm>
              <a:off x="-1995208" y="1220892"/>
              <a:ext cx="355608" cy="288000"/>
            </a:xfrm>
            <a:prstGeom prst="rect">
              <a:avLst/>
            </a:prstGeom>
            <a:noFill/>
            <a:ln>
              <a:noFill/>
            </a:ln>
          </p:spPr>
        </p:pic>
      </p:grpSp>
      <p:pic>
        <p:nvPicPr>
          <p:cNvPr id="1002" name="Google Shape;1002;p19" descr="E:\丫头\png\小人\卡通类素材\yunf.png"/>
          <p:cNvPicPr preferRelativeResize="0"/>
          <p:nvPr/>
        </p:nvPicPr>
        <p:blipFill rotWithShape="1">
          <a:blip r:embed="rId7">
            <a:alphaModFix/>
          </a:blip>
          <a:srcRect/>
          <a:stretch/>
        </p:blipFill>
        <p:spPr>
          <a:xfrm>
            <a:off x="2193503" y="1247793"/>
            <a:ext cx="1010894" cy="424379"/>
          </a:xfrm>
          <a:prstGeom prst="rect">
            <a:avLst/>
          </a:prstGeom>
          <a:noFill/>
          <a:ln>
            <a:noFill/>
          </a:ln>
        </p:spPr>
      </p:pic>
      <p:grpSp>
        <p:nvGrpSpPr>
          <p:cNvPr id="1003" name="Google Shape;1003;p19"/>
          <p:cNvGrpSpPr/>
          <p:nvPr/>
        </p:nvGrpSpPr>
        <p:grpSpPr>
          <a:xfrm>
            <a:off x="4002864" y="3994003"/>
            <a:ext cx="347627" cy="464605"/>
            <a:chOff x="-2033679" y="889419"/>
            <a:chExt cx="463503" cy="619473"/>
          </a:xfrm>
        </p:grpSpPr>
        <p:pic>
          <p:nvPicPr>
            <p:cNvPr id="1004" name="Google Shape;1004;p19" descr="E:\丫头\png\小人\卡通类素材\ry.png"/>
            <p:cNvPicPr preferRelativeResize="0"/>
            <p:nvPr/>
          </p:nvPicPr>
          <p:blipFill rotWithShape="1">
            <a:blip r:embed="rId5">
              <a:alphaModFix/>
            </a:blip>
            <a:srcRect b="41007"/>
            <a:stretch/>
          </p:blipFill>
          <p:spPr>
            <a:xfrm>
              <a:off x="-2033679" y="889419"/>
              <a:ext cx="463503" cy="540000"/>
            </a:xfrm>
            <a:prstGeom prst="rect">
              <a:avLst/>
            </a:prstGeom>
            <a:noFill/>
            <a:ln>
              <a:noFill/>
            </a:ln>
          </p:spPr>
        </p:pic>
        <p:pic>
          <p:nvPicPr>
            <p:cNvPr id="1005" name="Google Shape;1005;p19" descr="E:\丫头\png\小人\卡通类素材\ry.png"/>
            <p:cNvPicPr preferRelativeResize="0"/>
            <p:nvPr/>
          </p:nvPicPr>
          <p:blipFill rotWithShape="1">
            <a:blip r:embed="rId6">
              <a:alphaModFix/>
            </a:blip>
            <a:srcRect t="58991"/>
            <a:stretch/>
          </p:blipFill>
          <p:spPr>
            <a:xfrm>
              <a:off x="-1995208" y="1220892"/>
              <a:ext cx="355608" cy="288000"/>
            </a:xfrm>
            <a:prstGeom prst="rect">
              <a:avLst/>
            </a:prstGeom>
            <a:noFill/>
            <a:ln>
              <a:noFill/>
            </a:ln>
          </p:spPr>
        </p:pic>
      </p:grpSp>
      <p:pic>
        <p:nvPicPr>
          <p:cNvPr id="1006" name="Google Shape;1006;p19"/>
          <p:cNvPicPr preferRelativeResize="0"/>
          <p:nvPr/>
        </p:nvPicPr>
        <p:blipFill rotWithShape="1">
          <a:blip r:embed="rId8">
            <a:alphaModFix/>
          </a:blip>
          <a:srcRect/>
          <a:stretch/>
        </p:blipFill>
        <p:spPr>
          <a:xfrm>
            <a:off x="12288586" y="1076549"/>
            <a:ext cx="827024" cy="766865"/>
          </a:xfrm>
          <a:prstGeom prst="rect">
            <a:avLst/>
          </a:prstGeom>
          <a:noFill/>
          <a:ln>
            <a:noFill/>
          </a:ln>
        </p:spPr>
      </p:pic>
      <p:pic>
        <p:nvPicPr>
          <p:cNvPr id="1007" name="Google Shape;1007;p19"/>
          <p:cNvPicPr preferRelativeResize="0"/>
          <p:nvPr/>
        </p:nvPicPr>
        <p:blipFill rotWithShape="1">
          <a:blip r:embed="rId9">
            <a:alphaModFix/>
          </a:blip>
          <a:srcRect/>
          <a:stretch/>
        </p:blipFill>
        <p:spPr>
          <a:xfrm>
            <a:off x="5577426" y="1623922"/>
            <a:ext cx="2459555" cy="338837"/>
          </a:xfrm>
          <a:prstGeom prst="rect">
            <a:avLst/>
          </a:prstGeom>
          <a:noFill/>
          <a:ln>
            <a:noFill/>
          </a:ln>
        </p:spPr>
      </p:pic>
      <p:grpSp>
        <p:nvGrpSpPr>
          <p:cNvPr id="1008" name="Google Shape;1008;p19"/>
          <p:cNvGrpSpPr/>
          <p:nvPr/>
        </p:nvGrpSpPr>
        <p:grpSpPr>
          <a:xfrm>
            <a:off x="451800" y="2589770"/>
            <a:ext cx="3986756" cy="3378345"/>
            <a:chOff x="-215774" y="2347510"/>
            <a:chExt cx="5315675" cy="4504460"/>
          </a:xfrm>
        </p:grpSpPr>
        <p:pic>
          <p:nvPicPr>
            <p:cNvPr id="1009" name="Google Shape;1009;p19" descr="图片包含 餐桌&#10;&#10;描述已自动生成"/>
            <p:cNvPicPr preferRelativeResize="0"/>
            <p:nvPr/>
          </p:nvPicPr>
          <p:blipFill rotWithShape="1">
            <a:blip r:embed="rId10">
              <a:alphaModFix/>
            </a:blip>
            <a:srcRect/>
            <a:stretch/>
          </p:blipFill>
          <p:spPr>
            <a:xfrm>
              <a:off x="-215774" y="2347510"/>
              <a:ext cx="5315675" cy="4504460"/>
            </a:xfrm>
            <a:prstGeom prst="rect">
              <a:avLst/>
            </a:prstGeom>
            <a:noFill/>
            <a:ln>
              <a:noFill/>
            </a:ln>
          </p:spPr>
        </p:pic>
        <p:sp>
          <p:nvSpPr>
            <p:cNvPr id="1010" name="Google Shape;1010;p19"/>
            <p:cNvSpPr/>
            <p:nvPr/>
          </p:nvSpPr>
          <p:spPr>
            <a:xfrm rot="-658498">
              <a:off x="1112362" y="3487658"/>
              <a:ext cx="1395167" cy="443321"/>
            </a:xfrm>
            <a:prstGeom prst="rect">
              <a:avLst/>
            </a:prstGeom>
            <a:solidFill>
              <a:srgbClr val="4B482F"/>
            </a:solidFill>
            <a:ln w="25400" cap="flat" cmpd="sng">
              <a:solidFill>
                <a:srgbClr val="4B482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Arial"/>
                <a:ea typeface="Arial"/>
                <a:cs typeface="Arial"/>
                <a:sym typeface="Arial"/>
              </a:endParaRPr>
            </a:p>
          </p:txBody>
        </p:sp>
        <p:sp>
          <p:nvSpPr>
            <p:cNvPr id="1011" name="Google Shape;1011;p19"/>
            <p:cNvSpPr/>
            <p:nvPr/>
          </p:nvSpPr>
          <p:spPr>
            <a:xfrm rot="908466">
              <a:off x="404064" y="5261910"/>
              <a:ext cx="1288938" cy="305204"/>
            </a:xfrm>
            <a:prstGeom prst="rect">
              <a:avLst/>
            </a:prstGeom>
            <a:solidFill>
              <a:srgbClr val="ED8C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Arial"/>
                <a:ea typeface="Arial"/>
                <a:cs typeface="Arial"/>
                <a:sym typeface="Arial"/>
              </a:endParaRPr>
            </a:p>
          </p:txBody>
        </p:sp>
        <p:sp>
          <p:nvSpPr>
            <p:cNvPr id="1012" name="Google Shape;1012;p19"/>
            <p:cNvSpPr/>
            <p:nvPr/>
          </p:nvSpPr>
          <p:spPr>
            <a:xfrm rot="908466">
              <a:off x="1021930" y="5538136"/>
              <a:ext cx="546638" cy="305204"/>
            </a:xfrm>
            <a:prstGeom prst="rect">
              <a:avLst/>
            </a:prstGeom>
            <a:solidFill>
              <a:srgbClr val="ED8C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Arial"/>
                <a:ea typeface="Arial"/>
                <a:cs typeface="Arial"/>
                <a:sym typeface="Arial"/>
              </a:endParaRPr>
            </a:p>
          </p:txBody>
        </p:sp>
        <p:sp>
          <p:nvSpPr>
            <p:cNvPr id="1013" name="Google Shape;1013;p19"/>
            <p:cNvSpPr/>
            <p:nvPr/>
          </p:nvSpPr>
          <p:spPr>
            <a:xfrm rot="-658498">
              <a:off x="1665321" y="3777486"/>
              <a:ext cx="837105" cy="443321"/>
            </a:xfrm>
            <a:prstGeom prst="rect">
              <a:avLst/>
            </a:prstGeom>
            <a:solidFill>
              <a:srgbClr val="4B482F"/>
            </a:solidFill>
            <a:ln w="25400" cap="flat" cmpd="sng">
              <a:solidFill>
                <a:srgbClr val="4B482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Arial"/>
                <a:ea typeface="Arial"/>
                <a:cs typeface="Arial"/>
                <a:sym typeface="Arial"/>
              </a:endParaRPr>
            </a:p>
          </p:txBody>
        </p:sp>
      </p:grpSp>
      <p:sp>
        <p:nvSpPr>
          <p:cNvPr id="1014" name="Google Shape;1014;p19"/>
          <p:cNvSpPr txBox="1"/>
          <p:nvPr/>
        </p:nvSpPr>
        <p:spPr>
          <a:xfrm rot="-643180">
            <a:off x="2753623" y="2179717"/>
            <a:ext cx="2515358" cy="110799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600" b="1">
                <a:solidFill>
                  <a:srgbClr val="6DAA2D"/>
                </a:solidFill>
                <a:latin typeface="Coiny"/>
                <a:ea typeface="Coiny"/>
                <a:cs typeface="Coiny"/>
                <a:sym typeface="Coiny"/>
              </a:rPr>
              <a:t>02</a:t>
            </a:r>
            <a:endParaRPr sz="3200" b="1">
              <a:solidFill>
                <a:srgbClr val="6DAA2D"/>
              </a:solidFill>
              <a:latin typeface="Coiny"/>
              <a:ea typeface="Coiny"/>
              <a:cs typeface="Coiny"/>
              <a:sym typeface="Coiny"/>
            </a:endParaRPr>
          </a:p>
        </p:txBody>
      </p:sp>
      <p:sp>
        <p:nvSpPr>
          <p:cNvPr id="1015" name="Google Shape;1015;p19"/>
          <p:cNvSpPr txBox="1"/>
          <p:nvPr/>
        </p:nvSpPr>
        <p:spPr>
          <a:xfrm>
            <a:off x="4083709" y="2911814"/>
            <a:ext cx="6064077"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200" b="1">
                <a:solidFill>
                  <a:srgbClr val="548135"/>
                </a:solidFill>
                <a:latin typeface="Federo"/>
                <a:ea typeface="Federo"/>
                <a:cs typeface="Federo"/>
                <a:sym typeface="Federo"/>
              </a:rPr>
              <a:t>Tìm hiểu bài</a:t>
            </a:r>
            <a:endParaRPr sz="7200" b="1">
              <a:solidFill>
                <a:srgbClr val="548135"/>
              </a:solidFill>
              <a:latin typeface="Federo"/>
              <a:ea typeface="Federo"/>
              <a:cs typeface="Federo"/>
              <a:sym typeface="Federo"/>
            </a:endParaRPr>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97"/>
                                        </p:tgtEl>
                                        <p:attrNameLst>
                                          <p:attrName>style.visibility</p:attrName>
                                        </p:attrNameLst>
                                      </p:cBhvr>
                                      <p:to>
                                        <p:strVal val="visible"/>
                                      </p:to>
                                    </p:set>
                                    <p:animEffect transition="in" filter="fade">
                                      <p:cBhvr>
                                        <p:cTn id="7" dur="500"/>
                                        <p:tgtEl>
                                          <p:spTgt spid="997"/>
                                        </p:tgtEl>
                                      </p:cBhvr>
                                    </p:animEffect>
                                  </p:childTnLst>
                                </p:cTn>
                              </p:par>
                            </p:childTnLst>
                          </p:cTn>
                        </p:par>
                        <p:par>
                          <p:cTn id="8" fill="hold">
                            <p:stCondLst>
                              <p:cond delay="500"/>
                            </p:stCondLst>
                            <p:childTnLst>
                              <p:par>
                                <p:cTn id="9" presetID="2" presetClass="entr" presetSubtype="1" fill="hold" nodeType="afterEffect">
                                  <p:stCondLst>
                                    <p:cond delay="0"/>
                                  </p:stCondLst>
                                  <p:childTnLst>
                                    <p:set>
                                      <p:cBhvr>
                                        <p:cTn id="10" dur="1" fill="hold">
                                          <p:stCondLst>
                                            <p:cond delay="0"/>
                                          </p:stCondLst>
                                        </p:cTn>
                                        <p:tgtEl>
                                          <p:spTgt spid="1007"/>
                                        </p:tgtEl>
                                        <p:attrNameLst>
                                          <p:attrName>style.visibility</p:attrName>
                                        </p:attrNameLst>
                                      </p:cBhvr>
                                      <p:to>
                                        <p:strVal val="visible"/>
                                      </p:to>
                                    </p:set>
                                    <p:anim calcmode="lin" valueType="num">
                                      <p:cBhvr additive="base">
                                        <p:cTn id="11" dur="500"/>
                                        <p:tgtEl>
                                          <p:spTgt spid="1007"/>
                                        </p:tgtEl>
                                        <p:attrNameLst>
                                          <p:attrName>ppt_y</p:attrName>
                                        </p:attrNameLst>
                                      </p:cBhvr>
                                      <p:tavLst>
                                        <p:tav tm="0">
                                          <p:val>
                                            <p:strVal val="#ppt_y-1"/>
                                          </p:val>
                                        </p:tav>
                                        <p:tav tm="100000">
                                          <p:val>
                                            <p:strVal val="#ppt_y"/>
                                          </p:val>
                                        </p:tav>
                                      </p:tavLst>
                                    </p:anim>
                                  </p:childTnLst>
                                </p:cTn>
                              </p:par>
                              <p:par>
                                <p:cTn id="12" presetID="10" presetClass="entr" presetSubtype="0" fill="hold" nodeType="withEffect">
                                  <p:stCondLst>
                                    <p:cond delay="0"/>
                                  </p:stCondLst>
                                  <p:childTnLst>
                                    <p:set>
                                      <p:cBhvr>
                                        <p:cTn id="13" dur="1" fill="hold">
                                          <p:stCondLst>
                                            <p:cond delay="0"/>
                                          </p:stCondLst>
                                        </p:cTn>
                                        <p:tgtEl>
                                          <p:spTgt spid="1002"/>
                                        </p:tgtEl>
                                        <p:attrNameLst>
                                          <p:attrName>style.visibility</p:attrName>
                                        </p:attrNameLst>
                                      </p:cBhvr>
                                      <p:to>
                                        <p:strVal val="visible"/>
                                      </p:to>
                                    </p:set>
                                    <p:animEffect transition="in" filter="fade">
                                      <p:cBhvr>
                                        <p:cTn id="14" dur="500"/>
                                        <p:tgtEl>
                                          <p:spTgt spid="1002"/>
                                        </p:tgtEl>
                                      </p:cBhvr>
                                    </p:animEffect>
                                  </p:childTnLst>
                                </p:cTn>
                              </p:par>
                              <p:par>
                                <p:cTn id="15" presetID="10" presetClass="entr" presetSubtype="0" fill="hold" nodeType="withEffect">
                                  <p:stCondLst>
                                    <p:cond delay="0"/>
                                  </p:stCondLst>
                                  <p:childTnLst>
                                    <p:set>
                                      <p:cBhvr>
                                        <p:cTn id="16" dur="1" fill="hold">
                                          <p:stCondLst>
                                            <p:cond delay="0"/>
                                          </p:stCondLst>
                                        </p:cTn>
                                        <p:tgtEl>
                                          <p:spTgt spid="998"/>
                                        </p:tgtEl>
                                        <p:attrNameLst>
                                          <p:attrName>style.visibility</p:attrName>
                                        </p:attrNameLst>
                                      </p:cBhvr>
                                      <p:to>
                                        <p:strVal val="visible"/>
                                      </p:to>
                                    </p:set>
                                    <p:animEffect transition="in" filter="fade">
                                      <p:cBhvr>
                                        <p:cTn id="17" dur="500"/>
                                        <p:tgtEl>
                                          <p:spTgt spid="998"/>
                                        </p:tgtEl>
                                      </p:cBhvr>
                                    </p:animEffect>
                                  </p:childTnLst>
                                </p:cTn>
                              </p:par>
                              <p:par>
                                <p:cTn id="18" presetID="10" presetClass="entr" presetSubtype="0" fill="hold" nodeType="withEffect">
                                  <p:stCondLst>
                                    <p:cond delay="0"/>
                                  </p:stCondLst>
                                  <p:childTnLst>
                                    <p:set>
                                      <p:cBhvr>
                                        <p:cTn id="19" dur="1" fill="hold">
                                          <p:stCondLst>
                                            <p:cond delay="0"/>
                                          </p:stCondLst>
                                        </p:cTn>
                                        <p:tgtEl>
                                          <p:spTgt spid="999"/>
                                        </p:tgtEl>
                                        <p:attrNameLst>
                                          <p:attrName>style.visibility</p:attrName>
                                        </p:attrNameLst>
                                      </p:cBhvr>
                                      <p:to>
                                        <p:strVal val="visible"/>
                                      </p:to>
                                    </p:set>
                                    <p:animEffect transition="in" filter="fade">
                                      <p:cBhvr>
                                        <p:cTn id="20" dur="500"/>
                                        <p:tgtEl>
                                          <p:spTgt spid="999"/>
                                        </p:tgtEl>
                                      </p:cBhvr>
                                    </p:animEffect>
                                  </p:childTnLst>
                                </p:cTn>
                              </p:par>
                              <p:par>
                                <p:cTn id="21" presetID="10" presetClass="entr" presetSubtype="0" fill="hold" nodeType="withEffect">
                                  <p:stCondLst>
                                    <p:cond delay="0"/>
                                  </p:stCondLst>
                                  <p:childTnLst>
                                    <p:set>
                                      <p:cBhvr>
                                        <p:cTn id="22" dur="1" fill="hold">
                                          <p:stCondLst>
                                            <p:cond delay="0"/>
                                          </p:stCondLst>
                                        </p:cTn>
                                        <p:tgtEl>
                                          <p:spTgt spid="1003"/>
                                        </p:tgtEl>
                                        <p:attrNameLst>
                                          <p:attrName>style.visibility</p:attrName>
                                        </p:attrNameLst>
                                      </p:cBhvr>
                                      <p:to>
                                        <p:strVal val="visible"/>
                                      </p:to>
                                    </p:set>
                                    <p:animEffect transition="in" filter="fade">
                                      <p:cBhvr>
                                        <p:cTn id="23" dur="500"/>
                                        <p:tgtEl>
                                          <p:spTgt spid="1003"/>
                                        </p:tgtEl>
                                      </p:cBhvr>
                                    </p:animEffect>
                                  </p:childTnLst>
                                </p:cTn>
                              </p:par>
                              <p:par>
                                <p:cTn id="24" presetID="10" presetClass="entr" presetSubtype="0" fill="hold" nodeType="withEffect">
                                  <p:stCondLst>
                                    <p:cond delay="0"/>
                                  </p:stCondLst>
                                  <p:childTnLst>
                                    <p:set>
                                      <p:cBhvr>
                                        <p:cTn id="25" dur="1" fill="hold">
                                          <p:stCondLst>
                                            <p:cond delay="0"/>
                                          </p:stCondLst>
                                        </p:cTn>
                                        <p:tgtEl>
                                          <p:spTgt spid="1006"/>
                                        </p:tgtEl>
                                        <p:attrNameLst>
                                          <p:attrName>style.visibility</p:attrName>
                                        </p:attrNameLst>
                                      </p:cBhvr>
                                      <p:to>
                                        <p:strVal val="visible"/>
                                      </p:to>
                                    </p:set>
                                    <p:animEffect transition="in" filter="fade">
                                      <p:cBhvr>
                                        <p:cTn id="26" dur="1000"/>
                                        <p:tgtEl>
                                          <p:spTgt spid="10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20"/>
        <p:cNvGrpSpPr/>
        <p:nvPr/>
      </p:nvGrpSpPr>
      <p:grpSpPr>
        <a:xfrm>
          <a:off x="0" y="0"/>
          <a:ext cx="0" cy="0"/>
          <a:chOff x="0" y="0"/>
          <a:chExt cx="0" cy="0"/>
        </a:xfrm>
      </p:grpSpPr>
      <p:pic>
        <p:nvPicPr>
          <p:cNvPr id="1021" name="Google Shape;1021;p20"/>
          <p:cNvPicPr preferRelativeResize="0"/>
          <p:nvPr/>
        </p:nvPicPr>
        <p:blipFill rotWithShape="1">
          <a:blip r:embed="rId4">
            <a:alphaModFix/>
          </a:blip>
          <a:srcRect/>
          <a:stretch/>
        </p:blipFill>
        <p:spPr>
          <a:xfrm>
            <a:off x="-48513" y="0"/>
            <a:ext cx="12288688" cy="6858000"/>
          </a:xfrm>
          <a:prstGeom prst="rect">
            <a:avLst/>
          </a:prstGeom>
          <a:noFill/>
          <a:ln>
            <a:noFill/>
          </a:ln>
        </p:spPr>
      </p:pic>
      <p:pic>
        <p:nvPicPr>
          <p:cNvPr id="1022" name="Google Shape;1022;p20"/>
          <p:cNvPicPr preferRelativeResize="0"/>
          <p:nvPr/>
        </p:nvPicPr>
        <p:blipFill rotWithShape="1">
          <a:blip r:embed="rId5">
            <a:alphaModFix/>
          </a:blip>
          <a:srcRect/>
          <a:stretch/>
        </p:blipFill>
        <p:spPr>
          <a:xfrm>
            <a:off x="0" y="139622"/>
            <a:ext cx="1123156" cy="826939"/>
          </a:xfrm>
          <a:prstGeom prst="rect">
            <a:avLst/>
          </a:prstGeom>
          <a:noFill/>
          <a:ln>
            <a:noFill/>
          </a:ln>
        </p:spPr>
      </p:pic>
      <p:pic>
        <p:nvPicPr>
          <p:cNvPr id="1023" name="Google Shape;1023;p20"/>
          <p:cNvPicPr preferRelativeResize="0"/>
          <p:nvPr/>
        </p:nvPicPr>
        <p:blipFill rotWithShape="1">
          <a:blip r:embed="rId6">
            <a:alphaModFix/>
          </a:blip>
          <a:srcRect/>
          <a:stretch/>
        </p:blipFill>
        <p:spPr>
          <a:xfrm>
            <a:off x="8544272" y="188640"/>
            <a:ext cx="1512168" cy="753657"/>
          </a:xfrm>
          <a:prstGeom prst="rect">
            <a:avLst/>
          </a:prstGeom>
          <a:noFill/>
          <a:ln>
            <a:noFill/>
          </a:ln>
        </p:spPr>
      </p:pic>
      <p:grpSp>
        <p:nvGrpSpPr>
          <p:cNvPr id="1024" name="Google Shape;1024;p20"/>
          <p:cNvGrpSpPr/>
          <p:nvPr/>
        </p:nvGrpSpPr>
        <p:grpSpPr>
          <a:xfrm>
            <a:off x="664234" y="1450307"/>
            <a:ext cx="11110823" cy="3699663"/>
            <a:chOff x="503736" y="2521384"/>
            <a:chExt cx="6325689" cy="1943829"/>
          </a:xfrm>
        </p:grpSpPr>
        <p:sp>
          <p:nvSpPr>
            <p:cNvPr id="1025" name="Google Shape;1025;p20"/>
            <p:cNvSpPr/>
            <p:nvPr/>
          </p:nvSpPr>
          <p:spPr>
            <a:xfrm>
              <a:off x="951517" y="2833288"/>
              <a:ext cx="5877908" cy="1631925"/>
            </a:xfrm>
            <a:prstGeom prst="rect">
              <a:avLst/>
            </a:prstGeom>
            <a:noFill/>
            <a:ln w="57150" cap="flat" cmpd="sng">
              <a:solidFill>
                <a:srgbClr val="3EF03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chemeClr val="lt1"/>
                </a:buClr>
                <a:buSzPts val="1800"/>
                <a:buFont typeface="Calibri"/>
                <a:buNone/>
              </a:pPr>
              <a:endParaRPr sz="1800" b="0" i="0" u="none" strike="noStrike" cap="none">
                <a:solidFill>
                  <a:srgbClr val="002060"/>
                </a:solidFill>
                <a:latin typeface="Arial"/>
                <a:ea typeface="Arial"/>
                <a:cs typeface="Arial"/>
                <a:sym typeface="Arial"/>
              </a:endParaRPr>
            </a:p>
          </p:txBody>
        </p:sp>
        <p:pic>
          <p:nvPicPr>
            <p:cNvPr id="1026" name="Google Shape;1026;p20"/>
            <p:cNvPicPr preferRelativeResize="0"/>
            <p:nvPr/>
          </p:nvPicPr>
          <p:blipFill rotWithShape="1">
            <a:blip r:embed="rId7">
              <a:alphaModFix/>
            </a:blip>
            <a:srcRect/>
            <a:stretch/>
          </p:blipFill>
          <p:spPr>
            <a:xfrm>
              <a:off x="503736" y="2521384"/>
              <a:ext cx="467370" cy="853940"/>
            </a:xfrm>
            <a:prstGeom prst="rect">
              <a:avLst/>
            </a:prstGeom>
            <a:noFill/>
            <a:ln>
              <a:noFill/>
            </a:ln>
          </p:spPr>
        </p:pic>
      </p:grpSp>
      <p:pic>
        <p:nvPicPr>
          <p:cNvPr id="1031" name="Google Shape;1031;p20" descr="Khỉ dễ thương cầm chuối biểu tượng hoạt hình vector minh họa.  khái niệm biểu tượng thực phẩm động vật bị cô lập vector cao cấp.  phong cách hoạt hình phẳng Miễn phí Vector"/>
          <p:cNvPicPr preferRelativeResize="0"/>
          <p:nvPr/>
        </p:nvPicPr>
        <p:blipFill rotWithShape="1">
          <a:blip r:embed="rId8">
            <a:alphaModFix/>
          </a:blip>
          <a:srcRect/>
          <a:stretch/>
        </p:blipFill>
        <p:spPr>
          <a:xfrm>
            <a:off x="2946709" y="4927417"/>
            <a:ext cx="1400851" cy="1255346"/>
          </a:xfrm>
          <a:prstGeom prst="rect">
            <a:avLst/>
          </a:prstGeom>
          <a:noFill/>
          <a:ln>
            <a:noFill/>
          </a:ln>
        </p:spPr>
      </p:pic>
      <p:grpSp>
        <p:nvGrpSpPr>
          <p:cNvPr id="1032" name="Google Shape;1032;p20"/>
          <p:cNvGrpSpPr/>
          <p:nvPr/>
        </p:nvGrpSpPr>
        <p:grpSpPr>
          <a:xfrm>
            <a:off x="828137" y="506835"/>
            <a:ext cx="11188460" cy="700530"/>
            <a:chOff x="1603464" y="2459552"/>
            <a:chExt cx="9533109" cy="856397"/>
          </a:xfrm>
        </p:grpSpPr>
        <p:sp>
          <p:nvSpPr>
            <p:cNvPr id="1033" name="Google Shape;1033;p20"/>
            <p:cNvSpPr/>
            <p:nvPr/>
          </p:nvSpPr>
          <p:spPr>
            <a:xfrm>
              <a:off x="1924334" y="2524836"/>
              <a:ext cx="9212239" cy="742950"/>
            </a:xfrm>
            <a:prstGeom prst="rect">
              <a:avLst/>
            </a:prstGeom>
            <a:noFill/>
            <a:ln w="12700" cap="flat" cmpd="sng">
              <a:solidFill>
                <a:srgbClr val="48A04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800"/>
                <a:buFont typeface="Calibri"/>
                <a:buNone/>
              </a:pPr>
              <a:endParaRPr sz="2800" b="0" i="0" u="none" strike="noStrike" cap="none">
                <a:solidFill>
                  <a:srgbClr val="FFFFFF"/>
                </a:solidFill>
                <a:latin typeface="Arial Rounded"/>
                <a:ea typeface="Arial Rounded"/>
                <a:cs typeface="Arial Rounded"/>
                <a:sym typeface="Arial Rounded"/>
              </a:endParaRPr>
            </a:p>
          </p:txBody>
        </p:sp>
        <p:sp>
          <p:nvSpPr>
            <p:cNvPr id="1034" name="Google Shape;1034;p20"/>
            <p:cNvSpPr/>
            <p:nvPr/>
          </p:nvSpPr>
          <p:spPr>
            <a:xfrm>
              <a:off x="1603464" y="2459552"/>
              <a:ext cx="948668" cy="856397"/>
            </a:xfrm>
            <a:prstGeom prst="homePlate">
              <a:avLst>
                <a:gd name="adj" fmla="val 50000"/>
              </a:avLst>
            </a:prstGeom>
            <a:solidFill>
              <a:srgbClr val="48A04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800"/>
                <a:buFont typeface="Arial Rounded"/>
                <a:buNone/>
              </a:pPr>
              <a:r>
                <a:rPr lang="en-US" sz="2800" b="1" i="0" u="none" strike="noStrike" cap="none">
                  <a:solidFill>
                    <a:srgbClr val="FFFFFF"/>
                  </a:solidFill>
                  <a:latin typeface="Arial Rounded"/>
                  <a:ea typeface="Arial Rounded"/>
                  <a:cs typeface="Arial Rounded"/>
                  <a:sym typeface="Arial Rounded"/>
                </a:rPr>
                <a:t>01</a:t>
              </a:r>
              <a:endParaRPr/>
            </a:p>
          </p:txBody>
        </p:sp>
      </p:grpSp>
      <p:sp>
        <p:nvSpPr>
          <p:cNvPr id="1035" name="Google Shape;1035;p20"/>
          <p:cNvSpPr txBox="1"/>
          <p:nvPr/>
        </p:nvSpPr>
        <p:spPr>
          <a:xfrm>
            <a:off x="1820175" y="581543"/>
            <a:ext cx="9701265"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Rounded"/>
              <a:buNone/>
            </a:pPr>
            <a:r>
              <a:rPr lang="en-US" sz="3200" i="0" u="none" strike="noStrike" cap="none">
                <a:solidFill>
                  <a:srgbClr val="002060"/>
                </a:solidFill>
                <a:latin typeface="Arial Rounded"/>
                <a:ea typeface="Arial Rounded"/>
                <a:cs typeface="Arial Rounded"/>
                <a:sym typeface="Arial Rounded"/>
              </a:rPr>
              <a:t>Khổ thơ đầu cho biết bạn nhỏ yêu em gái vì điều gì?</a:t>
            </a:r>
            <a:endParaRPr sz="3200" i="0" u="none" strike="noStrike" cap="none">
              <a:solidFill>
                <a:srgbClr val="002060"/>
              </a:solidFill>
              <a:latin typeface="Arial Rounded"/>
              <a:ea typeface="Arial Rounded"/>
              <a:cs typeface="Arial Rounded"/>
              <a:sym typeface="Arial Rounded"/>
            </a:endParaRPr>
          </a:p>
        </p:txBody>
      </p:sp>
      <p:sp>
        <p:nvSpPr>
          <p:cNvPr id="1036" name="Google Shape;1036;p20"/>
          <p:cNvSpPr txBox="1"/>
          <p:nvPr/>
        </p:nvSpPr>
        <p:spPr>
          <a:xfrm>
            <a:off x="2062706" y="2165367"/>
            <a:ext cx="8329101" cy="1292621"/>
          </a:xfrm>
          <a:prstGeom prst="rect">
            <a:avLst/>
          </a:prstGeom>
          <a:noFill/>
          <a:ln>
            <a:noFill/>
          </a:ln>
        </p:spPr>
        <p:txBody>
          <a:bodyPr spcFirstLastPara="1" wrap="square" lIns="91425" tIns="45700" rIns="91425" bIns="45700" anchor="t" anchorCtr="0">
            <a:spAutoFit/>
          </a:bodyPr>
          <a:lstStyle/>
          <a:p>
            <a:pPr marL="0" marR="0" lvl="0" indent="-203200" algn="just" rtl="0">
              <a:lnSpc>
                <a:spcPct val="100000"/>
              </a:lnSpc>
              <a:spcBef>
                <a:spcPts val="0"/>
              </a:spcBef>
              <a:spcAft>
                <a:spcPts val="0"/>
              </a:spcAft>
              <a:buClr>
                <a:srgbClr val="333333"/>
              </a:buClr>
              <a:buSzPts val="3200"/>
              <a:buFont typeface="Arial"/>
              <a:buChar char="•"/>
            </a:pPr>
            <a:r>
              <a:rPr lang="en-US" sz="3200" b="0" i="0" u="none" strike="noStrike" cap="none">
                <a:solidFill>
                  <a:srgbClr val="002060"/>
                </a:solidFill>
                <a:latin typeface="Roboto"/>
                <a:ea typeface="Roboto"/>
                <a:cs typeface="Roboto"/>
                <a:sym typeface="Roboto"/>
              </a:rPr>
              <a:t> Bạn nhỏ yêu em gái vì em cười </a:t>
            </a:r>
            <a:r>
              <a:rPr lang="en-US" sz="3200" b="0" i="0" u="none" strike="noStrike" cap="none" err="1">
                <a:solidFill>
                  <a:srgbClr val="002060"/>
                </a:solidFill>
                <a:latin typeface="Roboto"/>
                <a:ea typeface="Roboto"/>
                <a:cs typeface="Roboto"/>
                <a:sym typeface="Roboto"/>
              </a:rPr>
              <a:t>rúc</a:t>
            </a:r>
            <a:r>
              <a:rPr lang="en-US" sz="3200" b="0" i="0" u="none" strike="noStrike" cap="none">
                <a:solidFill>
                  <a:srgbClr val="002060"/>
                </a:solidFill>
                <a:latin typeface="Roboto"/>
                <a:ea typeface="Roboto"/>
                <a:cs typeface="Roboto"/>
                <a:sym typeface="Roboto"/>
              </a:rPr>
              <a:t> rích mỗi khi bạn nhỏ nói đùa.</a:t>
            </a:r>
            <a:endParaRPr dirty="0">
              <a:solidFill>
                <a:srgbClr val="002060"/>
              </a:solidFill>
            </a:endParaRPr>
          </a:p>
          <a:p>
            <a:pPr marR="0" lvl="0" algn="just" rtl="0">
              <a:lnSpc>
                <a:spcPct val="100000"/>
              </a:lnSpc>
              <a:spcBef>
                <a:spcPts val="0"/>
              </a:spcBef>
              <a:spcAft>
                <a:spcPts val="0"/>
              </a:spcAft>
              <a:buClr>
                <a:srgbClr val="333333"/>
              </a:buClr>
              <a:buSzPts val="3200"/>
            </a:pPr>
            <a:endParaRPr dirty="0">
              <a:solidFill>
                <a:srgbClr val="002060"/>
              </a:solidFill>
            </a:endParaRPr>
          </a:p>
        </p:txBody>
      </p:sp>
      <p:sp>
        <p:nvSpPr>
          <p:cNvPr id="18" name="Google Shape;1036;p20"/>
          <p:cNvSpPr txBox="1"/>
          <p:nvPr/>
        </p:nvSpPr>
        <p:spPr>
          <a:xfrm>
            <a:off x="2085060" y="3337408"/>
            <a:ext cx="8329101" cy="1569620"/>
          </a:xfrm>
          <a:prstGeom prst="rect">
            <a:avLst/>
          </a:prstGeom>
          <a:noFill/>
          <a:ln>
            <a:noFill/>
          </a:ln>
        </p:spPr>
        <p:txBody>
          <a:bodyPr spcFirstLastPara="1" wrap="square" lIns="91425" tIns="45700" rIns="91425" bIns="45700" anchor="t" anchorCtr="0">
            <a:spAutoFit/>
          </a:bodyPr>
          <a:lstStyle/>
          <a:p>
            <a:pPr lvl="0" indent="-203200" algn="just">
              <a:buClr>
                <a:srgbClr val="333333"/>
              </a:buClr>
              <a:buSzPts val="3200"/>
              <a:buFont typeface="Arial"/>
              <a:buChar char="•"/>
            </a:pPr>
            <a:r>
              <a:rPr lang="en-US" sz="3200">
                <a:solidFill>
                  <a:srgbClr val="002060"/>
                </a:solidFill>
                <a:latin typeface="Roboto"/>
                <a:ea typeface="Roboto"/>
                <a:cs typeface="Roboto"/>
                <a:sym typeface="Roboto"/>
              </a:rPr>
              <a:t>Bạn nhỏ yêu em gái vì em biết hưởng ứng một cách thích thú những câu đùa vui của mình. </a:t>
            </a:r>
            <a:endParaRPr dirty="0">
              <a:solidFill>
                <a:srgbClr val="002060"/>
              </a:solidFill>
            </a:endParaRPr>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32"/>
                                        </p:tgtEl>
                                        <p:attrNameLst>
                                          <p:attrName>style.visibility</p:attrName>
                                        </p:attrNameLst>
                                      </p:cBhvr>
                                      <p:to>
                                        <p:strVal val="visible"/>
                                      </p:to>
                                    </p:set>
                                    <p:animEffect transition="in" filter="fade">
                                      <p:cBhvr>
                                        <p:cTn id="7" dur="500"/>
                                        <p:tgtEl>
                                          <p:spTgt spid="1032"/>
                                        </p:tgtEl>
                                      </p:cBhvr>
                                    </p:animEffect>
                                  </p:childTnLst>
                                </p:cTn>
                              </p:par>
                              <p:par>
                                <p:cTn id="8" presetID="10" presetClass="entr" presetSubtype="0" fill="hold" nodeType="withEffect">
                                  <p:stCondLst>
                                    <p:cond delay="0"/>
                                  </p:stCondLst>
                                  <p:childTnLst>
                                    <p:set>
                                      <p:cBhvr>
                                        <p:cTn id="9" dur="1" fill="hold">
                                          <p:stCondLst>
                                            <p:cond delay="0"/>
                                          </p:stCondLst>
                                        </p:cTn>
                                        <p:tgtEl>
                                          <p:spTgt spid="1035"/>
                                        </p:tgtEl>
                                        <p:attrNameLst>
                                          <p:attrName>style.visibility</p:attrName>
                                        </p:attrNameLst>
                                      </p:cBhvr>
                                      <p:to>
                                        <p:strVal val="visible"/>
                                      </p:to>
                                    </p:set>
                                    <p:animEffect transition="in" filter="fade">
                                      <p:cBhvr>
                                        <p:cTn id="10" dur="500"/>
                                        <p:tgtEl>
                                          <p:spTgt spid="103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24"/>
                                        </p:tgtEl>
                                        <p:attrNameLst>
                                          <p:attrName>style.visibility</p:attrName>
                                        </p:attrNameLst>
                                      </p:cBhvr>
                                      <p:to>
                                        <p:strVal val="visible"/>
                                      </p:to>
                                    </p:set>
                                    <p:animEffect transition="in" filter="fade">
                                      <p:cBhvr>
                                        <p:cTn id="15" dur="500"/>
                                        <p:tgtEl>
                                          <p:spTgt spid="102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36"/>
                                        </p:tgtEl>
                                        <p:attrNameLst>
                                          <p:attrName>style.visibility</p:attrName>
                                        </p:attrNameLst>
                                      </p:cBhvr>
                                      <p:to>
                                        <p:strVal val="visible"/>
                                      </p:to>
                                    </p:set>
                                    <p:animEffect transition="in" filter="barn(inVertical)">
                                      <p:cBhvr>
                                        <p:cTn id="20" dur="500"/>
                                        <p:tgtEl>
                                          <p:spTgt spid="103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41"/>
        <p:cNvGrpSpPr/>
        <p:nvPr/>
      </p:nvGrpSpPr>
      <p:grpSpPr>
        <a:xfrm>
          <a:off x="0" y="0"/>
          <a:ext cx="0" cy="0"/>
          <a:chOff x="0" y="0"/>
          <a:chExt cx="0" cy="0"/>
        </a:xfrm>
      </p:grpSpPr>
      <p:pic>
        <p:nvPicPr>
          <p:cNvPr id="1042" name="Google Shape;1042;p21"/>
          <p:cNvPicPr preferRelativeResize="0"/>
          <p:nvPr/>
        </p:nvPicPr>
        <p:blipFill rotWithShape="1">
          <a:blip r:embed="rId3">
            <a:alphaModFix/>
          </a:blip>
          <a:srcRect/>
          <a:stretch/>
        </p:blipFill>
        <p:spPr>
          <a:xfrm>
            <a:off x="-48513" y="0"/>
            <a:ext cx="12288688" cy="6858000"/>
          </a:xfrm>
          <a:prstGeom prst="rect">
            <a:avLst/>
          </a:prstGeom>
          <a:noFill/>
          <a:ln>
            <a:noFill/>
          </a:ln>
        </p:spPr>
      </p:pic>
      <p:pic>
        <p:nvPicPr>
          <p:cNvPr id="1043" name="Google Shape;1043;p21"/>
          <p:cNvPicPr preferRelativeResize="0"/>
          <p:nvPr/>
        </p:nvPicPr>
        <p:blipFill rotWithShape="1">
          <a:blip r:embed="rId4">
            <a:alphaModFix/>
          </a:blip>
          <a:srcRect/>
          <a:stretch/>
        </p:blipFill>
        <p:spPr>
          <a:xfrm>
            <a:off x="0" y="139622"/>
            <a:ext cx="1123156" cy="826939"/>
          </a:xfrm>
          <a:prstGeom prst="rect">
            <a:avLst/>
          </a:prstGeom>
          <a:noFill/>
          <a:ln>
            <a:noFill/>
          </a:ln>
        </p:spPr>
      </p:pic>
      <p:pic>
        <p:nvPicPr>
          <p:cNvPr id="1044" name="Google Shape;1044;p21"/>
          <p:cNvPicPr preferRelativeResize="0"/>
          <p:nvPr/>
        </p:nvPicPr>
        <p:blipFill rotWithShape="1">
          <a:blip r:embed="rId5">
            <a:alphaModFix/>
          </a:blip>
          <a:srcRect/>
          <a:stretch/>
        </p:blipFill>
        <p:spPr>
          <a:xfrm>
            <a:off x="8544272" y="188640"/>
            <a:ext cx="1512168" cy="753657"/>
          </a:xfrm>
          <a:prstGeom prst="rect">
            <a:avLst/>
          </a:prstGeom>
          <a:noFill/>
          <a:ln>
            <a:noFill/>
          </a:ln>
        </p:spPr>
      </p:pic>
      <p:grpSp>
        <p:nvGrpSpPr>
          <p:cNvPr id="1050" name="Google Shape;1050;p21"/>
          <p:cNvGrpSpPr/>
          <p:nvPr/>
        </p:nvGrpSpPr>
        <p:grpSpPr>
          <a:xfrm>
            <a:off x="1171669" y="417395"/>
            <a:ext cx="10715530" cy="1509831"/>
            <a:chOff x="1603464" y="2459552"/>
            <a:chExt cx="9533109" cy="856397"/>
          </a:xfrm>
        </p:grpSpPr>
        <p:sp>
          <p:nvSpPr>
            <p:cNvPr id="1051" name="Google Shape;1051;p21"/>
            <p:cNvSpPr/>
            <p:nvPr/>
          </p:nvSpPr>
          <p:spPr>
            <a:xfrm>
              <a:off x="1924334" y="2524836"/>
              <a:ext cx="9212239" cy="742950"/>
            </a:xfrm>
            <a:prstGeom prst="rect">
              <a:avLst/>
            </a:prstGeom>
            <a:noFill/>
            <a:ln w="12700" cap="flat" cmpd="sng">
              <a:solidFill>
                <a:srgbClr val="48A04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800"/>
                <a:buFont typeface="Calibri"/>
                <a:buNone/>
              </a:pPr>
              <a:endParaRPr sz="2800" b="0" i="0" u="none" strike="noStrike" cap="none">
                <a:solidFill>
                  <a:srgbClr val="FFFFFF"/>
                </a:solidFill>
                <a:latin typeface="Arial Rounded"/>
                <a:ea typeface="Arial Rounded"/>
                <a:cs typeface="Arial Rounded"/>
                <a:sym typeface="Arial Rounded"/>
              </a:endParaRPr>
            </a:p>
          </p:txBody>
        </p:sp>
        <p:sp>
          <p:nvSpPr>
            <p:cNvPr id="1052" name="Google Shape;1052;p21"/>
            <p:cNvSpPr/>
            <p:nvPr/>
          </p:nvSpPr>
          <p:spPr>
            <a:xfrm>
              <a:off x="1603464" y="2459552"/>
              <a:ext cx="948668" cy="856397"/>
            </a:xfrm>
            <a:prstGeom prst="homePlate">
              <a:avLst>
                <a:gd name="adj" fmla="val 50000"/>
              </a:avLst>
            </a:prstGeom>
            <a:solidFill>
              <a:srgbClr val="48A04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800"/>
                <a:buFont typeface="Arial Rounded"/>
                <a:buNone/>
              </a:pPr>
              <a:r>
                <a:rPr lang="en-US" sz="2800" b="1" i="0" u="none" strike="noStrike" cap="none">
                  <a:solidFill>
                    <a:srgbClr val="FFFFFF"/>
                  </a:solidFill>
                  <a:latin typeface="Arial Rounded"/>
                  <a:ea typeface="Arial Rounded"/>
                  <a:cs typeface="Arial Rounded"/>
                  <a:sym typeface="Arial Rounded"/>
                </a:rPr>
                <a:t>02</a:t>
              </a:r>
              <a:endParaRPr sz="2800"/>
            </a:p>
          </p:txBody>
        </p:sp>
      </p:grpSp>
      <p:sp>
        <p:nvSpPr>
          <p:cNvPr id="1053" name="Google Shape;1053;p21"/>
          <p:cNvSpPr txBox="1"/>
          <p:nvPr/>
        </p:nvSpPr>
        <p:spPr>
          <a:xfrm>
            <a:off x="2047048" y="513196"/>
            <a:ext cx="10055812"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Rounded"/>
              <a:buNone/>
            </a:pPr>
            <a:r>
              <a:rPr lang="en-US" sz="2800" i="0" u="none" strike="noStrike" cap="none">
                <a:solidFill>
                  <a:srgbClr val="002060"/>
                </a:solidFill>
                <a:latin typeface="Arial Rounded"/>
                <a:ea typeface="Arial Rounded"/>
                <a:cs typeface="Arial Rounded"/>
                <a:sym typeface="Arial Rounded"/>
              </a:rPr>
              <a:t>Trong khổ thơ 2 và 3, bạn nhỏ tả em gái mình đáng yêu như thế nào?</a:t>
            </a:r>
            <a:endParaRPr sz="2800" i="0" u="none" strike="noStrike" cap="none">
              <a:solidFill>
                <a:srgbClr val="002060"/>
              </a:solidFill>
              <a:latin typeface="Arial Rounded"/>
              <a:ea typeface="Arial Rounded"/>
              <a:cs typeface="Arial Rounded"/>
              <a:sym typeface="Arial Rounded"/>
            </a:endParaRPr>
          </a:p>
        </p:txBody>
      </p:sp>
      <p:sp>
        <p:nvSpPr>
          <p:cNvPr id="1054" name="Google Shape;1054;p21"/>
          <p:cNvSpPr/>
          <p:nvPr/>
        </p:nvSpPr>
        <p:spPr>
          <a:xfrm>
            <a:off x="678147" y="2235482"/>
            <a:ext cx="2498472" cy="796407"/>
          </a:xfrm>
          <a:prstGeom prst="cloud">
            <a:avLst/>
          </a:prstGeom>
          <a:solidFill>
            <a:srgbClr val="DDEAF6"/>
          </a:solidFill>
          <a:ln w="9525" cap="flat" cmpd="sng">
            <a:solidFill>
              <a:schemeClr val="dk2"/>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800" b="0" i="0" u="none" strike="noStrike" cap="none">
                <a:solidFill>
                  <a:srgbClr val="333333"/>
                </a:solidFill>
                <a:latin typeface="Roboto"/>
                <a:ea typeface="Roboto"/>
                <a:cs typeface="Roboto"/>
                <a:sym typeface="Roboto"/>
              </a:rPr>
              <a:t>Mắt em</a:t>
            </a:r>
            <a:endParaRPr sz="2800" b="0" i="0" u="none" strike="noStrike" cap="none">
              <a:solidFill>
                <a:srgbClr val="333333"/>
              </a:solidFill>
              <a:latin typeface="Roboto"/>
              <a:ea typeface="Roboto"/>
              <a:cs typeface="Roboto"/>
              <a:sym typeface="Roboto"/>
            </a:endParaRPr>
          </a:p>
        </p:txBody>
      </p:sp>
      <p:sp>
        <p:nvSpPr>
          <p:cNvPr id="1055" name="Google Shape;1055;p21"/>
          <p:cNvSpPr/>
          <p:nvPr/>
        </p:nvSpPr>
        <p:spPr>
          <a:xfrm>
            <a:off x="3444732" y="2220649"/>
            <a:ext cx="3297413" cy="796407"/>
          </a:xfrm>
          <a:prstGeom prst="cloud">
            <a:avLst/>
          </a:prstGeom>
          <a:solidFill>
            <a:srgbClr val="DDEAF6"/>
          </a:solidFill>
          <a:ln w="9525" cap="flat" cmpd="sng">
            <a:solidFill>
              <a:schemeClr val="dk2"/>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800" b="0" i="0" u="none" strike="noStrike" cap="none">
                <a:solidFill>
                  <a:srgbClr val="333333"/>
                </a:solidFill>
                <a:latin typeface="Roboto"/>
                <a:ea typeface="Roboto"/>
                <a:cs typeface="Roboto"/>
                <a:sym typeface="Roboto"/>
              </a:rPr>
              <a:t>Miệng em</a:t>
            </a:r>
            <a:endParaRPr sz="2800" b="0" i="0" u="none" strike="noStrike" cap="none">
              <a:solidFill>
                <a:srgbClr val="333333"/>
              </a:solidFill>
              <a:latin typeface="Roboto"/>
              <a:ea typeface="Roboto"/>
              <a:cs typeface="Roboto"/>
              <a:sym typeface="Roboto"/>
            </a:endParaRPr>
          </a:p>
        </p:txBody>
      </p:sp>
      <p:sp>
        <p:nvSpPr>
          <p:cNvPr id="1056" name="Google Shape;1056;p21"/>
          <p:cNvSpPr/>
          <p:nvPr/>
        </p:nvSpPr>
        <p:spPr>
          <a:xfrm>
            <a:off x="6969652" y="1835020"/>
            <a:ext cx="4165564" cy="1452322"/>
          </a:xfrm>
          <a:prstGeom prst="cloud">
            <a:avLst/>
          </a:prstGeom>
          <a:solidFill>
            <a:srgbClr val="DDEAF6"/>
          </a:solidFill>
          <a:ln w="9525" cap="flat" cmpd="sng">
            <a:solidFill>
              <a:schemeClr val="dk2"/>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800" b="0" i="0" u="none" strike="noStrike" cap="none">
                <a:solidFill>
                  <a:srgbClr val="333333"/>
                </a:solidFill>
                <a:latin typeface="Roboto"/>
                <a:ea typeface="Roboto"/>
                <a:cs typeface="Roboto"/>
                <a:sym typeface="Roboto"/>
              </a:rPr>
              <a:t>Cách làm điệu của em</a:t>
            </a:r>
            <a:endParaRPr sz="2800" b="0" i="0" u="none" strike="noStrike" cap="none">
              <a:solidFill>
                <a:srgbClr val="333333"/>
              </a:solidFill>
              <a:latin typeface="Roboto"/>
              <a:ea typeface="Roboto"/>
              <a:cs typeface="Roboto"/>
              <a:sym typeface="Roboto"/>
            </a:endParaRPr>
          </a:p>
        </p:txBody>
      </p:sp>
      <p:sp>
        <p:nvSpPr>
          <p:cNvPr id="2" name="TextBox 1"/>
          <p:cNvSpPr txBox="1"/>
          <p:nvPr/>
        </p:nvSpPr>
        <p:spPr>
          <a:xfrm>
            <a:off x="1187687" y="3429249"/>
            <a:ext cx="10384482" cy="461665"/>
          </a:xfrm>
          <a:prstGeom prst="rect">
            <a:avLst/>
          </a:prstGeom>
          <a:noFill/>
        </p:spPr>
        <p:txBody>
          <a:bodyPr wrap="square" rtlCol="0">
            <a:spAutoFit/>
          </a:bodyPr>
          <a:lstStyle/>
          <a:p>
            <a:r>
              <a:rPr lang="en-US" sz="2400">
                <a:solidFill>
                  <a:srgbClr val="FF0000"/>
                </a:solidFill>
              </a:rPr>
              <a:t>Bạn nhỏ kể, tả về cô em gái của mình rất xinh đẹp, rất đáng yêu</a:t>
            </a:r>
          </a:p>
        </p:txBody>
      </p:sp>
      <p:sp>
        <p:nvSpPr>
          <p:cNvPr id="18" name="TextBox 17"/>
          <p:cNvSpPr txBox="1"/>
          <p:nvPr/>
        </p:nvSpPr>
        <p:spPr>
          <a:xfrm>
            <a:off x="1677066" y="3986277"/>
            <a:ext cx="10384482" cy="461665"/>
          </a:xfrm>
          <a:prstGeom prst="rect">
            <a:avLst/>
          </a:prstGeom>
          <a:noFill/>
        </p:spPr>
        <p:txBody>
          <a:bodyPr wrap="square" rtlCol="0">
            <a:spAutoFit/>
          </a:bodyPr>
          <a:lstStyle/>
          <a:p>
            <a:r>
              <a:rPr lang="en-US" sz="2400">
                <a:solidFill>
                  <a:srgbClr val="FF0000"/>
                </a:solidFill>
              </a:rPr>
              <a:t>+ Mắt  em: </a:t>
            </a:r>
            <a:r>
              <a:rPr lang="en-US" sz="2400">
                <a:solidFill>
                  <a:srgbClr val="002060"/>
                </a:solidFill>
              </a:rPr>
              <a:t>đen ngời, trong veo như nước</a:t>
            </a:r>
          </a:p>
        </p:txBody>
      </p:sp>
      <p:sp>
        <p:nvSpPr>
          <p:cNvPr id="19" name="TextBox 18"/>
          <p:cNvSpPr txBox="1"/>
          <p:nvPr/>
        </p:nvSpPr>
        <p:spPr>
          <a:xfrm>
            <a:off x="1718378" y="4928574"/>
            <a:ext cx="10384482" cy="830997"/>
          </a:xfrm>
          <a:prstGeom prst="rect">
            <a:avLst/>
          </a:prstGeom>
          <a:noFill/>
        </p:spPr>
        <p:txBody>
          <a:bodyPr wrap="square" rtlCol="0">
            <a:spAutoFit/>
          </a:bodyPr>
          <a:lstStyle/>
          <a:p>
            <a:r>
              <a:rPr lang="en-US" sz="2400">
                <a:solidFill>
                  <a:srgbClr val="FF0000"/>
                </a:solidFill>
              </a:rPr>
              <a:t>+ Cách làm điệu của em</a:t>
            </a:r>
            <a:r>
              <a:rPr lang="en-US" sz="2400">
                <a:solidFill>
                  <a:srgbClr val="002060"/>
                </a:solidFill>
              </a:rPr>
              <a:t>: hoa lan, hoa lí em nhặt cài đầu, hương thơm bay theo em, từ sân trước đến vườn sau, …..</a:t>
            </a:r>
          </a:p>
        </p:txBody>
      </p:sp>
      <p:sp>
        <p:nvSpPr>
          <p:cNvPr id="20" name="TextBox 19"/>
          <p:cNvSpPr txBox="1"/>
          <p:nvPr/>
        </p:nvSpPr>
        <p:spPr>
          <a:xfrm>
            <a:off x="1677066" y="4447942"/>
            <a:ext cx="10384482" cy="461665"/>
          </a:xfrm>
          <a:prstGeom prst="rect">
            <a:avLst/>
          </a:prstGeom>
          <a:noFill/>
        </p:spPr>
        <p:txBody>
          <a:bodyPr wrap="square" rtlCol="0">
            <a:spAutoFit/>
          </a:bodyPr>
          <a:lstStyle/>
          <a:p>
            <a:r>
              <a:rPr lang="en-US" sz="2400">
                <a:solidFill>
                  <a:srgbClr val="FF0000"/>
                </a:solidFill>
              </a:rPr>
              <a:t>+ Miệng em: </a:t>
            </a:r>
            <a:r>
              <a:rPr lang="en-US" sz="2400">
                <a:solidFill>
                  <a:srgbClr val="002060"/>
                </a:solidFill>
              </a:rPr>
              <a:t>tươi hồng, nói như khước hót</a:t>
            </a:r>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50"/>
                                        </p:tgtEl>
                                        <p:attrNameLst>
                                          <p:attrName>style.visibility</p:attrName>
                                        </p:attrNameLst>
                                      </p:cBhvr>
                                      <p:to>
                                        <p:strVal val="visible"/>
                                      </p:to>
                                    </p:set>
                                    <p:animEffect transition="in" filter="fade">
                                      <p:cBhvr>
                                        <p:cTn id="7" dur="500"/>
                                        <p:tgtEl>
                                          <p:spTgt spid="1050"/>
                                        </p:tgtEl>
                                      </p:cBhvr>
                                    </p:animEffect>
                                  </p:childTnLst>
                                </p:cTn>
                              </p:par>
                              <p:par>
                                <p:cTn id="8" presetID="10" presetClass="entr" presetSubtype="0" fill="hold" nodeType="withEffect">
                                  <p:stCondLst>
                                    <p:cond delay="0"/>
                                  </p:stCondLst>
                                  <p:childTnLst>
                                    <p:set>
                                      <p:cBhvr>
                                        <p:cTn id="9" dur="1" fill="hold">
                                          <p:stCondLst>
                                            <p:cond delay="0"/>
                                          </p:stCondLst>
                                        </p:cTn>
                                        <p:tgtEl>
                                          <p:spTgt spid="1053"/>
                                        </p:tgtEl>
                                        <p:attrNameLst>
                                          <p:attrName>style.visibility</p:attrName>
                                        </p:attrNameLst>
                                      </p:cBhvr>
                                      <p:to>
                                        <p:strVal val="visible"/>
                                      </p:to>
                                    </p:set>
                                    <p:animEffect transition="in" filter="fade">
                                      <p:cBhvr>
                                        <p:cTn id="10" dur="500"/>
                                        <p:tgtEl>
                                          <p:spTgt spid="105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54"/>
                                        </p:tgtEl>
                                        <p:attrNameLst>
                                          <p:attrName>style.visibility</p:attrName>
                                        </p:attrNameLst>
                                      </p:cBhvr>
                                      <p:to>
                                        <p:strVal val="visible"/>
                                      </p:to>
                                    </p:set>
                                    <p:animEffect transition="in" filter="fade">
                                      <p:cBhvr>
                                        <p:cTn id="15" dur="500"/>
                                        <p:tgtEl>
                                          <p:spTgt spid="1054"/>
                                        </p:tgtEl>
                                      </p:cBhvr>
                                    </p:animEffect>
                                  </p:childTnLst>
                                </p:cTn>
                              </p:par>
                              <p:par>
                                <p:cTn id="16" presetID="10" presetClass="entr" presetSubtype="0" fill="hold" nodeType="withEffect">
                                  <p:stCondLst>
                                    <p:cond delay="0"/>
                                  </p:stCondLst>
                                  <p:childTnLst>
                                    <p:set>
                                      <p:cBhvr>
                                        <p:cTn id="17" dur="1" fill="hold">
                                          <p:stCondLst>
                                            <p:cond delay="0"/>
                                          </p:stCondLst>
                                        </p:cTn>
                                        <p:tgtEl>
                                          <p:spTgt spid="1055"/>
                                        </p:tgtEl>
                                        <p:attrNameLst>
                                          <p:attrName>style.visibility</p:attrName>
                                        </p:attrNameLst>
                                      </p:cBhvr>
                                      <p:to>
                                        <p:strVal val="visible"/>
                                      </p:to>
                                    </p:set>
                                    <p:animEffect transition="in" filter="fade">
                                      <p:cBhvr>
                                        <p:cTn id="18" dur="500"/>
                                        <p:tgtEl>
                                          <p:spTgt spid="1055"/>
                                        </p:tgtEl>
                                      </p:cBhvr>
                                    </p:animEffect>
                                  </p:childTnLst>
                                </p:cTn>
                              </p:par>
                              <p:par>
                                <p:cTn id="19" presetID="10" presetClass="entr" presetSubtype="0" fill="hold" nodeType="withEffect">
                                  <p:stCondLst>
                                    <p:cond delay="0"/>
                                  </p:stCondLst>
                                  <p:childTnLst>
                                    <p:set>
                                      <p:cBhvr>
                                        <p:cTn id="20" dur="1" fill="hold">
                                          <p:stCondLst>
                                            <p:cond delay="0"/>
                                          </p:stCondLst>
                                        </p:cTn>
                                        <p:tgtEl>
                                          <p:spTgt spid="1056"/>
                                        </p:tgtEl>
                                        <p:attrNameLst>
                                          <p:attrName>style.visibility</p:attrName>
                                        </p:attrNameLst>
                                      </p:cBhvr>
                                      <p:to>
                                        <p:strVal val="visible"/>
                                      </p:to>
                                    </p:set>
                                    <p:animEffect transition="in" filter="fade">
                                      <p:cBhvr>
                                        <p:cTn id="21" dur="500"/>
                                        <p:tgtEl>
                                          <p:spTgt spid="105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arn(inVertical)">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barn(inVertical)">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barn(inVertical)">
                                      <p:cBhvr>
                                        <p:cTn id="36" dur="500"/>
                                        <p:tgtEl>
                                          <p:spTgt spid="20"/>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barn(inVertical)">
                                      <p:cBhvr>
                                        <p:cTn id="4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8" grpId="0"/>
      <p:bldP spid="19" grpId="0"/>
      <p:bldP spid="2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61"/>
        <p:cNvGrpSpPr/>
        <p:nvPr/>
      </p:nvGrpSpPr>
      <p:grpSpPr>
        <a:xfrm>
          <a:off x="0" y="0"/>
          <a:ext cx="0" cy="0"/>
          <a:chOff x="0" y="0"/>
          <a:chExt cx="0" cy="0"/>
        </a:xfrm>
      </p:grpSpPr>
      <p:pic>
        <p:nvPicPr>
          <p:cNvPr id="1062" name="Google Shape;1062;p22"/>
          <p:cNvPicPr preferRelativeResize="0"/>
          <p:nvPr/>
        </p:nvPicPr>
        <p:blipFill rotWithShape="1">
          <a:blip r:embed="rId3">
            <a:alphaModFix/>
          </a:blip>
          <a:srcRect/>
          <a:stretch/>
        </p:blipFill>
        <p:spPr>
          <a:xfrm>
            <a:off x="-48344" y="11448"/>
            <a:ext cx="12288688" cy="6858000"/>
          </a:xfrm>
          <a:prstGeom prst="rect">
            <a:avLst/>
          </a:prstGeom>
          <a:noFill/>
          <a:ln>
            <a:noFill/>
          </a:ln>
        </p:spPr>
      </p:pic>
      <p:pic>
        <p:nvPicPr>
          <p:cNvPr id="1063" name="Google Shape;1063;p22"/>
          <p:cNvPicPr preferRelativeResize="0"/>
          <p:nvPr/>
        </p:nvPicPr>
        <p:blipFill rotWithShape="1">
          <a:blip r:embed="rId4">
            <a:alphaModFix/>
          </a:blip>
          <a:srcRect/>
          <a:stretch/>
        </p:blipFill>
        <p:spPr>
          <a:xfrm>
            <a:off x="0" y="139622"/>
            <a:ext cx="1123156" cy="826939"/>
          </a:xfrm>
          <a:prstGeom prst="rect">
            <a:avLst/>
          </a:prstGeom>
          <a:noFill/>
          <a:ln>
            <a:noFill/>
          </a:ln>
        </p:spPr>
      </p:pic>
      <p:pic>
        <p:nvPicPr>
          <p:cNvPr id="1064" name="Google Shape;1064;p22"/>
          <p:cNvPicPr preferRelativeResize="0"/>
          <p:nvPr/>
        </p:nvPicPr>
        <p:blipFill rotWithShape="1">
          <a:blip r:embed="rId5">
            <a:alphaModFix/>
          </a:blip>
          <a:srcRect/>
          <a:stretch/>
        </p:blipFill>
        <p:spPr>
          <a:xfrm>
            <a:off x="8544272" y="188640"/>
            <a:ext cx="1512168" cy="753657"/>
          </a:xfrm>
          <a:prstGeom prst="rect">
            <a:avLst/>
          </a:prstGeom>
          <a:noFill/>
          <a:ln>
            <a:noFill/>
          </a:ln>
        </p:spPr>
      </p:pic>
      <p:grpSp>
        <p:nvGrpSpPr>
          <p:cNvPr id="1070" name="Google Shape;1070;p22"/>
          <p:cNvGrpSpPr/>
          <p:nvPr/>
        </p:nvGrpSpPr>
        <p:grpSpPr>
          <a:xfrm>
            <a:off x="1289927" y="690177"/>
            <a:ext cx="10555710" cy="1207025"/>
            <a:chOff x="1924334" y="2524836"/>
            <a:chExt cx="10195321" cy="742950"/>
          </a:xfrm>
        </p:grpSpPr>
        <p:sp>
          <p:nvSpPr>
            <p:cNvPr id="1071" name="Google Shape;1071;p22"/>
            <p:cNvSpPr/>
            <p:nvPr/>
          </p:nvSpPr>
          <p:spPr>
            <a:xfrm>
              <a:off x="1924334" y="2524836"/>
              <a:ext cx="10195321" cy="742950"/>
            </a:xfrm>
            <a:prstGeom prst="rect">
              <a:avLst/>
            </a:prstGeom>
            <a:noFill/>
            <a:ln w="12700" cap="flat" cmpd="sng">
              <a:solidFill>
                <a:srgbClr val="48A04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800"/>
                <a:buFont typeface="Calibri"/>
                <a:buNone/>
              </a:pPr>
              <a:endParaRPr sz="2800" b="0" i="0" u="none" strike="noStrike" cap="none">
                <a:solidFill>
                  <a:srgbClr val="FFFFFF"/>
                </a:solidFill>
                <a:latin typeface="Arial Rounded"/>
                <a:ea typeface="Arial Rounded"/>
                <a:cs typeface="Arial Rounded"/>
                <a:sym typeface="Arial Rounded"/>
              </a:endParaRPr>
            </a:p>
          </p:txBody>
        </p:sp>
        <p:sp>
          <p:nvSpPr>
            <p:cNvPr id="1072" name="Google Shape;1072;p22"/>
            <p:cNvSpPr/>
            <p:nvPr/>
          </p:nvSpPr>
          <p:spPr>
            <a:xfrm>
              <a:off x="1997704" y="2624749"/>
              <a:ext cx="820224" cy="543123"/>
            </a:xfrm>
            <a:prstGeom prst="homePlate">
              <a:avLst>
                <a:gd name="adj" fmla="val 50000"/>
              </a:avLst>
            </a:prstGeom>
            <a:solidFill>
              <a:srgbClr val="48A04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800"/>
                <a:buFont typeface="Arial Rounded"/>
                <a:buNone/>
              </a:pPr>
              <a:r>
                <a:rPr lang="en-US" sz="2800" b="1" i="0" u="none" strike="noStrike" cap="none">
                  <a:solidFill>
                    <a:srgbClr val="FFFFFF"/>
                  </a:solidFill>
                  <a:latin typeface="Arial Rounded"/>
                  <a:ea typeface="Arial Rounded"/>
                  <a:cs typeface="Arial Rounded"/>
                  <a:sym typeface="Arial Rounded"/>
                </a:rPr>
                <a:t>03</a:t>
              </a:r>
              <a:endParaRPr/>
            </a:p>
          </p:txBody>
        </p:sp>
      </p:grpSp>
      <p:sp>
        <p:nvSpPr>
          <p:cNvPr id="1073" name="Google Shape;1073;p22"/>
          <p:cNvSpPr txBox="1"/>
          <p:nvPr/>
        </p:nvSpPr>
        <p:spPr>
          <a:xfrm>
            <a:off x="2223507" y="680687"/>
            <a:ext cx="9942999" cy="10771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Rounded"/>
              <a:buNone/>
            </a:pPr>
            <a:r>
              <a:rPr lang="en-US" sz="3200" i="0" u="none" strike="noStrike" cap="none">
                <a:solidFill>
                  <a:srgbClr val="000000"/>
                </a:solidFill>
                <a:latin typeface="+mj-lt"/>
                <a:ea typeface="Arial Rounded"/>
                <a:cs typeface="Arial Rounded"/>
                <a:sym typeface="Arial Rounded"/>
              </a:rPr>
              <a:t>Khổ thơ nào cho thấy bạn nhỏ được em gái rất yêu quý?</a:t>
            </a:r>
            <a:endParaRPr sz="3200" i="0" u="none" strike="noStrike" cap="none">
              <a:solidFill>
                <a:srgbClr val="000000"/>
              </a:solidFill>
              <a:latin typeface="+mj-lt"/>
              <a:ea typeface="Arial Rounded"/>
              <a:cs typeface="Arial Rounded"/>
              <a:sym typeface="Arial Rounded"/>
            </a:endParaRPr>
          </a:p>
        </p:txBody>
      </p:sp>
      <p:sp>
        <p:nvSpPr>
          <p:cNvPr id="14" name="TextBox 13"/>
          <p:cNvSpPr txBox="1"/>
          <p:nvPr/>
        </p:nvSpPr>
        <p:spPr>
          <a:xfrm>
            <a:off x="1289927" y="2137320"/>
            <a:ext cx="10384482" cy="646331"/>
          </a:xfrm>
          <a:prstGeom prst="rect">
            <a:avLst/>
          </a:prstGeom>
          <a:noFill/>
        </p:spPr>
        <p:txBody>
          <a:bodyPr wrap="square" rtlCol="0">
            <a:spAutoFit/>
          </a:bodyPr>
          <a:lstStyle/>
          <a:p>
            <a:r>
              <a:rPr lang="en-US" sz="3600">
                <a:solidFill>
                  <a:srgbClr val="FF0000"/>
                </a:solidFill>
                <a:latin typeface="+mj-lt"/>
              </a:rPr>
              <a:t>+ Khổ thơ thứ tư:</a:t>
            </a:r>
            <a:endParaRPr lang="en-US" sz="3600">
              <a:solidFill>
                <a:srgbClr val="002060"/>
              </a:solidFill>
              <a:latin typeface="+mj-lt"/>
            </a:endParaRPr>
          </a:p>
        </p:txBody>
      </p:sp>
      <p:sp>
        <p:nvSpPr>
          <p:cNvPr id="2" name="TextBox 1"/>
          <p:cNvSpPr txBox="1"/>
          <p:nvPr/>
        </p:nvSpPr>
        <p:spPr>
          <a:xfrm>
            <a:off x="4382218" y="3023769"/>
            <a:ext cx="4770408" cy="2277547"/>
          </a:xfrm>
          <a:prstGeom prst="rect">
            <a:avLst/>
          </a:prstGeom>
          <a:noFill/>
        </p:spPr>
        <p:txBody>
          <a:bodyPr wrap="square" rtlCol="0">
            <a:spAutoFit/>
          </a:bodyPr>
          <a:lstStyle/>
          <a:p>
            <a:pPr lvl="0">
              <a:buSzPts val="2000"/>
              <a:defRPr/>
            </a:pPr>
            <a:r>
              <a:rPr lang="en-US" sz="3200">
                <a:solidFill>
                  <a:srgbClr val="7030A0"/>
                </a:solidFill>
                <a:latin typeface="+mj-lt"/>
              </a:rPr>
              <a:t>Tôi đi đâu lâu</a:t>
            </a:r>
          </a:p>
          <a:p>
            <a:pPr lvl="0">
              <a:buSzPts val="2000"/>
              <a:defRPr/>
            </a:pPr>
            <a:r>
              <a:rPr lang="en-US" sz="3200">
                <a:solidFill>
                  <a:srgbClr val="7030A0"/>
                </a:solidFill>
                <a:latin typeface="+mj-lt"/>
              </a:rPr>
              <a:t>Nó mong, nó nhắc</a:t>
            </a:r>
          </a:p>
          <a:p>
            <a:pPr lvl="0">
              <a:buSzPts val="2000"/>
              <a:defRPr/>
            </a:pPr>
            <a:r>
              <a:rPr lang="en-US" sz="3200">
                <a:solidFill>
                  <a:srgbClr val="7030A0"/>
                </a:solidFill>
                <a:latin typeface="+mj-lt"/>
              </a:rPr>
              <a:t>Nó nấp sau cây</a:t>
            </a:r>
          </a:p>
          <a:p>
            <a:pPr lvl="0">
              <a:buSzPts val="2000"/>
              <a:defRPr/>
            </a:pPr>
            <a:r>
              <a:rPr lang="en-US" sz="3200">
                <a:solidFill>
                  <a:srgbClr val="7030A0"/>
                </a:solidFill>
                <a:latin typeface="+mj-lt"/>
              </a:rPr>
              <a:t>Oà ra ôm chặt.</a:t>
            </a:r>
            <a:endParaRPr lang="en-US" sz="3200" i="1">
              <a:solidFill>
                <a:srgbClr val="7030A0"/>
              </a:solidFill>
              <a:latin typeface="+mj-lt"/>
              <a:ea typeface="Calibri"/>
              <a:cs typeface="Calibri"/>
              <a:sym typeface="Calibri"/>
            </a:endParaRPr>
          </a:p>
          <a:p>
            <a:endParaRPr lang="en-US">
              <a:latin typeface="+mj-lt"/>
            </a:endParaRPr>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70"/>
                                        </p:tgtEl>
                                        <p:attrNameLst>
                                          <p:attrName>style.visibility</p:attrName>
                                        </p:attrNameLst>
                                      </p:cBhvr>
                                      <p:to>
                                        <p:strVal val="visible"/>
                                      </p:to>
                                    </p:set>
                                    <p:animEffect transition="in" filter="fade">
                                      <p:cBhvr>
                                        <p:cTn id="7" dur="500"/>
                                        <p:tgtEl>
                                          <p:spTgt spid="1070"/>
                                        </p:tgtEl>
                                      </p:cBhvr>
                                    </p:animEffect>
                                  </p:childTnLst>
                                </p:cTn>
                              </p:par>
                              <p:par>
                                <p:cTn id="8" presetID="10" presetClass="entr" presetSubtype="0" fill="hold" nodeType="withEffect">
                                  <p:stCondLst>
                                    <p:cond delay="0"/>
                                  </p:stCondLst>
                                  <p:childTnLst>
                                    <p:set>
                                      <p:cBhvr>
                                        <p:cTn id="9" dur="1" fill="hold">
                                          <p:stCondLst>
                                            <p:cond delay="0"/>
                                          </p:stCondLst>
                                        </p:cTn>
                                        <p:tgtEl>
                                          <p:spTgt spid="1073"/>
                                        </p:tgtEl>
                                        <p:attrNameLst>
                                          <p:attrName>style.visibility</p:attrName>
                                        </p:attrNameLst>
                                      </p:cBhvr>
                                      <p:to>
                                        <p:strVal val="visible"/>
                                      </p:to>
                                    </p:set>
                                    <p:animEffect transition="in" filter="fade">
                                      <p:cBhvr>
                                        <p:cTn id="10" dur="500"/>
                                        <p:tgtEl>
                                          <p:spTgt spid="107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78"/>
        <p:cNvGrpSpPr/>
        <p:nvPr/>
      </p:nvGrpSpPr>
      <p:grpSpPr>
        <a:xfrm>
          <a:off x="0" y="0"/>
          <a:ext cx="0" cy="0"/>
          <a:chOff x="0" y="0"/>
          <a:chExt cx="0" cy="0"/>
        </a:xfrm>
      </p:grpSpPr>
      <p:pic>
        <p:nvPicPr>
          <p:cNvPr id="1079" name="Google Shape;1079;p23"/>
          <p:cNvPicPr preferRelativeResize="0"/>
          <p:nvPr/>
        </p:nvPicPr>
        <p:blipFill rotWithShape="1">
          <a:blip r:embed="rId3">
            <a:alphaModFix/>
          </a:blip>
          <a:srcRect/>
          <a:stretch/>
        </p:blipFill>
        <p:spPr>
          <a:xfrm>
            <a:off x="-48513" y="0"/>
            <a:ext cx="12288688" cy="6858000"/>
          </a:xfrm>
          <a:prstGeom prst="rect">
            <a:avLst/>
          </a:prstGeom>
          <a:noFill/>
          <a:ln>
            <a:noFill/>
          </a:ln>
        </p:spPr>
      </p:pic>
      <p:pic>
        <p:nvPicPr>
          <p:cNvPr id="1080" name="Google Shape;1080;p23"/>
          <p:cNvPicPr preferRelativeResize="0"/>
          <p:nvPr/>
        </p:nvPicPr>
        <p:blipFill rotWithShape="1">
          <a:blip r:embed="rId4">
            <a:alphaModFix/>
          </a:blip>
          <a:srcRect/>
          <a:stretch/>
        </p:blipFill>
        <p:spPr>
          <a:xfrm>
            <a:off x="0" y="139622"/>
            <a:ext cx="1123156" cy="826939"/>
          </a:xfrm>
          <a:prstGeom prst="rect">
            <a:avLst/>
          </a:prstGeom>
          <a:noFill/>
          <a:ln>
            <a:noFill/>
          </a:ln>
        </p:spPr>
      </p:pic>
      <p:pic>
        <p:nvPicPr>
          <p:cNvPr id="1081" name="Google Shape;1081;p23"/>
          <p:cNvPicPr preferRelativeResize="0"/>
          <p:nvPr/>
        </p:nvPicPr>
        <p:blipFill rotWithShape="1">
          <a:blip r:embed="rId5">
            <a:alphaModFix/>
          </a:blip>
          <a:srcRect/>
          <a:stretch/>
        </p:blipFill>
        <p:spPr>
          <a:xfrm>
            <a:off x="8544272" y="188640"/>
            <a:ext cx="1512168" cy="753657"/>
          </a:xfrm>
          <a:prstGeom prst="rect">
            <a:avLst/>
          </a:prstGeom>
          <a:noFill/>
          <a:ln>
            <a:noFill/>
          </a:ln>
        </p:spPr>
      </p:pic>
      <p:grpSp>
        <p:nvGrpSpPr>
          <p:cNvPr id="1082" name="Google Shape;1082;p23"/>
          <p:cNvGrpSpPr/>
          <p:nvPr/>
        </p:nvGrpSpPr>
        <p:grpSpPr>
          <a:xfrm>
            <a:off x="1323693" y="401652"/>
            <a:ext cx="9533109" cy="1458569"/>
            <a:chOff x="1603464" y="2459552"/>
            <a:chExt cx="9533109" cy="856397"/>
          </a:xfrm>
        </p:grpSpPr>
        <p:sp>
          <p:nvSpPr>
            <p:cNvPr id="1083" name="Google Shape;1083;p23"/>
            <p:cNvSpPr/>
            <p:nvPr/>
          </p:nvSpPr>
          <p:spPr>
            <a:xfrm>
              <a:off x="1924334" y="2524836"/>
              <a:ext cx="9212239" cy="742950"/>
            </a:xfrm>
            <a:prstGeom prst="rect">
              <a:avLst/>
            </a:prstGeom>
            <a:noFill/>
            <a:ln w="12700" cap="flat" cmpd="sng">
              <a:solidFill>
                <a:srgbClr val="48A04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800"/>
                <a:buFont typeface="Calibri"/>
                <a:buNone/>
              </a:pPr>
              <a:endParaRPr sz="2800" b="0" i="0" u="none" strike="noStrike" cap="none">
                <a:solidFill>
                  <a:srgbClr val="FFFFFF"/>
                </a:solidFill>
                <a:latin typeface="Arial Rounded"/>
                <a:ea typeface="Arial Rounded"/>
                <a:cs typeface="Arial Rounded"/>
                <a:sym typeface="Arial Rounded"/>
              </a:endParaRPr>
            </a:p>
          </p:txBody>
        </p:sp>
        <p:sp>
          <p:nvSpPr>
            <p:cNvPr id="1084" name="Google Shape;1084;p23"/>
            <p:cNvSpPr/>
            <p:nvPr/>
          </p:nvSpPr>
          <p:spPr>
            <a:xfrm>
              <a:off x="1603464" y="2459552"/>
              <a:ext cx="948668" cy="856397"/>
            </a:xfrm>
            <a:prstGeom prst="homePlate">
              <a:avLst>
                <a:gd name="adj" fmla="val 50000"/>
              </a:avLst>
            </a:prstGeom>
            <a:solidFill>
              <a:srgbClr val="48A04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800"/>
                <a:buFont typeface="Arial Rounded"/>
                <a:buNone/>
              </a:pPr>
              <a:r>
                <a:rPr lang="en-US" sz="2800" b="1" i="0" u="none" strike="noStrike" cap="none">
                  <a:solidFill>
                    <a:srgbClr val="FFFFFF"/>
                  </a:solidFill>
                  <a:latin typeface="Arial Rounded"/>
                  <a:ea typeface="Arial Rounded"/>
                  <a:cs typeface="Arial Rounded"/>
                  <a:sym typeface="Arial Rounded"/>
                </a:rPr>
                <a:t>04</a:t>
              </a:r>
              <a:endParaRPr/>
            </a:p>
          </p:txBody>
        </p:sp>
      </p:grpSp>
      <p:sp>
        <p:nvSpPr>
          <p:cNvPr id="1085" name="Google Shape;1085;p23"/>
          <p:cNvSpPr txBox="1"/>
          <p:nvPr/>
        </p:nvSpPr>
        <p:spPr>
          <a:xfrm>
            <a:off x="2244128" y="549475"/>
            <a:ext cx="8652412" cy="10771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Rounded"/>
              <a:buNone/>
            </a:pPr>
            <a:r>
              <a:rPr lang="en-US" sz="3200" i="0" u="none" strike="noStrike" cap="none">
                <a:solidFill>
                  <a:srgbClr val="000000"/>
                </a:solidFill>
                <a:latin typeface="+mn-lt"/>
                <a:ea typeface="Arial Rounded"/>
                <a:cs typeface="Arial Rounded"/>
                <a:sym typeface="Arial Rounded"/>
              </a:rPr>
              <a:t>Chi tiết nào cho thấy bạn nhỏ rất hiểu sở thích, tính tình của em mình?</a:t>
            </a:r>
            <a:endParaRPr sz="3200" i="0" u="none" strike="noStrike" cap="none">
              <a:solidFill>
                <a:srgbClr val="000000"/>
              </a:solidFill>
              <a:latin typeface="+mn-lt"/>
              <a:ea typeface="Arial Rounded"/>
              <a:cs typeface="Arial Rounded"/>
              <a:sym typeface="Arial Rounded"/>
            </a:endParaRPr>
          </a:p>
        </p:txBody>
      </p:sp>
      <p:sp>
        <p:nvSpPr>
          <p:cNvPr id="1086" name="Google Shape;1086;p23"/>
          <p:cNvSpPr txBox="1"/>
          <p:nvPr/>
        </p:nvSpPr>
        <p:spPr>
          <a:xfrm>
            <a:off x="828136" y="2711565"/>
            <a:ext cx="10524225"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3200" b="0" i="0" u="none" strike="noStrike" cap="none">
                <a:solidFill>
                  <a:srgbClr val="002060"/>
                </a:solidFill>
                <a:latin typeface="+mn-lt"/>
                <a:sym typeface="Arial"/>
              </a:rPr>
              <a:t>- Em thích vẽ tranh, em yêu quý mọi người, mọi vật.</a:t>
            </a:r>
            <a:endParaRPr sz="3200" b="0" i="0" u="none" strike="noStrike" cap="none">
              <a:solidFill>
                <a:srgbClr val="002060"/>
              </a:solidFill>
              <a:latin typeface="+mn-lt"/>
              <a:ea typeface="Calibri"/>
              <a:cs typeface="Calibri"/>
              <a:sym typeface="Calibri"/>
            </a:endParaRPr>
          </a:p>
        </p:txBody>
      </p:sp>
      <p:sp>
        <p:nvSpPr>
          <p:cNvPr id="11" name="Google Shape;1097;p24"/>
          <p:cNvSpPr/>
          <p:nvPr/>
        </p:nvSpPr>
        <p:spPr>
          <a:xfrm>
            <a:off x="698740" y="2613805"/>
            <a:ext cx="11076317" cy="918290"/>
          </a:xfrm>
          <a:prstGeom prst="rect">
            <a:avLst/>
          </a:prstGeom>
          <a:noFill/>
          <a:ln w="57150" cap="flat" cmpd="sng">
            <a:solidFill>
              <a:srgbClr val="3EF03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82"/>
                                        </p:tgtEl>
                                        <p:attrNameLst>
                                          <p:attrName>style.visibility</p:attrName>
                                        </p:attrNameLst>
                                      </p:cBhvr>
                                      <p:to>
                                        <p:strVal val="visible"/>
                                      </p:to>
                                    </p:set>
                                    <p:animEffect transition="in" filter="fade">
                                      <p:cBhvr>
                                        <p:cTn id="7" dur="500"/>
                                        <p:tgtEl>
                                          <p:spTgt spid="108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86"/>
                                        </p:tgtEl>
                                        <p:attrNameLst>
                                          <p:attrName>style.visibility</p:attrName>
                                        </p:attrNameLst>
                                      </p:cBhvr>
                                      <p:to>
                                        <p:strVal val="visible"/>
                                      </p:to>
                                    </p:set>
                                    <p:animEffect transition="in" filter="barn(inVertical)">
                                      <p:cBhvr>
                                        <p:cTn id="12" dur="500"/>
                                        <p:tgtEl>
                                          <p:spTgt spid="1086"/>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92"/>
        <p:cNvGrpSpPr/>
        <p:nvPr/>
      </p:nvGrpSpPr>
      <p:grpSpPr>
        <a:xfrm>
          <a:off x="0" y="0"/>
          <a:ext cx="0" cy="0"/>
          <a:chOff x="0" y="0"/>
          <a:chExt cx="0" cy="0"/>
        </a:xfrm>
      </p:grpSpPr>
      <p:pic>
        <p:nvPicPr>
          <p:cNvPr id="1093" name="Google Shape;1093;p24"/>
          <p:cNvPicPr preferRelativeResize="0"/>
          <p:nvPr/>
        </p:nvPicPr>
        <p:blipFill rotWithShape="1">
          <a:blip r:embed="rId3">
            <a:alphaModFix/>
          </a:blip>
          <a:srcRect/>
          <a:stretch/>
        </p:blipFill>
        <p:spPr>
          <a:xfrm>
            <a:off x="-96688" y="0"/>
            <a:ext cx="12288688" cy="6858000"/>
          </a:xfrm>
          <a:prstGeom prst="rect">
            <a:avLst/>
          </a:prstGeom>
          <a:noFill/>
          <a:ln>
            <a:noFill/>
          </a:ln>
        </p:spPr>
      </p:pic>
      <p:pic>
        <p:nvPicPr>
          <p:cNvPr id="1094" name="Google Shape;1094;p24"/>
          <p:cNvPicPr preferRelativeResize="0"/>
          <p:nvPr/>
        </p:nvPicPr>
        <p:blipFill rotWithShape="1">
          <a:blip r:embed="rId4">
            <a:alphaModFix/>
          </a:blip>
          <a:srcRect/>
          <a:stretch/>
        </p:blipFill>
        <p:spPr>
          <a:xfrm>
            <a:off x="0" y="139622"/>
            <a:ext cx="1123156" cy="826939"/>
          </a:xfrm>
          <a:prstGeom prst="rect">
            <a:avLst/>
          </a:prstGeom>
          <a:noFill/>
          <a:ln>
            <a:noFill/>
          </a:ln>
        </p:spPr>
      </p:pic>
      <p:pic>
        <p:nvPicPr>
          <p:cNvPr id="1095" name="Google Shape;1095;p24"/>
          <p:cNvPicPr preferRelativeResize="0"/>
          <p:nvPr/>
        </p:nvPicPr>
        <p:blipFill rotWithShape="1">
          <a:blip r:embed="rId5">
            <a:alphaModFix/>
          </a:blip>
          <a:srcRect/>
          <a:stretch/>
        </p:blipFill>
        <p:spPr>
          <a:xfrm>
            <a:off x="8544272" y="188640"/>
            <a:ext cx="1512168" cy="753657"/>
          </a:xfrm>
          <a:prstGeom prst="rect">
            <a:avLst/>
          </a:prstGeom>
          <a:noFill/>
          <a:ln>
            <a:noFill/>
          </a:ln>
        </p:spPr>
      </p:pic>
      <p:sp>
        <p:nvSpPr>
          <p:cNvPr id="1096" name="Google Shape;1096;p24"/>
          <p:cNvSpPr txBox="1"/>
          <p:nvPr/>
        </p:nvSpPr>
        <p:spPr>
          <a:xfrm>
            <a:off x="2336119" y="2803774"/>
            <a:ext cx="7559721"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rgbClr val="002060"/>
                </a:solidFill>
                <a:sym typeface="Arial"/>
              </a:rPr>
              <a:t>Tình cảm anh em ruột thịt làm cho cuộc sống thêm đẹp, thêm vui.</a:t>
            </a:r>
            <a:endParaRPr sz="2800" b="0" i="0" u="none" strike="noStrike" cap="none" dirty="0">
              <a:solidFill>
                <a:srgbClr val="002060"/>
              </a:solidFill>
              <a:latin typeface="Calibri"/>
              <a:ea typeface="Calibri"/>
              <a:cs typeface="Calibri"/>
              <a:sym typeface="Calibri"/>
            </a:endParaRPr>
          </a:p>
        </p:txBody>
      </p:sp>
      <p:sp>
        <p:nvSpPr>
          <p:cNvPr id="1097" name="Google Shape;1097;p24"/>
          <p:cNvSpPr/>
          <p:nvPr/>
        </p:nvSpPr>
        <p:spPr>
          <a:xfrm>
            <a:off x="1947208" y="2649923"/>
            <a:ext cx="8109231" cy="1310736"/>
          </a:xfrm>
          <a:prstGeom prst="rect">
            <a:avLst/>
          </a:prstGeom>
          <a:noFill/>
          <a:ln w="57150" cap="flat" cmpd="sng">
            <a:solidFill>
              <a:srgbClr val="3EF03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Arial"/>
              <a:ea typeface="Arial"/>
              <a:cs typeface="Arial"/>
              <a:sym typeface="Arial"/>
            </a:endParaRPr>
          </a:p>
        </p:txBody>
      </p:sp>
      <p:grpSp>
        <p:nvGrpSpPr>
          <p:cNvPr id="1098" name="Google Shape;1098;p24"/>
          <p:cNvGrpSpPr/>
          <p:nvPr/>
        </p:nvGrpSpPr>
        <p:grpSpPr>
          <a:xfrm>
            <a:off x="1412011" y="430060"/>
            <a:ext cx="9533109" cy="1510883"/>
            <a:chOff x="1603464" y="2459552"/>
            <a:chExt cx="9533109" cy="856397"/>
          </a:xfrm>
        </p:grpSpPr>
        <p:sp>
          <p:nvSpPr>
            <p:cNvPr id="1099" name="Google Shape;1099;p24"/>
            <p:cNvSpPr/>
            <p:nvPr/>
          </p:nvSpPr>
          <p:spPr>
            <a:xfrm>
              <a:off x="1924334" y="2524836"/>
              <a:ext cx="9212239" cy="742950"/>
            </a:xfrm>
            <a:prstGeom prst="rect">
              <a:avLst/>
            </a:prstGeom>
            <a:noFill/>
            <a:ln w="12700" cap="flat" cmpd="sng">
              <a:solidFill>
                <a:srgbClr val="48A04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800"/>
                <a:buFont typeface="Calibri"/>
                <a:buNone/>
              </a:pPr>
              <a:endParaRPr sz="2800" b="0" i="0" u="none" strike="noStrike" cap="none">
                <a:solidFill>
                  <a:srgbClr val="FFFFFF"/>
                </a:solidFill>
                <a:latin typeface="Arial Rounded"/>
                <a:ea typeface="Arial Rounded"/>
                <a:cs typeface="Arial Rounded"/>
                <a:sym typeface="Arial Rounded"/>
              </a:endParaRPr>
            </a:p>
          </p:txBody>
        </p:sp>
        <p:sp>
          <p:nvSpPr>
            <p:cNvPr id="1100" name="Google Shape;1100;p24"/>
            <p:cNvSpPr/>
            <p:nvPr/>
          </p:nvSpPr>
          <p:spPr>
            <a:xfrm>
              <a:off x="1603464" y="2459552"/>
              <a:ext cx="948668" cy="856397"/>
            </a:xfrm>
            <a:prstGeom prst="homePlate">
              <a:avLst>
                <a:gd name="adj" fmla="val 50000"/>
              </a:avLst>
            </a:prstGeom>
            <a:solidFill>
              <a:srgbClr val="48A04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800"/>
                <a:buFont typeface="Arial Rounded"/>
                <a:buNone/>
              </a:pPr>
              <a:r>
                <a:rPr lang="en-US" sz="2800" b="1" i="0" u="none" strike="noStrike" cap="none">
                  <a:solidFill>
                    <a:srgbClr val="FFFFFF"/>
                  </a:solidFill>
                  <a:latin typeface="Arial Rounded"/>
                  <a:ea typeface="Arial Rounded"/>
                  <a:cs typeface="Arial Rounded"/>
                  <a:sym typeface="Arial Rounded"/>
                </a:rPr>
                <a:t>05</a:t>
              </a:r>
              <a:endParaRPr sz="2800" b="1" i="0" u="none" strike="noStrike" cap="none">
                <a:solidFill>
                  <a:srgbClr val="FFFFFF"/>
                </a:solidFill>
                <a:latin typeface="Arial Rounded"/>
                <a:ea typeface="Arial Rounded"/>
                <a:cs typeface="Arial Rounded"/>
                <a:sym typeface="Arial Rounded"/>
              </a:endParaRPr>
            </a:p>
          </p:txBody>
        </p:sp>
      </p:grpSp>
      <p:sp>
        <p:nvSpPr>
          <p:cNvPr id="1101" name="Google Shape;1101;p24"/>
          <p:cNvSpPr txBox="1"/>
          <p:nvPr/>
        </p:nvSpPr>
        <p:spPr>
          <a:xfrm>
            <a:off x="2336119" y="657682"/>
            <a:ext cx="8652412"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Rounded"/>
              <a:buNone/>
            </a:pPr>
            <a:r>
              <a:rPr lang="en-US" sz="2800" i="0" u="none" strike="noStrike" cap="none">
                <a:solidFill>
                  <a:srgbClr val="000000"/>
                </a:solidFill>
                <a:latin typeface="Arial Rounded"/>
                <a:ea typeface="Arial Rounded"/>
                <a:cs typeface="Arial Rounded"/>
                <a:sym typeface="Arial Rounded"/>
              </a:rPr>
              <a:t>Bài thơ giúp em hiểu điều gì về tình cảm anh chị em trong gia đình?</a:t>
            </a:r>
            <a:endParaRPr sz="2800" i="0" u="none" strike="noStrike" cap="none">
              <a:solidFill>
                <a:srgbClr val="000000"/>
              </a:solidFill>
              <a:latin typeface="Arial Rounded"/>
              <a:ea typeface="Arial Rounded"/>
              <a:cs typeface="Arial Rounded"/>
              <a:sym typeface="Arial Rounded"/>
            </a:endParaRPr>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98"/>
                                        </p:tgtEl>
                                        <p:attrNameLst>
                                          <p:attrName>style.visibility</p:attrName>
                                        </p:attrNameLst>
                                      </p:cBhvr>
                                      <p:to>
                                        <p:strVal val="visible"/>
                                      </p:to>
                                    </p:set>
                                    <p:animEffect transition="in" filter="fade">
                                      <p:cBhvr>
                                        <p:cTn id="7" dur="500"/>
                                        <p:tgtEl>
                                          <p:spTgt spid="109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01"/>
                                        </p:tgtEl>
                                        <p:attrNameLst>
                                          <p:attrName>style.visibility</p:attrName>
                                        </p:attrNameLst>
                                      </p:cBhvr>
                                      <p:to>
                                        <p:strVal val="visible"/>
                                      </p:to>
                                    </p:set>
                                    <p:animEffect transition="in" filter="fade">
                                      <p:cBhvr>
                                        <p:cTn id="12" dur="500"/>
                                        <p:tgtEl>
                                          <p:spTgt spid="110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96"/>
                                        </p:tgtEl>
                                        <p:attrNameLst>
                                          <p:attrName>style.visibility</p:attrName>
                                        </p:attrNameLst>
                                      </p:cBhvr>
                                      <p:to>
                                        <p:strVal val="visible"/>
                                      </p:to>
                                    </p:set>
                                    <p:animEffect transition="in" filter="fade">
                                      <p:cBhvr>
                                        <p:cTn id="17" dur="500"/>
                                        <p:tgtEl>
                                          <p:spTgt spid="1096"/>
                                        </p:tgtEl>
                                      </p:cBhvr>
                                    </p:animEffect>
                                  </p:childTnLst>
                                </p:cTn>
                              </p:par>
                              <p:par>
                                <p:cTn id="18" presetID="10" presetClass="entr" presetSubtype="0" fill="hold" nodeType="withEffect">
                                  <p:stCondLst>
                                    <p:cond delay="0"/>
                                  </p:stCondLst>
                                  <p:childTnLst>
                                    <p:set>
                                      <p:cBhvr>
                                        <p:cTn id="19" dur="1" fill="hold">
                                          <p:stCondLst>
                                            <p:cond delay="0"/>
                                          </p:stCondLst>
                                        </p:cTn>
                                        <p:tgtEl>
                                          <p:spTgt spid="1097"/>
                                        </p:tgtEl>
                                        <p:attrNameLst>
                                          <p:attrName>style.visibility</p:attrName>
                                        </p:attrNameLst>
                                      </p:cBhvr>
                                      <p:to>
                                        <p:strVal val="visible"/>
                                      </p:to>
                                    </p:set>
                                    <p:animEffect transition="in" filter="fade">
                                      <p:cBhvr>
                                        <p:cTn id="20" dur="500"/>
                                        <p:tgtEl>
                                          <p:spTgt spid="10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05"/>
        <p:cNvGrpSpPr/>
        <p:nvPr/>
      </p:nvGrpSpPr>
      <p:grpSpPr>
        <a:xfrm>
          <a:off x="0" y="0"/>
          <a:ext cx="0" cy="0"/>
          <a:chOff x="0" y="0"/>
          <a:chExt cx="0" cy="0"/>
        </a:xfrm>
      </p:grpSpPr>
      <p:grpSp>
        <p:nvGrpSpPr>
          <p:cNvPr id="1106" name="Google Shape;1106;p25"/>
          <p:cNvGrpSpPr/>
          <p:nvPr/>
        </p:nvGrpSpPr>
        <p:grpSpPr>
          <a:xfrm>
            <a:off x="886968" y="2494197"/>
            <a:ext cx="10425598" cy="1516821"/>
            <a:chOff x="3044957" y="3453614"/>
            <a:chExt cx="6346694" cy="3953637"/>
          </a:xfrm>
        </p:grpSpPr>
        <p:sp>
          <p:nvSpPr>
            <p:cNvPr id="1107" name="Google Shape;1107;p25"/>
            <p:cNvSpPr/>
            <p:nvPr/>
          </p:nvSpPr>
          <p:spPr>
            <a:xfrm>
              <a:off x="3044957" y="3453614"/>
              <a:ext cx="6346694" cy="3953637"/>
            </a:xfrm>
            <a:prstGeom prst="wedgeRoundRectCallout">
              <a:avLst>
                <a:gd name="adj1" fmla="val 30243"/>
                <a:gd name="adj2" fmla="val 49602"/>
                <a:gd name="adj3" fmla="val 16667"/>
              </a:avLst>
            </a:prstGeom>
            <a:solidFill>
              <a:srgbClr val="DDEAF6"/>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000000"/>
                </a:solidFill>
                <a:latin typeface="Arial"/>
                <a:ea typeface="Arial"/>
                <a:cs typeface="Arial"/>
                <a:sym typeface="Arial"/>
              </a:endParaRPr>
            </a:p>
          </p:txBody>
        </p:sp>
        <p:sp>
          <p:nvSpPr>
            <p:cNvPr id="1108" name="Google Shape;1108;p25"/>
            <p:cNvSpPr txBox="1"/>
            <p:nvPr/>
          </p:nvSpPr>
          <p:spPr>
            <a:xfrm>
              <a:off x="3196586" y="3805235"/>
              <a:ext cx="6038849" cy="171715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i="1" dirty="0">
                  <a:solidFill>
                    <a:srgbClr val="FF0000"/>
                  </a:solidFill>
                  <a:latin typeface="Arial"/>
                  <a:ea typeface="Arial"/>
                  <a:cs typeface="Arial"/>
                  <a:sym typeface="Arial"/>
                </a:rPr>
                <a:t> 	</a:t>
              </a:r>
              <a:r>
                <a:rPr lang="en-US" sz="3200" b="0" i="0" u="none" strike="noStrike" cap="none" dirty="0" err="1">
                  <a:solidFill>
                    <a:srgbClr val="002060"/>
                  </a:solidFill>
                  <a:latin typeface="Arial"/>
                  <a:ea typeface="Arial"/>
                  <a:cs typeface="Arial"/>
                  <a:sym typeface="Arial"/>
                </a:rPr>
                <a:t>Bài</a:t>
              </a:r>
              <a:r>
                <a:rPr lang="en-US" sz="3200" b="0" i="0" u="none" strike="noStrike" cap="none" dirty="0">
                  <a:solidFill>
                    <a:srgbClr val="002060"/>
                  </a:solidFill>
                  <a:latin typeface="Arial"/>
                  <a:ea typeface="Arial"/>
                  <a:cs typeface="Arial"/>
                  <a:sym typeface="Arial"/>
                </a:rPr>
                <a:t> </a:t>
              </a:r>
              <a:r>
                <a:rPr lang="en-US" sz="3200" b="0" i="0" u="none" strike="noStrike" cap="none" err="1">
                  <a:solidFill>
                    <a:srgbClr val="002060"/>
                  </a:solidFill>
                  <a:latin typeface="Arial"/>
                  <a:ea typeface="Arial"/>
                  <a:cs typeface="Arial"/>
                  <a:sym typeface="Arial"/>
                </a:rPr>
                <a:t>thơ</a:t>
              </a:r>
              <a:r>
                <a:rPr lang="en-US" sz="3200" b="0" i="0" u="none" strike="noStrike" cap="none">
                  <a:solidFill>
                    <a:srgbClr val="002060"/>
                  </a:solidFill>
                  <a:latin typeface="Arial"/>
                  <a:ea typeface="Arial"/>
                  <a:cs typeface="Arial"/>
                  <a:sym typeface="Arial"/>
                </a:rPr>
                <a:t> nói về tình </a:t>
              </a:r>
              <a:r>
                <a:rPr lang="en-US" sz="3200" b="0" i="0" u="none" strike="noStrike" cap="none" err="1">
                  <a:solidFill>
                    <a:srgbClr val="002060"/>
                  </a:solidFill>
                  <a:latin typeface="Arial"/>
                  <a:ea typeface="Arial"/>
                  <a:cs typeface="Arial"/>
                  <a:sym typeface="Arial"/>
                </a:rPr>
                <a:t>cảm</a:t>
              </a:r>
              <a:r>
                <a:rPr lang="en-US" sz="3200" b="0" i="0" u="none" strike="noStrike" cap="none">
                  <a:solidFill>
                    <a:srgbClr val="002060"/>
                  </a:solidFill>
                  <a:latin typeface="Arial"/>
                  <a:ea typeface="Arial"/>
                  <a:cs typeface="Arial"/>
                  <a:sym typeface="Arial"/>
                </a:rPr>
                <a:t> chị em trong gia đình luôn yêu </a:t>
              </a:r>
              <a:r>
                <a:rPr lang="en-US" sz="3200" b="0" i="0" u="none" strike="noStrike" cap="none" dirty="0" err="1">
                  <a:solidFill>
                    <a:srgbClr val="002060"/>
                  </a:solidFill>
                  <a:latin typeface="Arial"/>
                  <a:ea typeface="Arial"/>
                  <a:cs typeface="Arial"/>
                  <a:sym typeface="Arial"/>
                </a:rPr>
                <a:t>thương</a:t>
              </a:r>
              <a:r>
                <a:rPr lang="en-US" sz="3200" b="0" i="0" u="none" strike="noStrike" cap="none">
                  <a:solidFill>
                    <a:srgbClr val="002060"/>
                  </a:solidFill>
                  <a:latin typeface="Arial"/>
                  <a:ea typeface="Arial"/>
                  <a:cs typeface="Arial"/>
                  <a:sym typeface="Arial"/>
                </a:rPr>
                <a:t>, quý mến nhau.</a:t>
              </a:r>
              <a:endParaRPr sz="3200" b="0" i="0" u="none" strike="noStrike" cap="none" dirty="0">
                <a:solidFill>
                  <a:srgbClr val="002060"/>
                </a:solidFill>
                <a:latin typeface="Calibri"/>
                <a:ea typeface="Calibri"/>
                <a:cs typeface="Calibri"/>
                <a:sym typeface="Calibri"/>
              </a:endParaRPr>
            </a:p>
          </p:txBody>
        </p:sp>
      </p:grpSp>
      <p:grpSp>
        <p:nvGrpSpPr>
          <p:cNvPr id="1109" name="Google Shape;1109;p25"/>
          <p:cNvGrpSpPr/>
          <p:nvPr/>
        </p:nvGrpSpPr>
        <p:grpSpPr>
          <a:xfrm>
            <a:off x="3384252" y="-125388"/>
            <a:ext cx="5515760" cy="2972371"/>
            <a:chOff x="3825327" y="-288795"/>
            <a:chExt cx="4546309" cy="3985173"/>
          </a:xfrm>
        </p:grpSpPr>
        <p:pic>
          <p:nvPicPr>
            <p:cNvPr id="1110" name="Google Shape;1110;p25"/>
            <p:cNvPicPr preferRelativeResize="0"/>
            <p:nvPr/>
          </p:nvPicPr>
          <p:blipFill rotWithShape="1">
            <a:blip r:embed="rId3">
              <a:alphaModFix/>
            </a:blip>
            <a:srcRect/>
            <a:stretch/>
          </p:blipFill>
          <p:spPr>
            <a:xfrm>
              <a:off x="3825327" y="-288795"/>
              <a:ext cx="4546309" cy="3985173"/>
            </a:xfrm>
            <a:prstGeom prst="rect">
              <a:avLst/>
            </a:prstGeom>
            <a:noFill/>
            <a:ln>
              <a:noFill/>
            </a:ln>
          </p:spPr>
        </p:pic>
        <p:sp>
          <p:nvSpPr>
            <p:cNvPr id="1111" name="Google Shape;1111;p25"/>
            <p:cNvSpPr txBox="1"/>
            <p:nvPr/>
          </p:nvSpPr>
          <p:spPr>
            <a:xfrm>
              <a:off x="4527281" y="1159313"/>
              <a:ext cx="3396474" cy="8818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00"/>
                </a:buClr>
                <a:buSzPts val="3600"/>
                <a:buFont typeface="Arial"/>
                <a:buNone/>
              </a:pPr>
              <a:r>
                <a:rPr lang="en-US" sz="3600" b="1">
                  <a:solidFill>
                    <a:srgbClr val="FFFF00"/>
                  </a:solidFill>
                  <a:latin typeface="Arial Rounded"/>
                  <a:ea typeface="Arial Rounded"/>
                  <a:cs typeface="Arial Rounded"/>
                  <a:sym typeface="Arial Rounded"/>
                </a:rPr>
                <a:t>Nội dung bài đọc</a:t>
              </a:r>
              <a:endParaRPr sz="3600" b="1">
                <a:solidFill>
                  <a:srgbClr val="FFFF00"/>
                </a:solidFill>
                <a:latin typeface="Arial Rounded"/>
                <a:ea typeface="Arial Rounded"/>
                <a:cs typeface="Arial Rounded"/>
                <a:sym typeface="Arial Rounded"/>
              </a:endParaRPr>
            </a:p>
          </p:txBody>
        </p:sp>
      </p:gr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09"/>
                                        </p:tgtEl>
                                        <p:attrNameLst>
                                          <p:attrName>style.visibility</p:attrName>
                                        </p:attrNameLst>
                                      </p:cBhvr>
                                      <p:to>
                                        <p:strVal val="visible"/>
                                      </p:to>
                                    </p:set>
                                    <p:animEffect transition="in" filter="fade">
                                      <p:cBhvr>
                                        <p:cTn id="7" dur="500"/>
                                        <p:tgtEl>
                                          <p:spTgt spid="110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06"/>
                                        </p:tgtEl>
                                        <p:attrNameLst>
                                          <p:attrName>style.visibility</p:attrName>
                                        </p:attrNameLst>
                                      </p:cBhvr>
                                      <p:to>
                                        <p:strVal val="visible"/>
                                      </p:to>
                                    </p:set>
                                    <p:animEffect transition="in" filter="fade">
                                      <p:cBhvr>
                                        <p:cTn id="12" dur="500"/>
                                        <p:tgtEl>
                                          <p:spTgt spid="1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115"/>
        <p:cNvGrpSpPr/>
        <p:nvPr/>
      </p:nvGrpSpPr>
      <p:grpSpPr>
        <a:xfrm>
          <a:off x="0" y="0"/>
          <a:ext cx="0" cy="0"/>
          <a:chOff x="0" y="0"/>
          <a:chExt cx="0" cy="0"/>
        </a:xfrm>
      </p:grpSpPr>
      <p:pic>
        <p:nvPicPr>
          <p:cNvPr id="1116" name="Google Shape;1116;p26" descr="F:\1-原创素材\1_mm1102\PPT\PPT_014\materaials\pageimg_g16.png"/>
          <p:cNvPicPr preferRelativeResize="0"/>
          <p:nvPr/>
        </p:nvPicPr>
        <p:blipFill rotWithShape="1">
          <a:blip r:embed="rId3">
            <a:alphaModFix/>
          </a:blip>
          <a:srcRect/>
          <a:stretch/>
        </p:blipFill>
        <p:spPr>
          <a:xfrm>
            <a:off x="2665198" y="801798"/>
            <a:ext cx="7438556" cy="4539499"/>
          </a:xfrm>
          <a:prstGeom prst="rect">
            <a:avLst/>
          </a:prstGeom>
          <a:noFill/>
          <a:ln>
            <a:noFill/>
          </a:ln>
        </p:spPr>
      </p:pic>
      <p:pic>
        <p:nvPicPr>
          <p:cNvPr id="1117" name="Google Shape;1117;p26" descr="E:\丫头\png\小人\卡通类素材\yunf.png"/>
          <p:cNvPicPr preferRelativeResize="0"/>
          <p:nvPr/>
        </p:nvPicPr>
        <p:blipFill rotWithShape="1">
          <a:blip r:embed="rId4">
            <a:alphaModFix/>
          </a:blip>
          <a:srcRect/>
          <a:stretch/>
        </p:blipFill>
        <p:spPr>
          <a:xfrm>
            <a:off x="8414147" y="1530820"/>
            <a:ext cx="951872" cy="399602"/>
          </a:xfrm>
          <a:prstGeom prst="rect">
            <a:avLst/>
          </a:prstGeom>
          <a:noFill/>
          <a:ln>
            <a:noFill/>
          </a:ln>
        </p:spPr>
      </p:pic>
      <p:grpSp>
        <p:nvGrpSpPr>
          <p:cNvPr id="1118" name="Google Shape;1118;p26"/>
          <p:cNvGrpSpPr/>
          <p:nvPr/>
        </p:nvGrpSpPr>
        <p:grpSpPr>
          <a:xfrm>
            <a:off x="8118591" y="2212523"/>
            <a:ext cx="347627" cy="464605"/>
            <a:chOff x="-2033679" y="889419"/>
            <a:chExt cx="463503" cy="619473"/>
          </a:xfrm>
        </p:grpSpPr>
        <p:pic>
          <p:nvPicPr>
            <p:cNvPr id="1119" name="Google Shape;1119;p26" descr="E:\丫头\png\小人\卡通类素材\ry.png"/>
            <p:cNvPicPr preferRelativeResize="0"/>
            <p:nvPr/>
          </p:nvPicPr>
          <p:blipFill rotWithShape="1">
            <a:blip r:embed="rId5">
              <a:alphaModFix/>
            </a:blip>
            <a:srcRect b="41007"/>
            <a:stretch/>
          </p:blipFill>
          <p:spPr>
            <a:xfrm>
              <a:off x="-2033679" y="889419"/>
              <a:ext cx="463503" cy="540000"/>
            </a:xfrm>
            <a:prstGeom prst="rect">
              <a:avLst/>
            </a:prstGeom>
            <a:noFill/>
            <a:ln>
              <a:noFill/>
            </a:ln>
          </p:spPr>
        </p:pic>
        <p:pic>
          <p:nvPicPr>
            <p:cNvPr id="1120" name="Google Shape;1120;p26" descr="E:\丫头\png\小人\卡通类素材\ry.png"/>
            <p:cNvPicPr preferRelativeResize="0"/>
            <p:nvPr/>
          </p:nvPicPr>
          <p:blipFill rotWithShape="1">
            <a:blip r:embed="rId6">
              <a:alphaModFix/>
            </a:blip>
            <a:srcRect t="58991"/>
            <a:stretch/>
          </p:blipFill>
          <p:spPr>
            <a:xfrm>
              <a:off x="-1995208" y="1220892"/>
              <a:ext cx="355608" cy="288000"/>
            </a:xfrm>
            <a:prstGeom prst="rect">
              <a:avLst/>
            </a:prstGeom>
            <a:noFill/>
            <a:ln>
              <a:noFill/>
            </a:ln>
          </p:spPr>
        </p:pic>
      </p:grpSp>
      <p:pic>
        <p:nvPicPr>
          <p:cNvPr id="1121" name="Google Shape;1121;p26" descr="E:\丫头\png\小人\卡通类素材\yunf.png"/>
          <p:cNvPicPr preferRelativeResize="0"/>
          <p:nvPr/>
        </p:nvPicPr>
        <p:blipFill rotWithShape="1">
          <a:blip r:embed="rId7">
            <a:alphaModFix/>
          </a:blip>
          <a:srcRect/>
          <a:stretch/>
        </p:blipFill>
        <p:spPr>
          <a:xfrm>
            <a:off x="2193503" y="1247793"/>
            <a:ext cx="1010894" cy="424379"/>
          </a:xfrm>
          <a:prstGeom prst="rect">
            <a:avLst/>
          </a:prstGeom>
          <a:noFill/>
          <a:ln>
            <a:noFill/>
          </a:ln>
        </p:spPr>
      </p:pic>
      <p:grpSp>
        <p:nvGrpSpPr>
          <p:cNvPr id="1122" name="Google Shape;1122;p26"/>
          <p:cNvGrpSpPr/>
          <p:nvPr/>
        </p:nvGrpSpPr>
        <p:grpSpPr>
          <a:xfrm>
            <a:off x="4002864" y="3994003"/>
            <a:ext cx="347627" cy="464605"/>
            <a:chOff x="-2033679" y="889419"/>
            <a:chExt cx="463503" cy="619473"/>
          </a:xfrm>
        </p:grpSpPr>
        <p:pic>
          <p:nvPicPr>
            <p:cNvPr id="1123" name="Google Shape;1123;p26" descr="E:\丫头\png\小人\卡通类素材\ry.png"/>
            <p:cNvPicPr preferRelativeResize="0"/>
            <p:nvPr/>
          </p:nvPicPr>
          <p:blipFill rotWithShape="1">
            <a:blip r:embed="rId5">
              <a:alphaModFix/>
            </a:blip>
            <a:srcRect b="41007"/>
            <a:stretch/>
          </p:blipFill>
          <p:spPr>
            <a:xfrm>
              <a:off x="-2033679" y="889419"/>
              <a:ext cx="463503" cy="540000"/>
            </a:xfrm>
            <a:prstGeom prst="rect">
              <a:avLst/>
            </a:prstGeom>
            <a:noFill/>
            <a:ln>
              <a:noFill/>
            </a:ln>
          </p:spPr>
        </p:pic>
        <p:pic>
          <p:nvPicPr>
            <p:cNvPr id="1124" name="Google Shape;1124;p26" descr="E:\丫头\png\小人\卡通类素材\ry.png"/>
            <p:cNvPicPr preferRelativeResize="0"/>
            <p:nvPr/>
          </p:nvPicPr>
          <p:blipFill rotWithShape="1">
            <a:blip r:embed="rId6">
              <a:alphaModFix/>
            </a:blip>
            <a:srcRect t="58991"/>
            <a:stretch/>
          </p:blipFill>
          <p:spPr>
            <a:xfrm>
              <a:off x="-1995208" y="1220892"/>
              <a:ext cx="355608" cy="288000"/>
            </a:xfrm>
            <a:prstGeom prst="rect">
              <a:avLst/>
            </a:prstGeom>
            <a:noFill/>
            <a:ln>
              <a:noFill/>
            </a:ln>
          </p:spPr>
        </p:pic>
      </p:grpSp>
      <p:pic>
        <p:nvPicPr>
          <p:cNvPr id="1125" name="Google Shape;1125;p26"/>
          <p:cNvPicPr preferRelativeResize="0"/>
          <p:nvPr/>
        </p:nvPicPr>
        <p:blipFill rotWithShape="1">
          <a:blip r:embed="rId8">
            <a:alphaModFix/>
          </a:blip>
          <a:srcRect/>
          <a:stretch/>
        </p:blipFill>
        <p:spPr>
          <a:xfrm>
            <a:off x="12288586" y="1076549"/>
            <a:ext cx="827024" cy="766865"/>
          </a:xfrm>
          <a:prstGeom prst="rect">
            <a:avLst/>
          </a:prstGeom>
          <a:noFill/>
          <a:ln>
            <a:noFill/>
          </a:ln>
        </p:spPr>
      </p:pic>
      <p:pic>
        <p:nvPicPr>
          <p:cNvPr id="1126" name="Google Shape;1126;p26"/>
          <p:cNvPicPr preferRelativeResize="0"/>
          <p:nvPr/>
        </p:nvPicPr>
        <p:blipFill rotWithShape="1">
          <a:blip r:embed="rId9">
            <a:alphaModFix/>
          </a:blip>
          <a:srcRect/>
          <a:stretch/>
        </p:blipFill>
        <p:spPr>
          <a:xfrm>
            <a:off x="5577426" y="1623922"/>
            <a:ext cx="2459555" cy="338837"/>
          </a:xfrm>
          <a:prstGeom prst="rect">
            <a:avLst/>
          </a:prstGeom>
          <a:noFill/>
          <a:ln>
            <a:noFill/>
          </a:ln>
        </p:spPr>
      </p:pic>
      <p:grpSp>
        <p:nvGrpSpPr>
          <p:cNvPr id="1127" name="Google Shape;1127;p26"/>
          <p:cNvGrpSpPr/>
          <p:nvPr/>
        </p:nvGrpSpPr>
        <p:grpSpPr>
          <a:xfrm>
            <a:off x="451800" y="2589770"/>
            <a:ext cx="3986756" cy="3378345"/>
            <a:chOff x="-215774" y="2347510"/>
            <a:chExt cx="5315675" cy="4504460"/>
          </a:xfrm>
        </p:grpSpPr>
        <p:pic>
          <p:nvPicPr>
            <p:cNvPr id="1128" name="Google Shape;1128;p26" descr="图片包含 餐桌&#10;&#10;描述已自动生成"/>
            <p:cNvPicPr preferRelativeResize="0"/>
            <p:nvPr/>
          </p:nvPicPr>
          <p:blipFill rotWithShape="1">
            <a:blip r:embed="rId10">
              <a:alphaModFix/>
            </a:blip>
            <a:srcRect/>
            <a:stretch/>
          </p:blipFill>
          <p:spPr>
            <a:xfrm>
              <a:off x="-215774" y="2347510"/>
              <a:ext cx="5315675" cy="4504460"/>
            </a:xfrm>
            <a:prstGeom prst="rect">
              <a:avLst/>
            </a:prstGeom>
            <a:noFill/>
            <a:ln>
              <a:noFill/>
            </a:ln>
          </p:spPr>
        </p:pic>
        <p:sp>
          <p:nvSpPr>
            <p:cNvPr id="1129" name="Google Shape;1129;p26"/>
            <p:cNvSpPr/>
            <p:nvPr/>
          </p:nvSpPr>
          <p:spPr>
            <a:xfrm rot="-658498">
              <a:off x="1112362" y="3487658"/>
              <a:ext cx="1395167" cy="443321"/>
            </a:xfrm>
            <a:prstGeom prst="rect">
              <a:avLst/>
            </a:prstGeom>
            <a:solidFill>
              <a:srgbClr val="4B482F"/>
            </a:solidFill>
            <a:ln w="25400" cap="flat" cmpd="sng">
              <a:solidFill>
                <a:srgbClr val="4B482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Arial"/>
                <a:ea typeface="Arial"/>
                <a:cs typeface="Arial"/>
                <a:sym typeface="Arial"/>
              </a:endParaRPr>
            </a:p>
          </p:txBody>
        </p:sp>
        <p:sp>
          <p:nvSpPr>
            <p:cNvPr id="1130" name="Google Shape;1130;p26"/>
            <p:cNvSpPr/>
            <p:nvPr/>
          </p:nvSpPr>
          <p:spPr>
            <a:xfrm rot="908466">
              <a:off x="404064" y="5261910"/>
              <a:ext cx="1288938" cy="305204"/>
            </a:xfrm>
            <a:prstGeom prst="rect">
              <a:avLst/>
            </a:prstGeom>
            <a:solidFill>
              <a:srgbClr val="ED8C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Arial"/>
                <a:ea typeface="Arial"/>
                <a:cs typeface="Arial"/>
                <a:sym typeface="Arial"/>
              </a:endParaRPr>
            </a:p>
          </p:txBody>
        </p:sp>
        <p:sp>
          <p:nvSpPr>
            <p:cNvPr id="1131" name="Google Shape;1131;p26"/>
            <p:cNvSpPr/>
            <p:nvPr/>
          </p:nvSpPr>
          <p:spPr>
            <a:xfrm rot="908466">
              <a:off x="1021930" y="5538136"/>
              <a:ext cx="546638" cy="305204"/>
            </a:xfrm>
            <a:prstGeom prst="rect">
              <a:avLst/>
            </a:prstGeom>
            <a:solidFill>
              <a:srgbClr val="ED8C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Arial"/>
                <a:ea typeface="Arial"/>
                <a:cs typeface="Arial"/>
                <a:sym typeface="Arial"/>
              </a:endParaRPr>
            </a:p>
          </p:txBody>
        </p:sp>
        <p:sp>
          <p:nvSpPr>
            <p:cNvPr id="1132" name="Google Shape;1132;p26"/>
            <p:cNvSpPr/>
            <p:nvPr/>
          </p:nvSpPr>
          <p:spPr>
            <a:xfrm rot="-658498">
              <a:off x="1665321" y="3777486"/>
              <a:ext cx="837105" cy="443321"/>
            </a:xfrm>
            <a:prstGeom prst="rect">
              <a:avLst/>
            </a:prstGeom>
            <a:solidFill>
              <a:srgbClr val="4B482F"/>
            </a:solidFill>
            <a:ln w="25400" cap="flat" cmpd="sng">
              <a:solidFill>
                <a:srgbClr val="4B482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Arial"/>
                <a:ea typeface="Arial"/>
                <a:cs typeface="Arial"/>
                <a:sym typeface="Arial"/>
              </a:endParaRPr>
            </a:p>
          </p:txBody>
        </p:sp>
      </p:grpSp>
      <p:sp>
        <p:nvSpPr>
          <p:cNvPr id="1133" name="Google Shape;1133;p26"/>
          <p:cNvSpPr txBox="1"/>
          <p:nvPr/>
        </p:nvSpPr>
        <p:spPr>
          <a:xfrm rot="-643180">
            <a:off x="2753623" y="2179717"/>
            <a:ext cx="2515358" cy="110799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600" b="1">
                <a:solidFill>
                  <a:srgbClr val="6DAA2D"/>
                </a:solidFill>
                <a:latin typeface="Coiny"/>
                <a:ea typeface="Coiny"/>
                <a:cs typeface="Coiny"/>
                <a:sym typeface="Coiny"/>
              </a:rPr>
              <a:t>02</a:t>
            </a:r>
            <a:endParaRPr sz="3200" b="1">
              <a:solidFill>
                <a:srgbClr val="6DAA2D"/>
              </a:solidFill>
              <a:latin typeface="Coiny"/>
              <a:ea typeface="Coiny"/>
              <a:cs typeface="Coiny"/>
              <a:sym typeface="Coiny"/>
            </a:endParaRPr>
          </a:p>
        </p:txBody>
      </p:sp>
      <p:sp>
        <p:nvSpPr>
          <p:cNvPr id="1134" name="Google Shape;1134;p26"/>
          <p:cNvSpPr txBox="1"/>
          <p:nvPr/>
        </p:nvSpPr>
        <p:spPr>
          <a:xfrm>
            <a:off x="4083709" y="2911814"/>
            <a:ext cx="6064077"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200" b="1">
                <a:solidFill>
                  <a:srgbClr val="548135"/>
                </a:solidFill>
                <a:latin typeface="Federo"/>
                <a:ea typeface="Federo"/>
                <a:cs typeface="Federo"/>
                <a:sym typeface="Federo"/>
              </a:rPr>
              <a:t>Luyện đọc lại</a:t>
            </a:r>
            <a:endParaRPr sz="7200" b="1">
              <a:solidFill>
                <a:srgbClr val="548135"/>
              </a:solidFill>
              <a:latin typeface="Federo"/>
              <a:ea typeface="Federo"/>
              <a:cs typeface="Federo"/>
              <a:sym typeface="Federo"/>
            </a:endParaRPr>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16"/>
                                        </p:tgtEl>
                                        <p:attrNameLst>
                                          <p:attrName>style.visibility</p:attrName>
                                        </p:attrNameLst>
                                      </p:cBhvr>
                                      <p:to>
                                        <p:strVal val="visible"/>
                                      </p:to>
                                    </p:set>
                                    <p:animEffect transition="in" filter="fade">
                                      <p:cBhvr>
                                        <p:cTn id="7" dur="500"/>
                                        <p:tgtEl>
                                          <p:spTgt spid="1116"/>
                                        </p:tgtEl>
                                      </p:cBhvr>
                                    </p:animEffect>
                                  </p:childTnLst>
                                </p:cTn>
                              </p:par>
                            </p:childTnLst>
                          </p:cTn>
                        </p:par>
                        <p:par>
                          <p:cTn id="8" fill="hold">
                            <p:stCondLst>
                              <p:cond delay="500"/>
                            </p:stCondLst>
                            <p:childTnLst>
                              <p:par>
                                <p:cTn id="9" presetID="2" presetClass="entr" presetSubtype="1" fill="hold" nodeType="afterEffect">
                                  <p:stCondLst>
                                    <p:cond delay="0"/>
                                  </p:stCondLst>
                                  <p:childTnLst>
                                    <p:set>
                                      <p:cBhvr>
                                        <p:cTn id="10" dur="1" fill="hold">
                                          <p:stCondLst>
                                            <p:cond delay="0"/>
                                          </p:stCondLst>
                                        </p:cTn>
                                        <p:tgtEl>
                                          <p:spTgt spid="1126"/>
                                        </p:tgtEl>
                                        <p:attrNameLst>
                                          <p:attrName>style.visibility</p:attrName>
                                        </p:attrNameLst>
                                      </p:cBhvr>
                                      <p:to>
                                        <p:strVal val="visible"/>
                                      </p:to>
                                    </p:set>
                                    <p:anim calcmode="lin" valueType="num">
                                      <p:cBhvr additive="base">
                                        <p:cTn id="11" dur="500"/>
                                        <p:tgtEl>
                                          <p:spTgt spid="1126"/>
                                        </p:tgtEl>
                                        <p:attrNameLst>
                                          <p:attrName>ppt_y</p:attrName>
                                        </p:attrNameLst>
                                      </p:cBhvr>
                                      <p:tavLst>
                                        <p:tav tm="0">
                                          <p:val>
                                            <p:strVal val="#ppt_y-1"/>
                                          </p:val>
                                        </p:tav>
                                        <p:tav tm="100000">
                                          <p:val>
                                            <p:strVal val="#ppt_y"/>
                                          </p:val>
                                        </p:tav>
                                      </p:tavLst>
                                    </p:anim>
                                  </p:childTnLst>
                                </p:cTn>
                              </p:par>
                              <p:par>
                                <p:cTn id="12" presetID="10" presetClass="entr" presetSubtype="0" fill="hold" nodeType="withEffect">
                                  <p:stCondLst>
                                    <p:cond delay="0"/>
                                  </p:stCondLst>
                                  <p:childTnLst>
                                    <p:set>
                                      <p:cBhvr>
                                        <p:cTn id="13" dur="1" fill="hold">
                                          <p:stCondLst>
                                            <p:cond delay="0"/>
                                          </p:stCondLst>
                                        </p:cTn>
                                        <p:tgtEl>
                                          <p:spTgt spid="1121"/>
                                        </p:tgtEl>
                                        <p:attrNameLst>
                                          <p:attrName>style.visibility</p:attrName>
                                        </p:attrNameLst>
                                      </p:cBhvr>
                                      <p:to>
                                        <p:strVal val="visible"/>
                                      </p:to>
                                    </p:set>
                                    <p:animEffect transition="in" filter="fade">
                                      <p:cBhvr>
                                        <p:cTn id="14" dur="500"/>
                                        <p:tgtEl>
                                          <p:spTgt spid="1121"/>
                                        </p:tgtEl>
                                      </p:cBhvr>
                                    </p:animEffect>
                                  </p:childTnLst>
                                </p:cTn>
                              </p:par>
                              <p:par>
                                <p:cTn id="15" presetID="10" presetClass="entr" presetSubtype="0" fill="hold" nodeType="withEffect">
                                  <p:stCondLst>
                                    <p:cond delay="0"/>
                                  </p:stCondLst>
                                  <p:childTnLst>
                                    <p:set>
                                      <p:cBhvr>
                                        <p:cTn id="16" dur="1" fill="hold">
                                          <p:stCondLst>
                                            <p:cond delay="0"/>
                                          </p:stCondLst>
                                        </p:cTn>
                                        <p:tgtEl>
                                          <p:spTgt spid="1117"/>
                                        </p:tgtEl>
                                        <p:attrNameLst>
                                          <p:attrName>style.visibility</p:attrName>
                                        </p:attrNameLst>
                                      </p:cBhvr>
                                      <p:to>
                                        <p:strVal val="visible"/>
                                      </p:to>
                                    </p:set>
                                    <p:animEffect transition="in" filter="fade">
                                      <p:cBhvr>
                                        <p:cTn id="17" dur="500"/>
                                        <p:tgtEl>
                                          <p:spTgt spid="1117"/>
                                        </p:tgtEl>
                                      </p:cBhvr>
                                    </p:animEffect>
                                  </p:childTnLst>
                                </p:cTn>
                              </p:par>
                              <p:par>
                                <p:cTn id="18" presetID="10" presetClass="entr" presetSubtype="0" fill="hold" nodeType="withEffect">
                                  <p:stCondLst>
                                    <p:cond delay="0"/>
                                  </p:stCondLst>
                                  <p:childTnLst>
                                    <p:set>
                                      <p:cBhvr>
                                        <p:cTn id="19" dur="1" fill="hold">
                                          <p:stCondLst>
                                            <p:cond delay="0"/>
                                          </p:stCondLst>
                                        </p:cTn>
                                        <p:tgtEl>
                                          <p:spTgt spid="1118"/>
                                        </p:tgtEl>
                                        <p:attrNameLst>
                                          <p:attrName>style.visibility</p:attrName>
                                        </p:attrNameLst>
                                      </p:cBhvr>
                                      <p:to>
                                        <p:strVal val="visible"/>
                                      </p:to>
                                    </p:set>
                                    <p:animEffect transition="in" filter="fade">
                                      <p:cBhvr>
                                        <p:cTn id="20" dur="500"/>
                                        <p:tgtEl>
                                          <p:spTgt spid="1118"/>
                                        </p:tgtEl>
                                      </p:cBhvr>
                                    </p:animEffect>
                                  </p:childTnLst>
                                </p:cTn>
                              </p:par>
                              <p:par>
                                <p:cTn id="21" presetID="10" presetClass="entr" presetSubtype="0" fill="hold" nodeType="withEffect">
                                  <p:stCondLst>
                                    <p:cond delay="0"/>
                                  </p:stCondLst>
                                  <p:childTnLst>
                                    <p:set>
                                      <p:cBhvr>
                                        <p:cTn id="22" dur="1" fill="hold">
                                          <p:stCondLst>
                                            <p:cond delay="0"/>
                                          </p:stCondLst>
                                        </p:cTn>
                                        <p:tgtEl>
                                          <p:spTgt spid="1122"/>
                                        </p:tgtEl>
                                        <p:attrNameLst>
                                          <p:attrName>style.visibility</p:attrName>
                                        </p:attrNameLst>
                                      </p:cBhvr>
                                      <p:to>
                                        <p:strVal val="visible"/>
                                      </p:to>
                                    </p:set>
                                    <p:animEffect transition="in" filter="fade">
                                      <p:cBhvr>
                                        <p:cTn id="23" dur="500"/>
                                        <p:tgtEl>
                                          <p:spTgt spid="1122"/>
                                        </p:tgtEl>
                                      </p:cBhvr>
                                    </p:animEffect>
                                  </p:childTnLst>
                                </p:cTn>
                              </p:par>
                              <p:par>
                                <p:cTn id="24" presetID="10" presetClass="entr" presetSubtype="0" fill="hold" nodeType="withEffect">
                                  <p:stCondLst>
                                    <p:cond delay="0"/>
                                  </p:stCondLst>
                                  <p:childTnLst>
                                    <p:set>
                                      <p:cBhvr>
                                        <p:cTn id="25" dur="1" fill="hold">
                                          <p:stCondLst>
                                            <p:cond delay="0"/>
                                          </p:stCondLst>
                                        </p:cTn>
                                        <p:tgtEl>
                                          <p:spTgt spid="1125"/>
                                        </p:tgtEl>
                                        <p:attrNameLst>
                                          <p:attrName>style.visibility</p:attrName>
                                        </p:attrNameLst>
                                      </p:cBhvr>
                                      <p:to>
                                        <p:strVal val="visible"/>
                                      </p:to>
                                    </p:set>
                                    <p:animEffect transition="in" filter="fade">
                                      <p:cBhvr>
                                        <p:cTn id="26" dur="1000"/>
                                        <p:tgtEl>
                                          <p:spTgt spid="1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38"/>
        <p:cNvGrpSpPr/>
        <p:nvPr/>
      </p:nvGrpSpPr>
      <p:grpSpPr>
        <a:xfrm>
          <a:off x="0" y="0"/>
          <a:ext cx="0" cy="0"/>
          <a:chOff x="0" y="0"/>
          <a:chExt cx="0" cy="0"/>
        </a:xfrm>
      </p:grpSpPr>
      <p:grpSp>
        <p:nvGrpSpPr>
          <p:cNvPr id="1139" name="Google Shape;1139;p27"/>
          <p:cNvGrpSpPr/>
          <p:nvPr/>
        </p:nvGrpSpPr>
        <p:grpSpPr>
          <a:xfrm>
            <a:off x="3761214" y="-21915"/>
            <a:ext cx="7724823" cy="6863360"/>
            <a:chOff x="1150891" y="0"/>
            <a:chExt cx="7724823" cy="6863360"/>
          </a:xfrm>
        </p:grpSpPr>
        <p:pic>
          <p:nvPicPr>
            <p:cNvPr id="1140" name="Google Shape;1140;p27"/>
            <p:cNvPicPr preferRelativeResize="0"/>
            <p:nvPr/>
          </p:nvPicPr>
          <p:blipFill rotWithShape="1">
            <a:blip r:embed="rId3">
              <a:alphaModFix/>
            </a:blip>
            <a:srcRect l="43032" t="28917" r="52826"/>
            <a:stretch/>
          </p:blipFill>
          <p:spPr>
            <a:xfrm>
              <a:off x="4101438" y="14214"/>
              <a:ext cx="270013" cy="6849146"/>
            </a:xfrm>
            <a:prstGeom prst="rect">
              <a:avLst/>
            </a:prstGeom>
            <a:noFill/>
            <a:ln>
              <a:noFill/>
            </a:ln>
          </p:spPr>
        </p:pic>
        <p:pic>
          <p:nvPicPr>
            <p:cNvPr id="1141" name="Google Shape;1141;p27"/>
            <p:cNvPicPr preferRelativeResize="0"/>
            <p:nvPr/>
          </p:nvPicPr>
          <p:blipFill rotWithShape="1">
            <a:blip r:embed="rId3">
              <a:alphaModFix/>
            </a:blip>
            <a:srcRect t="31360" r="55435"/>
            <a:stretch/>
          </p:blipFill>
          <p:spPr>
            <a:xfrm>
              <a:off x="1150891" y="14215"/>
              <a:ext cx="2996617" cy="6837548"/>
            </a:xfrm>
            <a:prstGeom prst="rect">
              <a:avLst/>
            </a:prstGeom>
            <a:noFill/>
            <a:ln>
              <a:noFill/>
            </a:ln>
          </p:spPr>
        </p:pic>
        <p:pic>
          <p:nvPicPr>
            <p:cNvPr id="1142" name="Google Shape;1142;p27"/>
            <p:cNvPicPr preferRelativeResize="0"/>
            <p:nvPr/>
          </p:nvPicPr>
          <p:blipFill rotWithShape="1">
            <a:blip r:embed="rId3">
              <a:alphaModFix/>
            </a:blip>
            <a:srcRect l="43777" t="42342"/>
            <a:stretch/>
          </p:blipFill>
          <p:spPr>
            <a:xfrm>
              <a:off x="4361871" y="0"/>
              <a:ext cx="4513843" cy="6858000"/>
            </a:xfrm>
            <a:prstGeom prst="rect">
              <a:avLst/>
            </a:prstGeom>
            <a:noFill/>
            <a:ln>
              <a:noFill/>
            </a:ln>
          </p:spPr>
        </p:pic>
      </p:grpSp>
      <p:sp>
        <p:nvSpPr>
          <p:cNvPr id="1144" name="Google Shape;1144;p27"/>
          <p:cNvSpPr txBox="1"/>
          <p:nvPr/>
        </p:nvSpPr>
        <p:spPr>
          <a:xfrm>
            <a:off x="6580387" y="426526"/>
            <a:ext cx="2303412" cy="40011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2000"/>
              <a:buFont typeface="Arial"/>
              <a:buNone/>
            </a:pPr>
            <a:r>
              <a:rPr lang="en-US" sz="2000" b="1" i="0" u="none" strike="noStrike" cap="none">
                <a:solidFill>
                  <a:srgbClr val="FF0000"/>
                </a:solidFill>
                <a:latin typeface="Arial"/>
                <a:ea typeface="Arial"/>
                <a:cs typeface="Arial"/>
                <a:sym typeface="Arial"/>
              </a:rPr>
              <a:t>TÔI YÊU EM TÔI</a:t>
            </a:r>
            <a:endParaRPr/>
          </a:p>
        </p:txBody>
      </p:sp>
      <p:sp>
        <p:nvSpPr>
          <p:cNvPr id="1145" name="Google Shape;1145;p27"/>
          <p:cNvSpPr txBox="1"/>
          <p:nvPr/>
        </p:nvSpPr>
        <p:spPr>
          <a:xfrm>
            <a:off x="4371758" y="769994"/>
            <a:ext cx="2150137" cy="1323439"/>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Tôi yêu em tôi</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Nó cười rúc rích</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Mỗi khi tôi đùa</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Nó vui, nó thích.</a:t>
            </a:r>
            <a:endParaRPr/>
          </a:p>
        </p:txBody>
      </p:sp>
      <p:sp>
        <p:nvSpPr>
          <p:cNvPr id="1146" name="Google Shape;1146;p27"/>
          <p:cNvSpPr txBox="1"/>
          <p:nvPr/>
        </p:nvSpPr>
        <p:spPr>
          <a:xfrm>
            <a:off x="4371758" y="2203105"/>
            <a:ext cx="2600436" cy="1323439"/>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Mắt nó đen ngời</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Trong veo như nước</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Miệng nó tươi hồng</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Nói như khướu hót.</a:t>
            </a:r>
            <a:endParaRPr/>
          </a:p>
        </p:txBody>
      </p:sp>
      <p:sp>
        <p:nvSpPr>
          <p:cNvPr id="1147" name="Google Shape;1147;p27"/>
          <p:cNvSpPr txBox="1"/>
          <p:nvPr/>
        </p:nvSpPr>
        <p:spPr>
          <a:xfrm>
            <a:off x="7914055" y="3103583"/>
            <a:ext cx="2600436" cy="1323439"/>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Tôi đi đâu lâu</a:t>
            </a: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Nó mong, nó nhắc</a:t>
            </a: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Nó nấp sau cây</a:t>
            </a: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Oà ra ôm chặt.</a:t>
            </a:r>
            <a:endParaRPr sz="2000" b="0" i="1" u="none" strike="noStrike" cap="none">
              <a:solidFill>
                <a:srgbClr val="000000"/>
              </a:solidFill>
              <a:latin typeface="Calibri"/>
              <a:ea typeface="Calibri"/>
              <a:cs typeface="Calibri"/>
              <a:sym typeface="Calibri"/>
            </a:endParaRPr>
          </a:p>
        </p:txBody>
      </p:sp>
      <p:sp>
        <p:nvSpPr>
          <p:cNvPr id="1148" name="Google Shape;1148;p27"/>
          <p:cNvSpPr txBox="1"/>
          <p:nvPr/>
        </p:nvSpPr>
        <p:spPr>
          <a:xfrm>
            <a:off x="7943510" y="1572153"/>
            <a:ext cx="2600436" cy="1323439"/>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Hoa lan, hoa lí</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Nó nhặt cài đầu</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Hương thơm theo nó</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Sân trước vườn sau.</a:t>
            </a:r>
            <a:endParaRPr sz="2000" b="0" i="1" u="none" strike="noStrike" cap="none">
              <a:solidFill>
                <a:srgbClr val="000000"/>
              </a:solidFill>
              <a:latin typeface="Calibri"/>
              <a:ea typeface="Calibri"/>
              <a:cs typeface="Calibri"/>
              <a:sym typeface="Calibri"/>
            </a:endParaRPr>
          </a:p>
        </p:txBody>
      </p:sp>
      <p:sp>
        <p:nvSpPr>
          <p:cNvPr id="1149" name="Google Shape;1149;p27"/>
          <p:cNvSpPr txBox="1"/>
          <p:nvPr/>
        </p:nvSpPr>
        <p:spPr>
          <a:xfrm>
            <a:off x="6389894" y="5417689"/>
            <a:ext cx="2479391" cy="1323439"/>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Nó thích vẽ lắm</a:t>
            </a: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Vẽ thỏ có đôi</a:t>
            </a: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Nó sợ thỏ một</a:t>
            </a: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Không có bạn chơi.</a:t>
            </a:r>
            <a:endParaRPr sz="2000" b="0" i="1" u="none" strike="noStrike" cap="none">
              <a:solidFill>
                <a:srgbClr val="000000"/>
              </a:solidFill>
              <a:latin typeface="Calibri"/>
              <a:ea typeface="Calibri"/>
              <a:cs typeface="Calibri"/>
              <a:sym typeface="Calibri"/>
            </a:endParaRPr>
          </a:p>
        </p:txBody>
      </p:sp>
      <p:sp>
        <p:nvSpPr>
          <p:cNvPr id="1150" name="Google Shape;1150;p27"/>
          <p:cNvSpPr txBox="1"/>
          <p:nvPr/>
        </p:nvSpPr>
        <p:spPr>
          <a:xfrm>
            <a:off x="8953880" y="5432248"/>
            <a:ext cx="2479391" cy="1323439"/>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Kìa, tiếng nó đấy!</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Đang ở trường về</a:t>
            </a: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Cùng bạn bắt bướm</a:t>
            </a: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Cười dưới hàng tre.</a:t>
            </a:r>
            <a:endParaRPr sz="2000" b="0" i="1" u="none" strike="noStrike" cap="none">
              <a:solidFill>
                <a:srgbClr val="000000"/>
              </a:solidFill>
              <a:latin typeface="Calibri"/>
              <a:ea typeface="Calibri"/>
              <a:cs typeface="Calibri"/>
              <a:sym typeface="Calibri"/>
            </a:endParaRPr>
          </a:p>
        </p:txBody>
      </p:sp>
      <p:sp>
        <p:nvSpPr>
          <p:cNvPr id="1151" name="Google Shape;1151;p27"/>
          <p:cNvSpPr/>
          <p:nvPr/>
        </p:nvSpPr>
        <p:spPr>
          <a:xfrm>
            <a:off x="4157395" y="623016"/>
            <a:ext cx="346364" cy="365125"/>
          </a:xfrm>
          <a:prstGeom prst="ellipse">
            <a:avLst/>
          </a:prstGeom>
          <a:solidFill>
            <a:srgbClr val="FF0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Arial"/>
              <a:buNone/>
            </a:pPr>
            <a:r>
              <a:rPr lang="en-US" sz="1800" b="1" i="0" u="none" strike="noStrike" cap="none">
                <a:solidFill>
                  <a:srgbClr val="FFFFFF"/>
                </a:solidFill>
                <a:latin typeface="Arial"/>
                <a:ea typeface="Arial"/>
                <a:cs typeface="Arial"/>
                <a:sym typeface="Arial"/>
              </a:rPr>
              <a:t>1</a:t>
            </a:r>
            <a:endParaRPr sz="1800" b="1" i="0" u="none" strike="noStrike" cap="none">
              <a:solidFill>
                <a:srgbClr val="FFFFFF"/>
              </a:solidFill>
              <a:latin typeface="Calibri"/>
              <a:ea typeface="Calibri"/>
              <a:cs typeface="Calibri"/>
              <a:sym typeface="Calibri"/>
            </a:endParaRPr>
          </a:p>
        </p:txBody>
      </p:sp>
      <p:sp>
        <p:nvSpPr>
          <p:cNvPr id="1152" name="Google Shape;1152;p27"/>
          <p:cNvSpPr/>
          <p:nvPr/>
        </p:nvSpPr>
        <p:spPr>
          <a:xfrm>
            <a:off x="7629589" y="1483480"/>
            <a:ext cx="346364" cy="365125"/>
          </a:xfrm>
          <a:prstGeom prst="ellipse">
            <a:avLst/>
          </a:prstGeom>
          <a:solidFill>
            <a:srgbClr val="FF0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Arial"/>
              <a:buNone/>
            </a:pPr>
            <a:r>
              <a:rPr lang="en-US" sz="1800" b="1" i="0" u="none" strike="noStrike" cap="none">
                <a:solidFill>
                  <a:srgbClr val="FFFFFF"/>
                </a:solidFill>
                <a:latin typeface="Arial"/>
                <a:ea typeface="Arial"/>
                <a:cs typeface="Arial"/>
                <a:sym typeface="Arial"/>
              </a:rPr>
              <a:t>3</a:t>
            </a:r>
            <a:endParaRPr sz="1800" b="1" i="0" u="none" strike="noStrike" cap="none">
              <a:solidFill>
                <a:srgbClr val="FFFFFF"/>
              </a:solidFill>
              <a:latin typeface="Calibri"/>
              <a:ea typeface="Calibri"/>
              <a:cs typeface="Calibri"/>
              <a:sym typeface="Calibri"/>
            </a:endParaRPr>
          </a:p>
        </p:txBody>
      </p:sp>
      <p:sp>
        <p:nvSpPr>
          <p:cNvPr id="1153" name="Google Shape;1153;p27"/>
          <p:cNvSpPr/>
          <p:nvPr/>
        </p:nvSpPr>
        <p:spPr>
          <a:xfrm>
            <a:off x="4103643" y="2093544"/>
            <a:ext cx="346364" cy="365125"/>
          </a:xfrm>
          <a:prstGeom prst="ellipse">
            <a:avLst/>
          </a:prstGeom>
          <a:solidFill>
            <a:srgbClr val="FF0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Arial"/>
              <a:buNone/>
            </a:pPr>
            <a:r>
              <a:rPr lang="en-US" sz="1800" b="1" i="0" u="none" strike="noStrike" cap="none">
                <a:solidFill>
                  <a:srgbClr val="FFFFFF"/>
                </a:solidFill>
                <a:latin typeface="Arial"/>
                <a:ea typeface="Arial"/>
                <a:cs typeface="Arial"/>
                <a:sym typeface="Arial"/>
              </a:rPr>
              <a:t>2</a:t>
            </a:r>
            <a:endParaRPr sz="1800" b="1" i="0" u="none" strike="noStrike" cap="none">
              <a:solidFill>
                <a:srgbClr val="FFFFFF"/>
              </a:solidFill>
              <a:latin typeface="Calibri"/>
              <a:ea typeface="Calibri"/>
              <a:cs typeface="Calibri"/>
              <a:sym typeface="Calibri"/>
            </a:endParaRPr>
          </a:p>
        </p:txBody>
      </p:sp>
      <p:sp>
        <p:nvSpPr>
          <p:cNvPr id="1154" name="Google Shape;1154;p27"/>
          <p:cNvSpPr/>
          <p:nvPr/>
        </p:nvSpPr>
        <p:spPr>
          <a:xfrm>
            <a:off x="8815879" y="5169287"/>
            <a:ext cx="346364" cy="365125"/>
          </a:xfrm>
          <a:prstGeom prst="ellipse">
            <a:avLst/>
          </a:prstGeom>
          <a:solidFill>
            <a:srgbClr val="FF0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Arial"/>
              <a:buNone/>
            </a:pPr>
            <a:r>
              <a:rPr lang="en-US" sz="1800" b="1" i="0" u="none" strike="noStrike" cap="none">
                <a:solidFill>
                  <a:srgbClr val="FFFFFF"/>
                </a:solidFill>
                <a:latin typeface="Arial"/>
                <a:ea typeface="Arial"/>
                <a:cs typeface="Arial"/>
                <a:sym typeface="Arial"/>
              </a:rPr>
              <a:t>6</a:t>
            </a:r>
            <a:endParaRPr sz="1800" b="1" i="0" u="none" strike="noStrike" cap="none">
              <a:solidFill>
                <a:srgbClr val="FFFFFF"/>
              </a:solidFill>
              <a:latin typeface="Calibri"/>
              <a:ea typeface="Calibri"/>
              <a:cs typeface="Calibri"/>
              <a:sym typeface="Calibri"/>
            </a:endParaRPr>
          </a:p>
        </p:txBody>
      </p:sp>
      <p:sp>
        <p:nvSpPr>
          <p:cNvPr id="1155" name="Google Shape;1155;p27"/>
          <p:cNvSpPr/>
          <p:nvPr/>
        </p:nvSpPr>
        <p:spPr>
          <a:xfrm>
            <a:off x="6132117" y="5249685"/>
            <a:ext cx="346364" cy="365125"/>
          </a:xfrm>
          <a:prstGeom prst="ellipse">
            <a:avLst/>
          </a:prstGeom>
          <a:solidFill>
            <a:srgbClr val="FF0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Arial"/>
              <a:buNone/>
            </a:pPr>
            <a:r>
              <a:rPr lang="en-US" sz="1800" b="1" i="0" u="none" strike="noStrike" cap="none">
                <a:solidFill>
                  <a:srgbClr val="FFFFFF"/>
                </a:solidFill>
                <a:latin typeface="Arial"/>
                <a:ea typeface="Arial"/>
                <a:cs typeface="Arial"/>
                <a:sym typeface="Arial"/>
              </a:rPr>
              <a:t>5</a:t>
            </a:r>
            <a:endParaRPr sz="1800" b="1" i="0" u="none" strike="noStrike" cap="none">
              <a:solidFill>
                <a:srgbClr val="FFFFFF"/>
              </a:solidFill>
              <a:latin typeface="Calibri"/>
              <a:ea typeface="Calibri"/>
              <a:cs typeface="Calibri"/>
              <a:sym typeface="Calibri"/>
            </a:endParaRPr>
          </a:p>
        </p:txBody>
      </p:sp>
      <p:sp>
        <p:nvSpPr>
          <p:cNvPr id="1156" name="Google Shape;1156;p27"/>
          <p:cNvSpPr/>
          <p:nvPr/>
        </p:nvSpPr>
        <p:spPr>
          <a:xfrm>
            <a:off x="7691136" y="2956399"/>
            <a:ext cx="346364" cy="365125"/>
          </a:xfrm>
          <a:prstGeom prst="ellipse">
            <a:avLst/>
          </a:prstGeom>
          <a:solidFill>
            <a:srgbClr val="FF0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Arial"/>
              <a:buNone/>
            </a:pPr>
            <a:r>
              <a:rPr lang="en-US" sz="1800" b="1" i="0" u="none" strike="noStrike" cap="none">
                <a:solidFill>
                  <a:srgbClr val="FFFFFF"/>
                </a:solidFill>
                <a:latin typeface="Arial"/>
                <a:ea typeface="Arial"/>
                <a:cs typeface="Arial"/>
                <a:sym typeface="Arial"/>
              </a:rPr>
              <a:t>4</a:t>
            </a:r>
            <a:endParaRPr sz="1800" b="1" i="0" u="none" strike="noStrike" cap="none">
              <a:solidFill>
                <a:srgbClr val="FFFFFF"/>
              </a:solidFill>
              <a:latin typeface="Calibri"/>
              <a:ea typeface="Calibri"/>
              <a:cs typeface="Calibri"/>
              <a:sym typeface="Calibri"/>
            </a:endParaRPr>
          </a:p>
        </p:txBody>
      </p:sp>
      <p:grpSp>
        <p:nvGrpSpPr>
          <p:cNvPr id="20" name="Group 19">
            <a:extLst>
              <a:ext uri="{FF2B5EF4-FFF2-40B4-BE49-F238E27FC236}">
                <a16:creationId xmlns:a16="http://schemas.microsoft.com/office/drawing/2014/main" id="{1DB6DC4E-804F-670E-C6A9-CCC0BE4C747B}"/>
              </a:ext>
            </a:extLst>
          </p:cNvPr>
          <p:cNvGrpSpPr/>
          <p:nvPr/>
        </p:nvGrpSpPr>
        <p:grpSpPr>
          <a:xfrm>
            <a:off x="-65141" y="50973"/>
            <a:ext cx="3475164" cy="1157678"/>
            <a:chOff x="2704736" y="46060"/>
            <a:chExt cx="5593456" cy="1504018"/>
          </a:xfrm>
        </p:grpSpPr>
        <p:grpSp>
          <p:nvGrpSpPr>
            <p:cNvPr id="21" name="Group 20">
              <a:extLst>
                <a:ext uri="{FF2B5EF4-FFF2-40B4-BE49-F238E27FC236}">
                  <a16:creationId xmlns:a16="http://schemas.microsoft.com/office/drawing/2014/main" id="{F0CE9CA4-8E17-5E6E-61CA-4CC7A45578C1}"/>
                </a:ext>
              </a:extLst>
            </p:cNvPr>
            <p:cNvGrpSpPr/>
            <p:nvPr/>
          </p:nvGrpSpPr>
          <p:grpSpPr>
            <a:xfrm>
              <a:off x="2704736" y="46060"/>
              <a:ext cx="5593456" cy="1504018"/>
              <a:chOff x="3114297" y="767286"/>
              <a:chExt cx="4753794" cy="1429542"/>
            </a:xfrm>
          </p:grpSpPr>
          <p:pic>
            <p:nvPicPr>
              <p:cNvPr id="23" name="Picture 4">
                <a:extLst>
                  <a:ext uri="{FF2B5EF4-FFF2-40B4-BE49-F238E27FC236}">
                    <a16:creationId xmlns:a16="http://schemas.microsoft.com/office/drawing/2014/main" id="{E5F1B9BA-804F-AD7E-671D-99353FFB4BFA}"/>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t="30637" b="43697"/>
              <a:stretch/>
            </p:blipFill>
            <p:spPr bwMode="auto">
              <a:xfrm>
                <a:off x="3114297" y="767286"/>
                <a:ext cx="4753794" cy="1429542"/>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8B1C746B-6D07-E989-2C2B-ED1D3D27867F}"/>
                  </a:ext>
                </a:extLst>
              </p:cNvPr>
              <p:cNvSpPr txBox="1"/>
              <p:nvPr/>
            </p:nvSpPr>
            <p:spPr>
              <a:xfrm>
                <a:off x="4043336" y="1109513"/>
                <a:ext cx="3418995" cy="6460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800" b="1" i="0" u="none" strike="noStrike" kern="120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lại</a:t>
                </a:r>
                <a:endParaRPr kumimoji="0" lang="en-US"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2"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C2911725-B599-E9C4-3E7A-09C4A655734B}"/>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704737" y="46061"/>
              <a:ext cx="1255346" cy="1255346"/>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38"/>
        <p:cNvGrpSpPr/>
        <p:nvPr/>
      </p:nvGrpSpPr>
      <p:grpSpPr>
        <a:xfrm>
          <a:off x="0" y="0"/>
          <a:ext cx="0" cy="0"/>
          <a:chOff x="0" y="0"/>
          <a:chExt cx="0" cy="0"/>
        </a:xfrm>
      </p:grpSpPr>
      <p:grpSp>
        <p:nvGrpSpPr>
          <p:cNvPr id="1139" name="Google Shape;1139;p27"/>
          <p:cNvGrpSpPr/>
          <p:nvPr/>
        </p:nvGrpSpPr>
        <p:grpSpPr>
          <a:xfrm>
            <a:off x="3608814" y="-5360"/>
            <a:ext cx="7724823" cy="6863360"/>
            <a:chOff x="1150891" y="0"/>
            <a:chExt cx="7724823" cy="6863360"/>
          </a:xfrm>
        </p:grpSpPr>
        <p:pic>
          <p:nvPicPr>
            <p:cNvPr id="1140" name="Google Shape;1140;p27"/>
            <p:cNvPicPr preferRelativeResize="0"/>
            <p:nvPr/>
          </p:nvPicPr>
          <p:blipFill rotWithShape="1">
            <a:blip r:embed="rId3">
              <a:alphaModFix/>
            </a:blip>
            <a:srcRect l="43032" t="28917" r="52826"/>
            <a:stretch/>
          </p:blipFill>
          <p:spPr>
            <a:xfrm>
              <a:off x="4101438" y="14214"/>
              <a:ext cx="270013" cy="6849146"/>
            </a:xfrm>
            <a:prstGeom prst="rect">
              <a:avLst/>
            </a:prstGeom>
            <a:noFill/>
            <a:ln>
              <a:noFill/>
            </a:ln>
          </p:spPr>
        </p:pic>
        <p:pic>
          <p:nvPicPr>
            <p:cNvPr id="1141" name="Google Shape;1141;p27"/>
            <p:cNvPicPr preferRelativeResize="0"/>
            <p:nvPr/>
          </p:nvPicPr>
          <p:blipFill rotWithShape="1">
            <a:blip r:embed="rId3">
              <a:alphaModFix/>
            </a:blip>
            <a:srcRect t="31360" r="55435"/>
            <a:stretch/>
          </p:blipFill>
          <p:spPr>
            <a:xfrm>
              <a:off x="1150891" y="14215"/>
              <a:ext cx="2996617" cy="6837548"/>
            </a:xfrm>
            <a:prstGeom prst="rect">
              <a:avLst/>
            </a:prstGeom>
            <a:noFill/>
            <a:ln>
              <a:noFill/>
            </a:ln>
          </p:spPr>
        </p:pic>
        <p:pic>
          <p:nvPicPr>
            <p:cNvPr id="1142" name="Google Shape;1142;p27"/>
            <p:cNvPicPr preferRelativeResize="0"/>
            <p:nvPr/>
          </p:nvPicPr>
          <p:blipFill rotWithShape="1">
            <a:blip r:embed="rId3">
              <a:alphaModFix/>
            </a:blip>
            <a:srcRect l="43777" t="42342"/>
            <a:stretch/>
          </p:blipFill>
          <p:spPr>
            <a:xfrm>
              <a:off x="4361871" y="0"/>
              <a:ext cx="4513843" cy="6858000"/>
            </a:xfrm>
            <a:prstGeom prst="rect">
              <a:avLst/>
            </a:prstGeom>
            <a:noFill/>
            <a:ln>
              <a:noFill/>
            </a:ln>
          </p:spPr>
        </p:pic>
      </p:grpSp>
      <p:sp>
        <p:nvSpPr>
          <p:cNvPr id="1144" name="Google Shape;1144;p27"/>
          <p:cNvSpPr txBox="1"/>
          <p:nvPr/>
        </p:nvSpPr>
        <p:spPr>
          <a:xfrm>
            <a:off x="6427987" y="443081"/>
            <a:ext cx="2303412" cy="400110"/>
          </a:xfrm>
          <a:prstGeom prst="rect">
            <a:avLst/>
          </a:prstGeom>
          <a:solidFill>
            <a:schemeClr val="lt1"/>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0000"/>
              </a:buClr>
              <a:buSzPts val="2000"/>
              <a:buFont typeface="Arial"/>
              <a:buNone/>
              <a:tabLst/>
              <a:defRPr/>
            </a:pPr>
            <a:r>
              <a:rPr kumimoji="0" lang="en-US" sz="2000" b="1" i="0" u="none" strike="noStrike" kern="0" cap="none" spc="0" normalizeH="0" baseline="0" noProof="0">
                <a:ln>
                  <a:noFill/>
                </a:ln>
                <a:solidFill>
                  <a:srgbClr val="FF0000"/>
                </a:solidFill>
                <a:effectLst/>
                <a:uLnTx/>
                <a:uFillTx/>
                <a:latin typeface="Arial"/>
                <a:ea typeface="Arial"/>
                <a:cs typeface="Arial"/>
                <a:sym typeface="Arial"/>
              </a:rPr>
              <a:t>TÔI YÊU EM TÔI</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5" name="Google Shape;1145;p27"/>
          <p:cNvSpPr txBox="1"/>
          <p:nvPr/>
        </p:nvSpPr>
        <p:spPr>
          <a:xfrm>
            <a:off x="4219358" y="786549"/>
            <a:ext cx="2150137" cy="1323439"/>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2000" b="0" i="0" u="none" strike="noStrike" kern="0" cap="none" spc="0" normalizeH="0" baseline="0" noProof="0" dirty="0" err="1">
                <a:ln>
                  <a:noFill/>
                </a:ln>
                <a:solidFill>
                  <a:srgbClr val="000000"/>
                </a:solidFill>
                <a:effectLst/>
                <a:uLnTx/>
                <a:uFillTx/>
                <a:latin typeface="Arial"/>
                <a:ea typeface="Arial"/>
                <a:cs typeface="Arial"/>
                <a:sym typeface="Arial"/>
              </a:rPr>
              <a:t>Tôi</a:t>
            </a:r>
            <a:r>
              <a:rPr kumimoji="0" lang="en-US" sz="2000" b="0" i="0" u="none" strike="noStrike" kern="0" cap="none" spc="0" normalizeH="0" baseline="0" noProof="0" dirty="0">
                <a:ln>
                  <a:noFill/>
                </a:ln>
                <a:solidFill>
                  <a:srgbClr val="000000"/>
                </a:solidFill>
                <a:effectLst/>
                <a:uLnTx/>
                <a:uFillTx/>
                <a:latin typeface="Arial"/>
                <a:ea typeface="Arial"/>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ea typeface="Arial"/>
                <a:cs typeface="Arial"/>
                <a:sym typeface="Arial"/>
              </a:rPr>
              <a:t>yêu</a:t>
            </a:r>
            <a:r>
              <a:rPr kumimoji="0" lang="en-US" sz="2000" b="0" i="0" u="none" strike="noStrike" kern="0" cap="none" spc="0" normalizeH="0" baseline="0" noProof="0" dirty="0">
                <a:ln>
                  <a:noFill/>
                </a:ln>
                <a:solidFill>
                  <a:srgbClr val="000000"/>
                </a:solidFill>
                <a:effectLst/>
                <a:uLnTx/>
                <a:uFillTx/>
                <a:latin typeface="Arial"/>
                <a:ea typeface="Arial"/>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ea typeface="Arial"/>
                <a:cs typeface="Arial"/>
                <a:sym typeface="Arial"/>
              </a:rPr>
              <a:t>em</a:t>
            </a:r>
            <a:r>
              <a:rPr kumimoji="0" lang="en-US" sz="2000" b="0" i="0" u="none" strike="noStrike" kern="0" cap="none" spc="0" normalizeH="0" baseline="0" noProof="0" dirty="0">
                <a:ln>
                  <a:noFill/>
                </a:ln>
                <a:solidFill>
                  <a:srgbClr val="000000"/>
                </a:solidFill>
                <a:effectLst/>
                <a:uLnTx/>
                <a:uFillTx/>
                <a:latin typeface="Arial"/>
                <a:ea typeface="Arial"/>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ea typeface="Arial"/>
                <a:cs typeface="Arial"/>
                <a:sym typeface="Arial"/>
              </a:rPr>
              <a:t>tôi</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2000" b="0" i="0" u="none" strike="noStrike" kern="0" cap="none" spc="0" normalizeH="0" baseline="0" noProof="0" dirty="0" err="1">
                <a:ln>
                  <a:noFill/>
                </a:ln>
                <a:solidFill>
                  <a:srgbClr val="000000"/>
                </a:solidFill>
                <a:effectLst/>
                <a:uLnTx/>
                <a:uFillTx/>
                <a:latin typeface="Arial"/>
                <a:ea typeface="Arial"/>
                <a:cs typeface="Arial"/>
                <a:sym typeface="Arial"/>
              </a:rPr>
              <a:t>Nó</a:t>
            </a:r>
            <a:r>
              <a:rPr kumimoji="0" lang="en-US" sz="2000" b="0" i="0" u="none" strike="noStrike" kern="0" cap="none" spc="0" normalizeH="0" baseline="0" noProof="0" dirty="0">
                <a:ln>
                  <a:noFill/>
                </a:ln>
                <a:solidFill>
                  <a:srgbClr val="000000"/>
                </a:solidFill>
                <a:effectLst/>
                <a:uLnTx/>
                <a:uFillTx/>
                <a:latin typeface="Arial"/>
                <a:ea typeface="Arial"/>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ea typeface="Arial"/>
                <a:cs typeface="Arial"/>
                <a:sym typeface="Arial"/>
              </a:rPr>
              <a:t>cười</a:t>
            </a:r>
            <a:r>
              <a:rPr kumimoji="0" lang="en-US" sz="2000" b="0" i="0" u="none" strike="noStrike" kern="0" cap="none" spc="0" normalizeH="0" baseline="0" noProof="0" dirty="0">
                <a:ln>
                  <a:noFill/>
                </a:ln>
                <a:solidFill>
                  <a:srgbClr val="000000"/>
                </a:solidFill>
                <a:effectLst/>
                <a:uLnTx/>
                <a:uFillTx/>
                <a:latin typeface="Arial"/>
                <a:ea typeface="Arial"/>
                <a:cs typeface="Arial"/>
                <a:sym typeface="Arial"/>
              </a:rPr>
              <a:t> </a:t>
            </a:r>
            <a:r>
              <a:rPr kumimoji="0" lang="en-US" sz="2000" b="0" strike="noStrike" kern="0" cap="none" spc="0" normalizeH="0" baseline="0" noProof="0" dirty="0" err="1">
                <a:ln>
                  <a:noFill/>
                </a:ln>
                <a:solidFill>
                  <a:srgbClr val="FF0000"/>
                </a:solidFill>
                <a:effectLst/>
                <a:uLnTx/>
                <a:uFillTx/>
                <a:latin typeface="Arial"/>
                <a:cs typeface="Arial"/>
                <a:sym typeface="Arial"/>
              </a:rPr>
              <a:t>rúc</a:t>
            </a:r>
            <a:r>
              <a:rPr kumimoji="0" lang="en-US" sz="2000" b="0" strike="noStrike" kern="0" cap="none" spc="0" normalizeH="0" baseline="0" noProof="0" dirty="0">
                <a:ln>
                  <a:noFill/>
                </a:ln>
                <a:solidFill>
                  <a:srgbClr val="FF0000"/>
                </a:solidFill>
                <a:effectLst/>
                <a:uLnTx/>
                <a:uFillTx/>
                <a:latin typeface="Arial"/>
                <a:cs typeface="Arial"/>
                <a:sym typeface="Arial"/>
              </a:rPr>
              <a:t> </a:t>
            </a:r>
            <a:r>
              <a:rPr kumimoji="0" lang="en-US" sz="2000" b="0" strike="noStrike" kern="0" cap="none" spc="0" normalizeH="0" baseline="0" noProof="0" dirty="0" err="1">
                <a:ln>
                  <a:noFill/>
                </a:ln>
                <a:solidFill>
                  <a:srgbClr val="FF0000"/>
                </a:solidFill>
                <a:effectLst/>
                <a:uLnTx/>
                <a:uFillTx/>
                <a:latin typeface="Arial"/>
                <a:cs typeface="Arial"/>
                <a:sym typeface="Arial"/>
              </a:rPr>
              <a:t>rích</a:t>
            </a:r>
            <a:endParaRPr kumimoji="0" sz="1400" b="0" strike="noStrike" kern="0" cap="none" spc="0" normalizeH="0" baseline="0" noProof="0" dirty="0">
              <a:ln>
                <a:noFill/>
              </a:ln>
              <a:solidFill>
                <a:srgbClr val="FF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2000" b="0" i="0" u="none" strike="noStrike" kern="0" cap="none" spc="0" normalizeH="0" baseline="0" noProof="0" dirty="0" err="1">
                <a:ln>
                  <a:noFill/>
                </a:ln>
                <a:solidFill>
                  <a:srgbClr val="000000"/>
                </a:solidFill>
                <a:effectLst/>
                <a:uLnTx/>
                <a:uFillTx/>
                <a:latin typeface="Arial"/>
                <a:ea typeface="Arial"/>
                <a:cs typeface="Arial"/>
                <a:sym typeface="Arial"/>
              </a:rPr>
              <a:t>Mỗi</a:t>
            </a:r>
            <a:r>
              <a:rPr kumimoji="0" lang="en-US" sz="2000" b="0" i="0" u="none" strike="noStrike" kern="0" cap="none" spc="0" normalizeH="0" baseline="0" noProof="0" dirty="0">
                <a:ln>
                  <a:noFill/>
                </a:ln>
                <a:solidFill>
                  <a:srgbClr val="000000"/>
                </a:solidFill>
                <a:effectLst/>
                <a:uLnTx/>
                <a:uFillTx/>
                <a:latin typeface="Arial"/>
                <a:ea typeface="Arial"/>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ea typeface="Arial"/>
                <a:cs typeface="Arial"/>
                <a:sym typeface="Arial"/>
              </a:rPr>
              <a:t>khi</a:t>
            </a:r>
            <a:r>
              <a:rPr kumimoji="0" lang="en-US" sz="2000" b="0" i="0" u="none" strike="noStrike" kern="0" cap="none" spc="0" normalizeH="0" baseline="0" noProof="0" dirty="0">
                <a:ln>
                  <a:noFill/>
                </a:ln>
                <a:solidFill>
                  <a:srgbClr val="000000"/>
                </a:solidFill>
                <a:effectLst/>
                <a:uLnTx/>
                <a:uFillTx/>
                <a:latin typeface="Arial"/>
                <a:ea typeface="Arial"/>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ea typeface="Arial"/>
                <a:cs typeface="Arial"/>
                <a:sym typeface="Arial"/>
              </a:rPr>
              <a:t>tôi</a:t>
            </a:r>
            <a:r>
              <a:rPr kumimoji="0" lang="en-US" sz="2000" b="0" i="0" u="none" strike="noStrike" kern="0" cap="none" spc="0" normalizeH="0" baseline="0" noProof="0" dirty="0">
                <a:ln>
                  <a:noFill/>
                </a:ln>
                <a:solidFill>
                  <a:srgbClr val="000000"/>
                </a:solidFill>
                <a:effectLst/>
                <a:uLnTx/>
                <a:uFillTx/>
                <a:latin typeface="Arial"/>
                <a:ea typeface="Arial"/>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ea typeface="Arial"/>
                <a:cs typeface="Arial"/>
                <a:sym typeface="Arial"/>
              </a:rPr>
              <a:t>đùa</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2000" b="0" i="0" u="none" strike="noStrike" kern="0" cap="none" spc="0" normalizeH="0" baseline="0" noProof="0" dirty="0" err="1">
                <a:ln>
                  <a:noFill/>
                </a:ln>
                <a:solidFill>
                  <a:srgbClr val="000000"/>
                </a:solidFill>
                <a:effectLst/>
                <a:uLnTx/>
                <a:uFillTx/>
                <a:latin typeface="Arial"/>
                <a:ea typeface="Arial"/>
                <a:cs typeface="Arial"/>
                <a:sym typeface="Arial"/>
              </a:rPr>
              <a:t>Nó</a:t>
            </a:r>
            <a:r>
              <a:rPr kumimoji="0" lang="en-US" sz="2000" b="0" i="0" u="none" strike="noStrike" kern="0" cap="none" spc="0" normalizeH="0" baseline="0" noProof="0" dirty="0">
                <a:ln>
                  <a:noFill/>
                </a:ln>
                <a:solidFill>
                  <a:srgbClr val="000000"/>
                </a:solidFill>
                <a:effectLst/>
                <a:uLnTx/>
                <a:uFillTx/>
                <a:latin typeface="Arial"/>
                <a:ea typeface="Arial"/>
                <a:cs typeface="Arial"/>
                <a:sym typeface="Arial"/>
              </a:rPr>
              <a:t> </a:t>
            </a:r>
            <a:r>
              <a:rPr kumimoji="0" lang="en-US" sz="2000" b="0" i="0" u="none" strike="noStrike" kern="0" cap="none" spc="0" normalizeH="0" baseline="0" noProof="0" dirty="0" err="1">
                <a:ln>
                  <a:noFill/>
                </a:ln>
                <a:solidFill>
                  <a:srgbClr val="FF0000"/>
                </a:solidFill>
                <a:effectLst/>
                <a:uLnTx/>
                <a:uFillTx/>
                <a:latin typeface="Arial"/>
                <a:ea typeface="Arial"/>
                <a:cs typeface="Arial"/>
                <a:sym typeface="Arial"/>
              </a:rPr>
              <a:t>vui</a:t>
            </a:r>
            <a:r>
              <a:rPr kumimoji="0" lang="en-US" sz="2000" b="0" i="0" u="none" strike="noStrike" kern="0" cap="none" spc="0" normalizeH="0" baseline="0" noProof="0" dirty="0">
                <a:ln>
                  <a:noFill/>
                </a:ln>
                <a:solidFill>
                  <a:srgbClr val="000000"/>
                </a:solidFill>
                <a:effectLst/>
                <a:uLnTx/>
                <a:uFillTx/>
                <a:latin typeface="Arial"/>
                <a:ea typeface="Arial"/>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ea typeface="Arial"/>
                <a:cs typeface="Arial"/>
                <a:sym typeface="Arial"/>
              </a:rPr>
              <a:t>nó</a:t>
            </a:r>
            <a:r>
              <a:rPr kumimoji="0" lang="en-US" sz="2000" b="0" i="0" u="none" strike="noStrike" kern="0" cap="none" spc="0" normalizeH="0" baseline="0" noProof="0" dirty="0">
                <a:ln>
                  <a:noFill/>
                </a:ln>
                <a:solidFill>
                  <a:srgbClr val="000000"/>
                </a:solidFill>
                <a:effectLst/>
                <a:uLnTx/>
                <a:uFillTx/>
                <a:latin typeface="Arial"/>
                <a:ea typeface="Arial"/>
                <a:cs typeface="Arial"/>
                <a:sym typeface="Arial"/>
              </a:rPr>
              <a:t> </a:t>
            </a:r>
            <a:r>
              <a:rPr kumimoji="0" lang="en-US" sz="2000" b="0" i="0" u="none" strike="noStrike" kern="0" cap="none" spc="0" normalizeH="0" baseline="0" noProof="0" dirty="0" err="1">
                <a:ln>
                  <a:noFill/>
                </a:ln>
                <a:solidFill>
                  <a:srgbClr val="FF0000"/>
                </a:solidFill>
                <a:effectLst/>
                <a:uLnTx/>
                <a:uFillTx/>
                <a:latin typeface="Arial"/>
                <a:ea typeface="Arial"/>
                <a:cs typeface="Arial"/>
                <a:sym typeface="Arial"/>
              </a:rPr>
              <a:t>thích</a:t>
            </a:r>
            <a:r>
              <a:rPr kumimoji="0" lang="en-US" sz="2000" b="0" i="0" u="none" strike="noStrike" kern="0" cap="none" spc="0" normalizeH="0" baseline="0" noProof="0" dirty="0">
                <a:ln>
                  <a:noFill/>
                </a:ln>
                <a:solidFill>
                  <a:srgbClr val="000000"/>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146" name="Google Shape;1146;p27"/>
          <p:cNvSpPr txBox="1"/>
          <p:nvPr/>
        </p:nvSpPr>
        <p:spPr>
          <a:xfrm>
            <a:off x="4219358" y="2219660"/>
            <a:ext cx="2600436" cy="1323439"/>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2000" b="0" i="0" u="none" strike="noStrike" kern="0" cap="none" spc="0" normalizeH="0" baseline="0" noProof="0" dirty="0" err="1">
                <a:ln>
                  <a:noFill/>
                </a:ln>
                <a:solidFill>
                  <a:srgbClr val="000000"/>
                </a:solidFill>
                <a:effectLst/>
                <a:uLnTx/>
                <a:uFillTx/>
                <a:latin typeface="Arial"/>
                <a:ea typeface="Arial"/>
                <a:cs typeface="Arial"/>
                <a:sym typeface="Arial"/>
              </a:rPr>
              <a:t>Mắt</a:t>
            </a:r>
            <a:r>
              <a:rPr kumimoji="0" lang="en-US" sz="2000" b="0" i="0" u="none" strike="noStrike" kern="0" cap="none" spc="0" normalizeH="0" baseline="0" noProof="0" dirty="0">
                <a:ln>
                  <a:noFill/>
                </a:ln>
                <a:solidFill>
                  <a:srgbClr val="000000"/>
                </a:solidFill>
                <a:effectLst/>
                <a:uLnTx/>
                <a:uFillTx/>
                <a:latin typeface="Arial"/>
                <a:ea typeface="Arial"/>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ea typeface="Arial"/>
                <a:cs typeface="Arial"/>
                <a:sym typeface="Arial"/>
              </a:rPr>
              <a:t>nó</a:t>
            </a:r>
            <a:r>
              <a:rPr kumimoji="0" lang="en-US" sz="2000" b="0" i="0" u="none" strike="noStrike" kern="0" cap="none" spc="0" normalizeH="0" baseline="0" noProof="0" dirty="0">
                <a:ln>
                  <a:noFill/>
                </a:ln>
                <a:solidFill>
                  <a:srgbClr val="000000"/>
                </a:solidFill>
                <a:effectLst/>
                <a:uLnTx/>
                <a:uFillTx/>
                <a:latin typeface="Arial"/>
                <a:ea typeface="Arial"/>
                <a:cs typeface="Arial"/>
                <a:sym typeface="Arial"/>
              </a:rPr>
              <a:t> </a:t>
            </a:r>
            <a:r>
              <a:rPr kumimoji="0" lang="en-US" sz="2000" b="0" i="0" u="none" strike="noStrike" kern="0" cap="none" spc="0" normalizeH="0" baseline="0" noProof="0" dirty="0" err="1">
                <a:ln>
                  <a:noFill/>
                </a:ln>
                <a:solidFill>
                  <a:srgbClr val="FF0000"/>
                </a:solidFill>
                <a:effectLst/>
                <a:uLnTx/>
                <a:uFillTx/>
                <a:latin typeface="Arial"/>
                <a:ea typeface="Arial"/>
                <a:cs typeface="Arial"/>
                <a:sym typeface="Arial"/>
              </a:rPr>
              <a:t>đen</a:t>
            </a:r>
            <a:r>
              <a:rPr kumimoji="0" lang="en-US" sz="2000" b="0" i="0" u="none" strike="noStrike" kern="0" cap="none" spc="0" normalizeH="0" baseline="0" noProof="0" dirty="0">
                <a:ln>
                  <a:noFill/>
                </a:ln>
                <a:solidFill>
                  <a:srgbClr val="FF0000"/>
                </a:solidFill>
                <a:effectLst/>
                <a:uLnTx/>
                <a:uFillTx/>
                <a:latin typeface="Arial"/>
                <a:ea typeface="Arial"/>
                <a:cs typeface="Arial"/>
                <a:sym typeface="Arial"/>
              </a:rPr>
              <a:t> </a:t>
            </a:r>
            <a:r>
              <a:rPr kumimoji="0" lang="en-US" sz="2000" b="0" i="0" u="none" strike="noStrike" kern="0" cap="none" spc="0" normalizeH="0" baseline="0" noProof="0" dirty="0" err="1">
                <a:ln>
                  <a:noFill/>
                </a:ln>
                <a:solidFill>
                  <a:srgbClr val="FF0000"/>
                </a:solidFill>
                <a:effectLst/>
                <a:uLnTx/>
                <a:uFillTx/>
                <a:latin typeface="Arial"/>
                <a:cs typeface="Arial"/>
                <a:sym typeface="Arial"/>
              </a:rPr>
              <a:t>ngời</a:t>
            </a:r>
            <a:endParaRPr kumimoji="0" sz="1400" b="0" i="0" u="none" strike="noStrike" kern="0" cap="none" spc="0" normalizeH="0" baseline="0" noProof="0" dirty="0">
              <a:ln>
                <a:noFill/>
              </a:ln>
              <a:solidFill>
                <a:srgbClr val="FF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2000" b="0" i="0" u="none" strike="noStrike" kern="0" cap="none" spc="0" normalizeH="0" baseline="0" noProof="0" dirty="0" err="1">
                <a:ln>
                  <a:noFill/>
                </a:ln>
                <a:solidFill>
                  <a:srgbClr val="000000"/>
                </a:solidFill>
                <a:effectLst/>
                <a:uLnTx/>
                <a:uFillTx/>
                <a:latin typeface="Arial"/>
                <a:ea typeface="Arial"/>
                <a:cs typeface="Arial"/>
                <a:sym typeface="Arial"/>
              </a:rPr>
              <a:t>Trong</a:t>
            </a:r>
            <a:r>
              <a:rPr kumimoji="0" lang="en-US" sz="2000" b="0" i="0" u="none" strike="noStrike" kern="0" cap="none" spc="0" normalizeH="0" baseline="0" noProof="0" dirty="0">
                <a:ln>
                  <a:noFill/>
                </a:ln>
                <a:solidFill>
                  <a:srgbClr val="000000"/>
                </a:solidFill>
                <a:effectLst/>
                <a:uLnTx/>
                <a:uFillTx/>
                <a:latin typeface="Arial"/>
                <a:ea typeface="Arial"/>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ea typeface="Arial"/>
                <a:cs typeface="Arial"/>
                <a:sym typeface="Arial"/>
              </a:rPr>
              <a:t>veo</a:t>
            </a:r>
            <a:r>
              <a:rPr kumimoji="0" lang="en-US" sz="2000" b="0" i="0" u="none" strike="noStrike" kern="0" cap="none" spc="0" normalizeH="0" baseline="0" noProof="0" dirty="0">
                <a:ln>
                  <a:noFill/>
                </a:ln>
                <a:solidFill>
                  <a:srgbClr val="000000"/>
                </a:solidFill>
                <a:effectLst/>
                <a:uLnTx/>
                <a:uFillTx/>
                <a:latin typeface="Arial"/>
                <a:ea typeface="Arial"/>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ea typeface="Arial"/>
                <a:cs typeface="Arial"/>
                <a:sym typeface="Arial"/>
              </a:rPr>
              <a:t>như</a:t>
            </a:r>
            <a:r>
              <a:rPr kumimoji="0" lang="en-US" sz="2000" b="0" i="0" u="none" strike="noStrike" kern="0" cap="none" spc="0" normalizeH="0" baseline="0" noProof="0" dirty="0">
                <a:ln>
                  <a:noFill/>
                </a:ln>
                <a:solidFill>
                  <a:srgbClr val="000000"/>
                </a:solidFill>
                <a:effectLst/>
                <a:uLnTx/>
                <a:uFillTx/>
                <a:latin typeface="Arial"/>
                <a:ea typeface="Arial"/>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ea typeface="Arial"/>
                <a:cs typeface="Arial"/>
                <a:sym typeface="Arial"/>
              </a:rPr>
              <a:t>nước</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2000" b="0" i="0" u="none" strike="noStrike" kern="0" cap="none" spc="0" normalizeH="0" baseline="0" noProof="0" dirty="0" err="1">
                <a:ln>
                  <a:noFill/>
                </a:ln>
                <a:solidFill>
                  <a:srgbClr val="000000"/>
                </a:solidFill>
                <a:effectLst/>
                <a:uLnTx/>
                <a:uFillTx/>
                <a:latin typeface="Arial"/>
                <a:ea typeface="Arial"/>
                <a:cs typeface="Arial"/>
                <a:sym typeface="Arial"/>
              </a:rPr>
              <a:t>Miệng</a:t>
            </a:r>
            <a:r>
              <a:rPr kumimoji="0" lang="en-US" sz="2000" b="0" i="0" u="none" strike="noStrike" kern="0" cap="none" spc="0" normalizeH="0" baseline="0" noProof="0" dirty="0">
                <a:ln>
                  <a:noFill/>
                </a:ln>
                <a:solidFill>
                  <a:srgbClr val="000000"/>
                </a:solidFill>
                <a:effectLst/>
                <a:uLnTx/>
                <a:uFillTx/>
                <a:latin typeface="Arial"/>
                <a:ea typeface="Arial"/>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ea typeface="Arial"/>
                <a:cs typeface="Arial"/>
                <a:sym typeface="Arial"/>
              </a:rPr>
              <a:t>nó</a:t>
            </a:r>
            <a:r>
              <a:rPr kumimoji="0" lang="en-US" sz="2000" b="0" i="0" u="none" strike="noStrike" kern="0" cap="none" spc="0" normalizeH="0" baseline="0" noProof="0" dirty="0">
                <a:ln>
                  <a:noFill/>
                </a:ln>
                <a:solidFill>
                  <a:srgbClr val="000000"/>
                </a:solidFill>
                <a:effectLst/>
                <a:uLnTx/>
                <a:uFillTx/>
                <a:latin typeface="Arial"/>
                <a:ea typeface="Arial"/>
                <a:cs typeface="Arial"/>
                <a:sym typeface="Arial"/>
              </a:rPr>
              <a:t> </a:t>
            </a:r>
            <a:r>
              <a:rPr kumimoji="0" lang="en-US" sz="2000" b="0" i="0" u="none" strike="noStrike" kern="0" cap="none" spc="0" normalizeH="0" baseline="0" noProof="0" dirty="0" err="1">
                <a:ln>
                  <a:noFill/>
                </a:ln>
                <a:solidFill>
                  <a:srgbClr val="FF0000"/>
                </a:solidFill>
                <a:effectLst/>
                <a:uLnTx/>
                <a:uFillTx/>
                <a:latin typeface="Arial"/>
                <a:ea typeface="Arial"/>
                <a:cs typeface="Arial"/>
                <a:sym typeface="Arial"/>
              </a:rPr>
              <a:t>tươi</a:t>
            </a:r>
            <a:r>
              <a:rPr kumimoji="0" lang="en-US" sz="2000" b="0" i="0" u="none" strike="noStrike" kern="0" cap="none" spc="0" normalizeH="0" baseline="0" noProof="0" dirty="0">
                <a:ln>
                  <a:noFill/>
                </a:ln>
                <a:solidFill>
                  <a:srgbClr val="FF0000"/>
                </a:solidFill>
                <a:effectLst/>
                <a:uLnTx/>
                <a:uFillTx/>
                <a:latin typeface="Arial"/>
                <a:ea typeface="Arial"/>
                <a:cs typeface="Arial"/>
                <a:sym typeface="Arial"/>
              </a:rPr>
              <a:t> </a:t>
            </a:r>
            <a:r>
              <a:rPr kumimoji="0" lang="en-US" sz="2000" b="0" i="0" u="none" strike="noStrike" kern="0" cap="none" spc="0" normalizeH="0" baseline="0" noProof="0" dirty="0" err="1">
                <a:ln>
                  <a:noFill/>
                </a:ln>
                <a:solidFill>
                  <a:srgbClr val="FF0000"/>
                </a:solidFill>
                <a:effectLst/>
                <a:uLnTx/>
                <a:uFillTx/>
                <a:latin typeface="Arial"/>
                <a:cs typeface="Arial"/>
                <a:sym typeface="Arial"/>
              </a:rPr>
              <a:t>hồng</a:t>
            </a:r>
            <a:endParaRPr kumimoji="0" sz="1400" b="0" i="0" u="none" strike="noStrike" kern="0" cap="none" spc="0" normalizeH="0" baseline="0" noProof="0" dirty="0">
              <a:ln>
                <a:noFill/>
              </a:ln>
              <a:solidFill>
                <a:srgbClr val="FF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2000" b="0" i="0" u="none" strike="noStrike" kern="0" cap="none" spc="0" normalizeH="0" baseline="0" noProof="0" dirty="0" err="1">
                <a:ln>
                  <a:noFill/>
                </a:ln>
                <a:solidFill>
                  <a:srgbClr val="000000"/>
                </a:solidFill>
                <a:effectLst/>
                <a:uLnTx/>
                <a:uFillTx/>
                <a:latin typeface="Arial"/>
                <a:ea typeface="Arial"/>
                <a:cs typeface="Arial"/>
                <a:sym typeface="Arial"/>
              </a:rPr>
              <a:t>Nói</a:t>
            </a:r>
            <a:r>
              <a:rPr kumimoji="0" lang="en-US" sz="2000" b="0" i="0" u="none" strike="noStrike" kern="0" cap="none" spc="0" normalizeH="0" baseline="0" noProof="0" dirty="0">
                <a:ln>
                  <a:noFill/>
                </a:ln>
                <a:solidFill>
                  <a:srgbClr val="000000"/>
                </a:solidFill>
                <a:effectLst/>
                <a:uLnTx/>
                <a:uFillTx/>
                <a:latin typeface="Arial"/>
                <a:ea typeface="Arial"/>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ea typeface="Arial"/>
                <a:cs typeface="Arial"/>
                <a:sym typeface="Arial"/>
              </a:rPr>
              <a:t>như</a:t>
            </a:r>
            <a:r>
              <a:rPr kumimoji="0" lang="en-US" sz="2000" b="0" i="0" u="none" strike="noStrike" kern="0" cap="none" spc="0" normalizeH="0" baseline="0" noProof="0" dirty="0">
                <a:ln>
                  <a:noFill/>
                </a:ln>
                <a:solidFill>
                  <a:srgbClr val="000000"/>
                </a:solidFill>
                <a:effectLst/>
                <a:uLnTx/>
                <a:uFillTx/>
                <a:latin typeface="Arial"/>
                <a:ea typeface="Arial"/>
                <a:cs typeface="Arial"/>
                <a:sym typeface="Arial"/>
              </a:rPr>
              <a:t> </a:t>
            </a:r>
            <a:r>
              <a:rPr kumimoji="0" lang="en-US" sz="2000" b="0" i="0" u="none" strike="noStrike" kern="0" cap="none" spc="0" normalizeH="0" baseline="0" noProof="0" dirty="0" err="1">
                <a:ln>
                  <a:noFill/>
                </a:ln>
                <a:solidFill>
                  <a:srgbClr val="FF0000"/>
                </a:solidFill>
                <a:effectLst/>
                <a:uLnTx/>
                <a:uFillTx/>
                <a:latin typeface="Arial"/>
                <a:ea typeface="Arial"/>
                <a:cs typeface="Arial"/>
                <a:sym typeface="Arial"/>
              </a:rPr>
              <a:t>khướu</a:t>
            </a:r>
            <a:r>
              <a:rPr kumimoji="0" lang="en-US" sz="2000" b="0" i="0" u="none" strike="noStrike" kern="0" cap="none" spc="0" normalizeH="0" baseline="0" noProof="0" dirty="0">
                <a:ln>
                  <a:noFill/>
                </a:ln>
                <a:solidFill>
                  <a:srgbClr val="FF0000"/>
                </a:solidFill>
                <a:effectLst/>
                <a:uLnTx/>
                <a:uFillTx/>
                <a:latin typeface="Arial"/>
                <a:ea typeface="Arial"/>
                <a:cs typeface="Arial"/>
                <a:sym typeface="Arial"/>
              </a:rPr>
              <a:t> </a:t>
            </a:r>
            <a:r>
              <a:rPr kumimoji="0" lang="en-US" sz="2000" b="0" i="0" u="none" strike="noStrike" kern="0" cap="none" spc="0" normalizeH="0" baseline="0" noProof="0" dirty="0" err="1">
                <a:ln>
                  <a:noFill/>
                </a:ln>
                <a:solidFill>
                  <a:srgbClr val="FF0000"/>
                </a:solidFill>
                <a:effectLst/>
                <a:uLnTx/>
                <a:uFillTx/>
                <a:latin typeface="Arial"/>
                <a:ea typeface="Arial"/>
                <a:cs typeface="Arial"/>
                <a:sym typeface="Arial"/>
              </a:rPr>
              <a:t>hót</a:t>
            </a:r>
            <a:r>
              <a:rPr kumimoji="0" lang="en-US" sz="2000" b="0" i="0" u="none" strike="noStrike" kern="0" cap="none" spc="0" normalizeH="0" baseline="0" noProof="0" dirty="0">
                <a:ln>
                  <a:noFill/>
                </a:ln>
                <a:solidFill>
                  <a:srgbClr val="000000"/>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147" name="Google Shape;1147;p27"/>
          <p:cNvSpPr txBox="1"/>
          <p:nvPr/>
        </p:nvSpPr>
        <p:spPr>
          <a:xfrm>
            <a:off x="7761655" y="3120138"/>
            <a:ext cx="2600436" cy="1323439"/>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2000" b="0" i="0" u="none" strike="noStrike" kern="0" cap="none" spc="0" normalizeH="0" baseline="0" noProof="0" dirty="0" err="1">
                <a:ln>
                  <a:noFill/>
                </a:ln>
                <a:solidFill>
                  <a:srgbClr val="000000"/>
                </a:solidFill>
                <a:effectLst/>
                <a:uLnTx/>
                <a:uFillTx/>
                <a:latin typeface="Arial"/>
                <a:ea typeface="Arial"/>
                <a:cs typeface="Arial"/>
                <a:sym typeface="Arial"/>
              </a:rPr>
              <a:t>Tôi</a:t>
            </a:r>
            <a:r>
              <a:rPr kumimoji="0" lang="en-US" sz="2000" b="0" i="0" u="none" strike="noStrike" kern="0" cap="none" spc="0" normalizeH="0" baseline="0" noProof="0" dirty="0">
                <a:ln>
                  <a:noFill/>
                </a:ln>
                <a:solidFill>
                  <a:srgbClr val="000000"/>
                </a:solidFill>
                <a:effectLst/>
                <a:uLnTx/>
                <a:uFillTx/>
                <a:latin typeface="Arial"/>
                <a:ea typeface="Arial"/>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ea typeface="Arial"/>
                <a:cs typeface="Arial"/>
                <a:sym typeface="Arial"/>
              </a:rPr>
              <a:t>đi</a:t>
            </a:r>
            <a:r>
              <a:rPr kumimoji="0" lang="en-US" sz="2000" b="0" i="0" u="none" strike="noStrike" kern="0" cap="none" spc="0" normalizeH="0" baseline="0" noProof="0" dirty="0">
                <a:ln>
                  <a:noFill/>
                </a:ln>
                <a:solidFill>
                  <a:srgbClr val="000000"/>
                </a:solidFill>
                <a:effectLst/>
                <a:uLnTx/>
                <a:uFillTx/>
                <a:latin typeface="Arial"/>
                <a:ea typeface="Arial"/>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ea typeface="Arial"/>
                <a:cs typeface="Arial"/>
                <a:sym typeface="Arial"/>
              </a:rPr>
              <a:t>đâu</a:t>
            </a:r>
            <a:r>
              <a:rPr kumimoji="0" lang="en-US" sz="2000" b="0" i="0" u="none" strike="noStrike" kern="0" cap="none" spc="0" normalizeH="0" baseline="0" noProof="0" dirty="0">
                <a:ln>
                  <a:noFill/>
                </a:ln>
                <a:solidFill>
                  <a:srgbClr val="000000"/>
                </a:solidFill>
                <a:effectLst/>
                <a:uLnTx/>
                <a:uFillTx/>
                <a:latin typeface="Arial"/>
                <a:ea typeface="Arial"/>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ea typeface="Arial"/>
                <a:cs typeface="Arial"/>
                <a:sym typeface="Arial"/>
              </a:rPr>
              <a:t>lâu</a:t>
            </a:r>
            <a:endParaRPr kumimoji="0" sz="20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2000" b="0" i="0" u="none" strike="noStrike" kern="0" cap="none" spc="0" normalizeH="0" baseline="0" noProof="0" dirty="0" err="1">
                <a:ln>
                  <a:noFill/>
                </a:ln>
                <a:solidFill>
                  <a:srgbClr val="000000"/>
                </a:solidFill>
                <a:effectLst/>
                <a:uLnTx/>
                <a:uFillTx/>
                <a:latin typeface="Arial"/>
                <a:ea typeface="Arial"/>
                <a:cs typeface="Arial"/>
                <a:sym typeface="Arial"/>
              </a:rPr>
              <a:t>Nó</a:t>
            </a:r>
            <a:r>
              <a:rPr kumimoji="0" lang="en-US" sz="2000" b="0" i="0" u="none" strike="noStrike" kern="0" cap="none" spc="0" normalizeH="0" baseline="0" noProof="0" dirty="0">
                <a:ln>
                  <a:noFill/>
                </a:ln>
                <a:solidFill>
                  <a:srgbClr val="000000"/>
                </a:solidFill>
                <a:effectLst/>
                <a:uLnTx/>
                <a:uFillTx/>
                <a:latin typeface="Arial"/>
                <a:ea typeface="Arial"/>
                <a:cs typeface="Arial"/>
                <a:sym typeface="Arial"/>
              </a:rPr>
              <a:t> </a:t>
            </a:r>
            <a:r>
              <a:rPr kumimoji="0" lang="en-US" sz="2000" b="0" i="0" u="none" strike="noStrike" kern="0" cap="none" spc="0" normalizeH="0" baseline="0" noProof="0" dirty="0" err="1">
                <a:ln>
                  <a:noFill/>
                </a:ln>
                <a:solidFill>
                  <a:srgbClr val="FF0000"/>
                </a:solidFill>
                <a:effectLst/>
                <a:uLnTx/>
                <a:uFillTx/>
                <a:latin typeface="Arial"/>
                <a:ea typeface="Arial"/>
                <a:cs typeface="Arial"/>
                <a:sym typeface="Arial"/>
              </a:rPr>
              <a:t>mong</a:t>
            </a:r>
            <a:r>
              <a:rPr kumimoji="0" lang="en-US" sz="2000" b="0" i="0" u="none" strike="noStrike" kern="0" cap="none" spc="0" normalizeH="0" baseline="0" noProof="0" dirty="0">
                <a:ln>
                  <a:noFill/>
                </a:ln>
                <a:solidFill>
                  <a:srgbClr val="000000"/>
                </a:solidFill>
                <a:effectLst/>
                <a:uLnTx/>
                <a:uFillTx/>
                <a:latin typeface="Arial"/>
                <a:ea typeface="Arial"/>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ea typeface="Arial"/>
                <a:cs typeface="Arial"/>
                <a:sym typeface="Arial"/>
              </a:rPr>
              <a:t>nó</a:t>
            </a:r>
            <a:r>
              <a:rPr kumimoji="0" lang="en-US" sz="2000" b="0" i="0" u="none" strike="noStrike" kern="0" cap="none" spc="0" normalizeH="0" baseline="0" noProof="0" dirty="0">
                <a:ln>
                  <a:noFill/>
                </a:ln>
                <a:solidFill>
                  <a:srgbClr val="000000"/>
                </a:solidFill>
                <a:effectLst/>
                <a:uLnTx/>
                <a:uFillTx/>
                <a:latin typeface="Arial"/>
                <a:ea typeface="Arial"/>
                <a:cs typeface="Arial"/>
                <a:sym typeface="Arial"/>
              </a:rPr>
              <a:t> </a:t>
            </a:r>
            <a:r>
              <a:rPr kumimoji="0" lang="en-US" sz="2000" b="0" i="0" u="none" strike="noStrike" kern="0" cap="none" spc="0" normalizeH="0" baseline="0" noProof="0" dirty="0" err="1">
                <a:ln>
                  <a:noFill/>
                </a:ln>
                <a:solidFill>
                  <a:srgbClr val="FF0000"/>
                </a:solidFill>
                <a:effectLst/>
                <a:uLnTx/>
                <a:uFillTx/>
                <a:latin typeface="Arial"/>
                <a:ea typeface="Arial"/>
                <a:cs typeface="Arial"/>
                <a:sym typeface="Arial"/>
              </a:rPr>
              <a:t>nhắc</a:t>
            </a:r>
            <a:endParaRPr kumimoji="0" sz="2000" b="0" i="0" u="none" strike="noStrike" kern="0" cap="none" spc="0" normalizeH="0" baseline="0" noProof="0" dirty="0">
              <a:ln>
                <a:noFill/>
              </a:ln>
              <a:solidFill>
                <a:srgbClr val="FF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2000" b="0" i="0" u="none" strike="noStrike" kern="0" cap="none" spc="0" normalizeH="0" baseline="0" noProof="0" dirty="0" err="1">
                <a:ln>
                  <a:noFill/>
                </a:ln>
                <a:solidFill>
                  <a:srgbClr val="000000"/>
                </a:solidFill>
                <a:effectLst/>
                <a:uLnTx/>
                <a:uFillTx/>
                <a:latin typeface="Arial"/>
                <a:ea typeface="Arial"/>
                <a:cs typeface="Arial"/>
                <a:sym typeface="Arial"/>
              </a:rPr>
              <a:t>Nó</a:t>
            </a:r>
            <a:r>
              <a:rPr kumimoji="0" lang="en-US" sz="2000" b="0" i="0" u="none" strike="noStrike" kern="0" cap="none" spc="0" normalizeH="0" baseline="0" noProof="0" dirty="0">
                <a:ln>
                  <a:noFill/>
                </a:ln>
                <a:solidFill>
                  <a:srgbClr val="000000"/>
                </a:solidFill>
                <a:effectLst/>
                <a:uLnTx/>
                <a:uFillTx/>
                <a:latin typeface="Arial"/>
                <a:ea typeface="Arial"/>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ea typeface="Arial"/>
                <a:cs typeface="Arial"/>
                <a:sym typeface="Arial"/>
              </a:rPr>
              <a:t>nấp</a:t>
            </a:r>
            <a:r>
              <a:rPr kumimoji="0" lang="en-US" sz="2000" b="0" i="0" u="none" strike="noStrike" kern="0" cap="none" spc="0" normalizeH="0" baseline="0" noProof="0" dirty="0">
                <a:ln>
                  <a:noFill/>
                </a:ln>
                <a:solidFill>
                  <a:srgbClr val="000000"/>
                </a:solidFill>
                <a:effectLst/>
                <a:uLnTx/>
                <a:uFillTx/>
                <a:latin typeface="Arial"/>
                <a:ea typeface="Arial"/>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ea typeface="Arial"/>
                <a:cs typeface="Arial"/>
                <a:sym typeface="Arial"/>
              </a:rPr>
              <a:t>sau</a:t>
            </a:r>
            <a:r>
              <a:rPr kumimoji="0" lang="en-US" sz="2000" b="0" i="0" u="none" strike="noStrike" kern="0" cap="none" spc="0" normalizeH="0" baseline="0" noProof="0" dirty="0">
                <a:ln>
                  <a:noFill/>
                </a:ln>
                <a:solidFill>
                  <a:srgbClr val="000000"/>
                </a:solidFill>
                <a:effectLst/>
                <a:uLnTx/>
                <a:uFillTx/>
                <a:latin typeface="Arial"/>
                <a:ea typeface="Arial"/>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ea typeface="Arial"/>
                <a:cs typeface="Arial"/>
                <a:sym typeface="Arial"/>
              </a:rPr>
              <a:t>cây</a:t>
            </a:r>
            <a:endParaRPr kumimoji="0" sz="20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2000" b="0" i="0" u="none" strike="noStrike" kern="0" cap="none" spc="0" normalizeH="0" baseline="0" noProof="0" dirty="0" err="1">
                <a:ln>
                  <a:noFill/>
                </a:ln>
                <a:solidFill>
                  <a:srgbClr val="FF0000"/>
                </a:solidFill>
                <a:effectLst/>
                <a:uLnTx/>
                <a:uFillTx/>
                <a:latin typeface="Arial"/>
                <a:ea typeface="Arial"/>
                <a:cs typeface="Arial"/>
                <a:sym typeface="Arial"/>
              </a:rPr>
              <a:t>Oà</a:t>
            </a:r>
            <a:r>
              <a:rPr kumimoji="0" lang="en-US" sz="2000" b="0" i="0" u="none" strike="noStrike" kern="0" cap="none" spc="0" normalizeH="0" baseline="0" noProof="0" dirty="0">
                <a:ln>
                  <a:noFill/>
                </a:ln>
                <a:solidFill>
                  <a:srgbClr val="FF0000"/>
                </a:solidFill>
                <a:effectLst/>
                <a:uLnTx/>
                <a:uFillTx/>
                <a:latin typeface="Arial"/>
                <a:ea typeface="Arial"/>
                <a:cs typeface="Arial"/>
                <a:sym typeface="Arial"/>
              </a:rPr>
              <a:t> </a:t>
            </a:r>
            <a:r>
              <a:rPr kumimoji="0" lang="en-US" sz="2000" b="0" i="0" u="none" strike="noStrike" kern="0" cap="none" spc="0" normalizeH="0" baseline="0" noProof="0" dirty="0" err="1">
                <a:ln>
                  <a:noFill/>
                </a:ln>
                <a:solidFill>
                  <a:srgbClr val="FF0000"/>
                </a:solidFill>
                <a:effectLst/>
                <a:uLnTx/>
                <a:uFillTx/>
                <a:latin typeface="Arial"/>
                <a:ea typeface="Arial"/>
                <a:cs typeface="Arial"/>
                <a:sym typeface="Arial"/>
              </a:rPr>
              <a:t>ra</a:t>
            </a:r>
            <a:r>
              <a:rPr kumimoji="0" lang="en-US" sz="2000" b="0" i="0" u="none" strike="noStrike" kern="0" cap="none" spc="0" normalizeH="0" baseline="0" noProof="0" dirty="0">
                <a:ln>
                  <a:noFill/>
                </a:ln>
                <a:solidFill>
                  <a:srgbClr val="FF0000"/>
                </a:solidFill>
                <a:effectLst/>
                <a:uLnTx/>
                <a:uFillTx/>
                <a:latin typeface="Arial"/>
                <a:ea typeface="Arial"/>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ea typeface="Arial"/>
                <a:cs typeface="Arial"/>
                <a:sym typeface="Arial"/>
              </a:rPr>
              <a:t>ôm</a:t>
            </a:r>
            <a:r>
              <a:rPr kumimoji="0" lang="en-US" sz="2000" b="0" i="0" u="none" strike="noStrike" kern="0" cap="none" spc="0" normalizeH="0" baseline="0" noProof="0" dirty="0">
                <a:ln>
                  <a:noFill/>
                </a:ln>
                <a:solidFill>
                  <a:srgbClr val="000000"/>
                </a:solidFill>
                <a:effectLst/>
                <a:uLnTx/>
                <a:uFillTx/>
                <a:latin typeface="Arial"/>
                <a:ea typeface="Arial"/>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ea typeface="Arial"/>
                <a:cs typeface="Arial"/>
                <a:sym typeface="Arial"/>
              </a:rPr>
              <a:t>chặt</a:t>
            </a:r>
            <a:r>
              <a:rPr kumimoji="0" lang="en-US" sz="2000" b="0" i="0" u="none" strike="noStrike" kern="0" cap="none" spc="0" normalizeH="0" baseline="0" noProof="0" dirty="0">
                <a:ln>
                  <a:noFill/>
                </a:ln>
                <a:solidFill>
                  <a:srgbClr val="000000"/>
                </a:solidFill>
                <a:effectLst/>
                <a:uLnTx/>
                <a:uFillTx/>
                <a:latin typeface="Arial"/>
                <a:ea typeface="Arial"/>
                <a:cs typeface="Arial"/>
                <a:sym typeface="Arial"/>
              </a:rPr>
              <a:t>.</a:t>
            </a:r>
            <a:endParaRPr kumimoji="0" sz="2000" b="0" i="1"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148" name="Google Shape;1148;p27"/>
          <p:cNvSpPr txBox="1"/>
          <p:nvPr/>
        </p:nvSpPr>
        <p:spPr>
          <a:xfrm>
            <a:off x="7791110" y="1588708"/>
            <a:ext cx="2600436" cy="1323439"/>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2000" b="0" i="0" u="none" strike="noStrike" kern="0" cap="none" spc="0" normalizeH="0" baseline="0" noProof="0">
                <a:ln>
                  <a:noFill/>
                </a:ln>
                <a:solidFill>
                  <a:srgbClr val="000000"/>
                </a:solidFill>
                <a:effectLst/>
                <a:uLnTx/>
                <a:uFillTx/>
                <a:latin typeface="Arial"/>
                <a:ea typeface="Arial"/>
                <a:cs typeface="Arial"/>
                <a:sym typeface="Arial"/>
              </a:rPr>
              <a:t>Hoa lan, hoa lí</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2000" b="0" i="0" u="none" strike="noStrike" kern="0" cap="none" spc="0" normalizeH="0" baseline="0" noProof="0">
                <a:ln>
                  <a:noFill/>
                </a:ln>
                <a:solidFill>
                  <a:srgbClr val="000000"/>
                </a:solidFill>
                <a:effectLst/>
                <a:uLnTx/>
                <a:uFillTx/>
                <a:latin typeface="Arial"/>
                <a:ea typeface="Arial"/>
                <a:cs typeface="Arial"/>
                <a:sym typeface="Arial"/>
              </a:rPr>
              <a:t>Nó nhặt cài đầu</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2000" b="0" i="0" u="none" strike="noStrike" kern="0" cap="none" spc="0" normalizeH="0" baseline="0" noProof="0">
                <a:ln>
                  <a:noFill/>
                </a:ln>
                <a:solidFill>
                  <a:srgbClr val="000000"/>
                </a:solidFill>
                <a:effectLst/>
                <a:uLnTx/>
                <a:uFillTx/>
                <a:latin typeface="Arial"/>
                <a:ea typeface="Arial"/>
                <a:cs typeface="Arial"/>
                <a:sym typeface="Arial"/>
              </a:rPr>
              <a:t>Hương thơm theo nó</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2000" b="0" i="0" u="none" strike="noStrike" kern="0" cap="none" spc="0" normalizeH="0" baseline="0" noProof="0">
                <a:ln>
                  <a:noFill/>
                </a:ln>
                <a:solidFill>
                  <a:srgbClr val="000000"/>
                </a:solidFill>
                <a:effectLst/>
                <a:uLnTx/>
                <a:uFillTx/>
                <a:latin typeface="Arial"/>
                <a:ea typeface="Arial"/>
                <a:cs typeface="Arial"/>
                <a:sym typeface="Arial"/>
              </a:rPr>
              <a:t>Sân trước vườn sau.</a:t>
            </a:r>
            <a:endParaRPr kumimoji="0" sz="2000" b="0" i="1"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49" name="Google Shape;1149;p27"/>
          <p:cNvSpPr txBox="1"/>
          <p:nvPr/>
        </p:nvSpPr>
        <p:spPr>
          <a:xfrm>
            <a:off x="6237494" y="5434244"/>
            <a:ext cx="2479391" cy="1323439"/>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2000" b="0" i="0" u="none" strike="noStrike" kern="0" cap="none" spc="0" normalizeH="0" baseline="0" noProof="0" dirty="0" err="1">
                <a:ln>
                  <a:noFill/>
                </a:ln>
                <a:solidFill>
                  <a:srgbClr val="000000"/>
                </a:solidFill>
                <a:effectLst/>
                <a:uLnTx/>
                <a:uFillTx/>
                <a:latin typeface="Arial"/>
                <a:ea typeface="Arial"/>
                <a:cs typeface="Arial"/>
                <a:sym typeface="Arial"/>
              </a:rPr>
              <a:t>Nó</a:t>
            </a:r>
            <a:r>
              <a:rPr kumimoji="0" lang="en-US" sz="2000" b="0" i="0" u="none" strike="noStrike" kern="0" cap="none" spc="0" normalizeH="0" baseline="0" noProof="0" dirty="0">
                <a:ln>
                  <a:noFill/>
                </a:ln>
                <a:solidFill>
                  <a:srgbClr val="000000"/>
                </a:solidFill>
                <a:effectLst/>
                <a:uLnTx/>
                <a:uFillTx/>
                <a:latin typeface="Arial"/>
                <a:ea typeface="Arial"/>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ea typeface="Arial"/>
                <a:cs typeface="Arial"/>
                <a:sym typeface="Arial"/>
              </a:rPr>
              <a:t>thích</a:t>
            </a:r>
            <a:r>
              <a:rPr kumimoji="0" lang="en-US" sz="2000" b="0" i="0" u="none" strike="noStrike" kern="0" cap="none" spc="0" normalizeH="0" baseline="0" noProof="0" dirty="0">
                <a:ln>
                  <a:noFill/>
                </a:ln>
                <a:solidFill>
                  <a:srgbClr val="000000"/>
                </a:solidFill>
                <a:effectLst/>
                <a:uLnTx/>
                <a:uFillTx/>
                <a:latin typeface="Arial"/>
                <a:ea typeface="Arial"/>
                <a:cs typeface="Arial"/>
                <a:sym typeface="Arial"/>
              </a:rPr>
              <a:t> </a:t>
            </a:r>
            <a:r>
              <a:rPr kumimoji="0" lang="en-US" sz="2000" b="0" i="0" u="none" strike="noStrike" kern="0" cap="none" spc="0" normalizeH="0" baseline="0" noProof="0" dirty="0" err="1">
                <a:ln>
                  <a:noFill/>
                </a:ln>
                <a:solidFill>
                  <a:srgbClr val="FF0000"/>
                </a:solidFill>
                <a:effectLst/>
                <a:uLnTx/>
                <a:uFillTx/>
                <a:latin typeface="Arial"/>
                <a:ea typeface="Arial"/>
                <a:cs typeface="Arial"/>
                <a:sym typeface="Arial"/>
              </a:rPr>
              <a:t>vẽ</a:t>
            </a:r>
            <a:r>
              <a:rPr kumimoji="0" lang="en-US" sz="2000" b="0" i="0" u="none" strike="noStrike" kern="0" cap="none" spc="0" normalizeH="0" baseline="0" noProof="0" dirty="0">
                <a:ln>
                  <a:noFill/>
                </a:ln>
                <a:solidFill>
                  <a:srgbClr val="FF0000"/>
                </a:solidFill>
                <a:effectLst/>
                <a:uLnTx/>
                <a:uFillTx/>
                <a:latin typeface="Arial"/>
                <a:ea typeface="Arial"/>
                <a:cs typeface="Arial"/>
                <a:sym typeface="Arial"/>
              </a:rPr>
              <a:t> </a:t>
            </a:r>
            <a:r>
              <a:rPr kumimoji="0" lang="en-US" sz="2000" b="0" i="0" u="none" strike="noStrike" kern="0" cap="none" spc="0" normalizeH="0" baseline="0" noProof="0" dirty="0" err="1">
                <a:ln>
                  <a:noFill/>
                </a:ln>
                <a:solidFill>
                  <a:srgbClr val="FF0000"/>
                </a:solidFill>
                <a:effectLst/>
                <a:uLnTx/>
                <a:uFillTx/>
                <a:latin typeface="Arial"/>
                <a:ea typeface="Arial"/>
                <a:cs typeface="Arial"/>
                <a:sym typeface="Arial"/>
              </a:rPr>
              <a:t>lắm</a:t>
            </a:r>
            <a:endParaRPr kumimoji="0" sz="2000" b="0" i="0" u="none" strike="noStrike" kern="0" cap="none" spc="0" normalizeH="0" baseline="0" noProof="0" dirty="0">
              <a:ln>
                <a:noFill/>
              </a:ln>
              <a:solidFill>
                <a:srgbClr val="FF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2000" b="0" i="0" u="none" strike="noStrike" kern="0" cap="none" spc="0" normalizeH="0" baseline="0" noProof="0" dirty="0" err="1">
                <a:ln>
                  <a:noFill/>
                </a:ln>
                <a:solidFill>
                  <a:srgbClr val="000000"/>
                </a:solidFill>
                <a:effectLst/>
                <a:uLnTx/>
                <a:uFillTx/>
                <a:latin typeface="Arial"/>
                <a:ea typeface="Arial"/>
                <a:cs typeface="Arial"/>
                <a:sym typeface="Arial"/>
              </a:rPr>
              <a:t>Vẽ</a:t>
            </a:r>
            <a:r>
              <a:rPr kumimoji="0" lang="en-US" sz="2000" b="0" i="0" u="none" strike="noStrike" kern="0" cap="none" spc="0" normalizeH="0" baseline="0" noProof="0" dirty="0">
                <a:ln>
                  <a:noFill/>
                </a:ln>
                <a:solidFill>
                  <a:srgbClr val="000000"/>
                </a:solidFill>
                <a:effectLst/>
                <a:uLnTx/>
                <a:uFillTx/>
                <a:latin typeface="Arial"/>
                <a:ea typeface="Arial"/>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ea typeface="Arial"/>
                <a:cs typeface="Arial"/>
                <a:sym typeface="Arial"/>
              </a:rPr>
              <a:t>thỏ</a:t>
            </a:r>
            <a:r>
              <a:rPr kumimoji="0" lang="en-US" sz="2000" b="0" i="0" u="none" strike="noStrike" kern="0" cap="none" spc="0" normalizeH="0" baseline="0" noProof="0" dirty="0">
                <a:ln>
                  <a:noFill/>
                </a:ln>
                <a:solidFill>
                  <a:srgbClr val="000000"/>
                </a:solidFill>
                <a:effectLst/>
                <a:uLnTx/>
                <a:uFillTx/>
                <a:latin typeface="Arial"/>
                <a:ea typeface="Arial"/>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ea typeface="Arial"/>
                <a:cs typeface="Arial"/>
                <a:sym typeface="Arial"/>
              </a:rPr>
              <a:t>có</a:t>
            </a:r>
            <a:r>
              <a:rPr kumimoji="0" lang="en-US" sz="2000" b="0" i="0" u="none" strike="noStrike" kern="0" cap="none" spc="0" normalizeH="0" baseline="0" noProof="0" dirty="0">
                <a:ln>
                  <a:noFill/>
                </a:ln>
                <a:solidFill>
                  <a:srgbClr val="000000"/>
                </a:solidFill>
                <a:effectLst/>
                <a:uLnTx/>
                <a:uFillTx/>
                <a:latin typeface="Arial"/>
                <a:ea typeface="Arial"/>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ea typeface="Arial"/>
                <a:cs typeface="Arial"/>
                <a:sym typeface="Arial"/>
              </a:rPr>
              <a:t>đôi</a:t>
            </a:r>
            <a:endParaRPr kumimoji="0" sz="20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2000" b="0" i="0" u="none" strike="noStrike" kern="0" cap="none" spc="0" normalizeH="0" baseline="0" noProof="0" dirty="0" err="1">
                <a:ln>
                  <a:noFill/>
                </a:ln>
                <a:solidFill>
                  <a:srgbClr val="000000"/>
                </a:solidFill>
                <a:effectLst/>
                <a:uLnTx/>
                <a:uFillTx/>
                <a:latin typeface="Arial"/>
                <a:ea typeface="Arial"/>
                <a:cs typeface="Arial"/>
                <a:sym typeface="Arial"/>
              </a:rPr>
              <a:t>Nó</a:t>
            </a:r>
            <a:r>
              <a:rPr kumimoji="0" lang="en-US" sz="2000" b="0" i="0" u="none" strike="noStrike" kern="0" cap="none" spc="0" normalizeH="0" baseline="0" noProof="0" dirty="0">
                <a:ln>
                  <a:noFill/>
                </a:ln>
                <a:solidFill>
                  <a:srgbClr val="000000"/>
                </a:solidFill>
                <a:effectLst/>
                <a:uLnTx/>
                <a:uFillTx/>
                <a:latin typeface="Arial"/>
                <a:ea typeface="Arial"/>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ea typeface="Arial"/>
                <a:cs typeface="Arial"/>
                <a:sym typeface="Arial"/>
              </a:rPr>
              <a:t>sợ</a:t>
            </a:r>
            <a:r>
              <a:rPr kumimoji="0" lang="en-US" sz="2000" b="0" i="0" u="none" strike="noStrike" kern="0" cap="none" spc="0" normalizeH="0" baseline="0" noProof="0" dirty="0">
                <a:ln>
                  <a:noFill/>
                </a:ln>
                <a:solidFill>
                  <a:srgbClr val="000000"/>
                </a:solidFill>
                <a:effectLst/>
                <a:uLnTx/>
                <a:uFillTx/>
                <a:latin typeface="Arial"/>
                <a:ea typeface="Arial"/>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ea typeface="Arial"/>
                <a:cs typeface="Arial"/>
                <a:sym typeface="Arial"/>
              </a:rPr>
              <a:t>thỏ</a:t>
            </a:r>
            <a:r>
              <a:rPr kumimoji="0" lang="en-US" sz="2000" b="0" i="0" u="none" strike="noStrike" kern="0" cap="none" spc="0" normalizeH="0" baseline="0" noProof="0" dirty="0">
                <a:ln>
                  <a:noFill/>
                </a:ln>
                <a:solidFill>
                  <a:srgbClr val="000000"/>
                </a:solidFill>
                <a:effectLst/>
                <a:uLnTx/>
                <a:uFillTx/>
                <a:latin typeface="Arial"/>
                <a:ea typeface="Arial"/>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ea typeface="Arial"/>
                <a:cs typeface="Arial"/>
                <a:sym typeface="Arial"/>
              </a:rPr>
              <a:t>một</a:t>
            </a:r>
            <a:endParaRPr kumimoji="0" sz="20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2000" b="0" i="0" u="none" strike="noStrike" kern="0" cap="none" spc="0" normalizeH="0" baseline="0" noProof="0" dirty="0" err="1">
                <a:ln>
                  <a:noFill/>
                </a:ln>
                <a:solidFill>
                  <a:srgbClr val="000000"/>
                </a:solidFill>
                <a:effectLst/>
                <a:uLnTx/>
                <a:uFillTx/>
                <a:latin typeface="Arial"/>
                <a:ea typeface="Arial"/>
                <a:cs typeface="Arial"/>
                <a:sym typeface="Arial"/>
              </a:rPr>
              <a:t>Không</a:t>
            </a:r>
            <a:r>
              <a:rPr kumimoji="0" lang="en-US" sz="2000" b="0" i="0" u="none" strike="noStrike" kern="0" cap="none" spc="0" normalizeH="0" baseline="0" noProof="0" dirty="0">
                <a:ln>
                  <a:noFill/>
                </a:ln>
                <a:solidFill>
                  <a:srgbClr val="000000"/>
                </a:solidFill>
                <a:effectLst/>
                <a:uLnTx/>
                <a:uFillTx/>
                <a:latin typeface="Arial"/>
                <a:ea typeface="Arial"/>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ea typeface="Arial"/>
                <a:cs typeface="Arial"/>
                <a:sym typeface="Arial"/>
              </a:rPr>
              <a:t>có</a:t>
            </a:r>
            <a:r>
              <a:rPr kumimoji="0" lang="en-US" sz="2000" b="0" i="0" u="none" strike="noStrike" kern="0" cap="none" spc="0" normalizeH="0" baseline="0" noProof="0" dirty="0">
                <a:ln>
                  <a:noFill/>
                </a:ln>
                <a:solidFill>
                  <a:srgbClr val="000000"/>
                </a:solidFill>
                <a:effectLst/>
                <a:uLnTx/>
                <a:uFillTx/>
                <a:latin typeface="Arial"/>
                <a:ea typeface="Arial"/>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ea typeface="Arial"/>
                <a:cs typeface="Arial"/>
                <a:sym typeface="Arial"/>
              </a:rPr>
              <a:t>bạn</a:t>
            </a:r>
            <a:r>
              <a:rPr kumimoji="0" lang="en-US" sz="2000" b="0" i="0" u="none" strike="noStrike" kern="0" cap="none" spc="0" normalizeH="0" baseline="0" noProof="0" dirty="0">
                <a:ln>
                  <a:noFill/>
                </a:ln>
                <a:solidFill>
                  <a:srgbClr val="000000"/>
                </a:solidFill>
                <a:effectLst/>
                <a:uLnTx/>
                <a:uFillTx/>
                <a:latin typeface="Arial"/>
                <a:ea typeface="Arial"/>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ea typeface="Arial"/>
                <a:cs typeface="Arial"/>
                <a:sym typeface="Arial"/>
              </a:rPr>
              <a:t>chơi</a:t>
            </a:r>
            <a:r>
              <a:rPr kumimoji="0" lang="en-US" sz="2000" b="0" i="0" u="none" strike="noStrike" kern="0" cap="none" spc="0" normalizeH="0" baseline="0" noProof="0" dirty="0">
                <a:ln>
                  <a:noFill/>
                </a:ln>
                <a:solidFill>
                  <a:srgbClr val="000000"/>
                </a:solidFill>
                <a:effectLst/>
                <a:uLnTx/>
                <a:uFillTx/>
                <a:latin typeface="Arial"/>
                <a:ea typeface="Arial"/>
                <a:cs typeface="Arial"/>
                <a:sym typeface="Arial"/>
              </a:rPr>
              <a:t>.</a:t>
            </a:r>
            <a:endParaRPr kumimoji="0" sz="2000" b="0" i="1"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150" name="Google Shape;1150;p27"/>
          <p:cNvSpPr txBox="1"/>
          <p:nvPr/>
        </p:nvSpPr>
        <p:spPr>
          <a:xfrm>
            <a:off x="8801480" y="5448803"/>
            <a:ext cx="2479391" cy="1323439"/>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2000" b="0" i="0" u="none" strike="noStrike" kern="0" cap="none" spc="0" normalizeH="0" baseline="0" noProof="0" dirty="0" err="1">
                <a:ln>
                  <a:noFill/>
                </a:ln>
                <a:solidFill>
                  <a:srgbClr val="FF0000"/>
                </a:solidFill>
                <a:effectLst/>
                <a:uLnTx/>
                <a:uFillTx/>
                <a:latin typeface="Arial"/>
                <a:ea typeface="Arial"/>
                <a:cs typeface="Arial"/>
                <a:sym typeface="Arial"/>
              </a:rPr>
              <a:t>Kìa</a:t>
            </a:r>
            <a:r>
              <a:rPr kumimoji="0" lang="en-US" sz="2000" b="0" i="0" u="none" strike="noStrike" kern="0" cap="none" spc="0" normalizeH="0" baseline="0" noProof="0" dirty="0">
                <a:ln>
                  <a:noFill/>
                </a:ln>
                <a:solidFill>
                  <a:srgbClr val="000000"/>
                </a:solidFill>
                <a:effectLst/>
                <a:uLnTx/>
                <a:uFillTx/>
                <a:latin typeface="Arial"/>
                <a:ea typeface="Arial"/>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ea typeface="Arial"/>
                <a:cs typeface="Arial"/>
                <a:sym typeface="Arial"/>
              </a:rPr>
              <a:t>tiếng</a:t>
            </a:r>
            <a:r>
              <a:rPr kumimoji="0" lang="en-US" sz="2000" b="0" i="0" u="none" strike="noStrike" kern="0" cap="none" spc="0" normalizeH="0" baseline="0" noProof="0" dirty="0">
                <a:ln>
                  <a:noFill/>
                </a:ln>
                <a:solidFill>
                  <a:srgbClr val="000000"/>
                </a:solidFill>
                <a:effectLst/>
                <a:uLnTx/>
                <a:uFillTx/>
                <a:latin typeface="Arial"/>
                <a:ea typeface="Arial"/>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ea typeface="Arial"/>
                <a:cs typeface="Arial"/>
                <a:sym typeface="Arial"/>
              </a:rPr>
              <a:t>nó</a:t>
            </a:r>
            <a:r>
              <a:rPr kumimoji="0" lang="en-US" sz="2000" b="0" i="0" u="none" strike="noStrike" kern="0" cap="none" spc="0" normalizeH="0" baseline="0" noProof="0" dirty="0">
                <a:ln>
                  <a:noFill/>
                </a:ln>
                <a:solidFill>
                  <a:srgbClr val="000000"/>
                </a:solidFill>
                <a:effectLst/>
                <a:uLnTx/>
                <a:uFillTx/>
                <a:latin typeface="Arial"/>
                <a:ea typeface="Arial"/>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ea typeface="Arial"/>
                <a:cs typeface="Arial"/>
                <a:sym typeface="Arial"/>
              </a:rPr>
              <a:t>đấy</a:t>
            </a:r>
            <a:r>
              <a:rPr kumimoji="0" lang="en-US" sz="2000" b="0" i="0" u="none" strike="noStrike" kern="0" cap="none" spc="0" normalizeH="0" baseline="0" noProof="0" dirty="0">
                <a:ln>
                  <a:noFill/>
                </a:ln>
                <a:solidFill>
                  <a:srgbClr val="000000"/>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2000" b="0" i="0" u="none" strike="noStrike" kern="0" cap="none" spc="0" normalizeH="0" baseline="0" noProof="0" dirty="0" err="1">
                <a:ln>
                  <a:noFill/>
                </a:ln>
                <a:solidFill>
                  <a:srgbClr val="000000"/>
                </a:solidFill>
                <a:effectLst/>
                <a:uLnTx/>
                <a:uFillTx/>
                <a:latin typeface="Arial"/>
                <a:ea typeface="Arial"/>
                <a:cs typeface="Arial"/>
                <a:sym typeface="Arial"/>
              </a:rPr>
              <a:t>Đang</a:t>
            </a:r>
            <a:r>
              <a:rPr kumimoji="0" lang="en-US" sz="2000" b="0" i="0" u="none" strike="noStrike" kern="0" cap="none" spc="0" normalizeH="0" baseline="0" noProof="0" dirty="0">
                <a:ln>
                  <a:noFill/>
                </a:ln>
                <a:solidFill>
                  <a:srgbClr val="000000"/>
                </a:solidFill>
                <a:effectLst/>
                <a:uLnTx/>
                <a:uFillTx/>
                <a:latin typeface="Arial"/>
                <a:ea typeface="Arial"/>
                <a:cs typeface="Arial"/>
                <a:sym typeface="Arial"/>
              </a:rPr>
              <a:t> ở </a:t>
            </a:r>
            <a:r>
              <a:rPr kumimoji="0" lang="en-US" sz="2000" b="0" i="0" u="none" strike="noStrike" kern="0" cap="none" spc="0" normalizeH="0" baseline="0" noProof="0" dirty="0" err="1">
                <a:ln>
                  <a:noFill/>
                </a:ln>
                <a:solidFill>
                  <a:srgbClr val="000000"/>
                </a:solidFill>
                <a:effectLst/>
                <a:uLnTx/>
                <a:uFillTx/>
                <a:latin typeface="Arial"/>
                <a:ea typeface="Arial"/>
                <a:cs typeface="Arial"/>
                <a:sym typeface="Arial"/>
              </a:rPr>
              <a:t>trường</a:t>
            </a:r>
            <a:r>
              <a:rPr kumimoji="0" lang="en-US" sz="2000" b="0" i="0" u="none" strike="noStrike" kern="0" cap="none" spc="0" normalizeH="0" baseline="0" noProof="0" dirty="0">
                <a:ln>
                  <a:noFill/>
                </a:ln>
                <a:solidFill>
                  <a:srgbClr val="000000"/>
                </a:solidFill>
                <a:effectLst/>
                <a:uLnTx/>
                <a:uFillTx/>
                <a:latin typeface="Arial"/>
                <a:ea typeface="Arial"/>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ea typeface="Arial"/>
                <a:cs typeface="Arial"/>
                <a:sym typeface="Arial"/>
              </a:rPr>
              <a:t>về</a:t>
            </a:r>
            <a:endParaRPr kumimoji="0" sz="20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2000" b="0" i="0" u="none" strike="noStrike" kern="0" cap="none" spc="0" normalizeH="0" baseline="0" noProof="0" dirty="0" err="1">
                <a:ln>
                  <a:noFill/>
                </a:ln>
                <a:solidFill>
                  <a:srgbClr val="000000"/>
                </a:solidFill>
                <a:effectLst/>
                <a:uLnTx/>
                <a:uFillTx/>
                <a:latin typeface="Arial"/>
                <a:ea typeface="Arial"/>
                <a:cs typeface="Arial"/>
                <a:sym typeface="Arial"/>
              </a:rPr>
              <a:t>Cùng</a:t>
            </a:r>
            <a:r>
              <a:rPr kumimoji="0" lang="en-US" sz="2000" b="0" i="0" u="none" strike="noStrike" kern="0" cap="none" spc="0" normalizeH="0" baseline="0" noProof="0" dirty="0">
                <a:ln>
                  <a:noFill/>
                </a:ln>
                <a:solidFill>
                  <a:srgbClr val="000000"/>
                </a:solidFill>
                <a:effectLst/>
                <a:uLnTx/>
                <a:uFillTx/>
                <a:latin typeface="Arial"/>
                <a:ea typeface="Arial"/>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ea typeface="Arial"/>
                <a:cs typeface="Arial"/>
                <a:sym typeface="Arial"/>
              </a:rPr>
              <a:t>bạn</a:t>
            </a:r>
            <a:r>
              <a:rPr kumimoji="0" lang="en-US" sz="2000" b="0" i="0" u="none" strike="noStrike" kern="0" cap="none" spc="0" normalizeH="0" baseline="0" noProof="0" dirty="0">
                <a:ln>
                  <a:noFill/>
                </a:ln>
                <a:solidFill>
                  <a:srgbClr val="000000"/>
                </a:solidFill>
                <a:effectLst/>
                <a:uLnTx/>
                <a:uFillTx/>
                <a:latin typeface="Arial"/>
                <a:ea typeface="Arial"/>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ea typeface="Arial"/>
                <a:cs typeface="Arial"/>
                <a:sym typeface="Arial"/>
              </a:rPr>
              <a:t>bắt</a:t>
            </a:r>
            <a:r>
              <a:rPr kumimoji="0" lang="en-US" sz="2000" b="0" i="0" u="none" strike="noStrike" kern="0" cap="none" spc="0" normalizeH="0" baseline="0" noProof="0" dirty="0">
                <a:ln>
                  <a:noFill/>
                </a:ln>
                <a:solidFill>
                  <a:srgbClr val="000000"/>
                </a:solidFill>
                <a:effectLst/>
                <a:uLnTx/>
                <a:uFillTx/>
                <a:latin typeface="Arial"/>
                <a:ea typeface="Arial"/>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ea typeface="Arial"/>
                <a:cs typeface="Arial"/>
                <a:sym typeface="Arial"/>
              </a:rPr>
              <a:t>bướm</a:t>
            </a:r>
            <a:endParaRPr kumimoji="0" sz="20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2000" b="0" i="0" u="none" strike="noStrike" kern="0" cap="none" spc="0" normalizeH="0" baseline="0" noProof="0" dirty="0" err="1">
                <a:ln>
                  <a:noFill/>
                </a:ln>
                <a:solidFill>
                  <a:srgbClr val="000000"/>
                </a:solidFill>
                <a:effectLst/>
                <a:uLnTx/>
                <a:uFillTx/>
                <a:latin typeface="Arial"/>
                <a:ea typeface="Arial"/>
                <a:cs typeface="Arial"/>
                <a:sym typeface="Arial"/>
              </a:rPr>
              <a:t>Cười</a:t>
            </a:r>
            <a:r>
              <a:rPr kumimoji="0" lang="en-US" sz="2000" b="0" i="0" u="none" strike="noStrike" kern="0" cap="none" spc="0" normalizeH="0" baseline="0" noProof="0" dirty="0">
                <a:ln>
                  <a:noFill/>
                </a:ln>
                <a:solidFill>
                  <a:srgbClr val="000000"/>
                </a:solidFill>
                <a:effectLst/>
                <a:uLnTx/>
                <a:uFillTx/>
                <a:latin typeface="Arial"/>
                <a:ea typeface="Arial"/>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ea typeface="Arial"/>
                <a:cs typeface="Arial"/>
                <a:sym typeface="Arial"/>
              </a:rPr>
              <a:t>dưới</a:t>
            </a:r>
            <a:r>
              <a:rPr kumimoji="0" lang="en-US" sz="2000" b="0" i="0" u="none" strike="noStrike" kern="0" cap="none" spc="0" normalizeH="0" baseline="0" noProof="0" dirty="0">
                <a:ln>
                  <a:noFill/>
                </a:ln>
                <a:solidFill>
                  <a:srgbClr val="000000"/>
                </a:solidFill>
                <a:effectLst/>
                <a:uLnTx/>
                <a:uFillTx/>
                <a:latin typeface="Arial"/>
                <a:ea typeface="Arial"/>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ea typeface="Arial"/>
                <a:cs typeface="Arial"/>
                <a:sym typeface="Arial"/>
              </a:rPr>
              <a:t>hàng</a:t>
            </a:r>
            <a:r>
              <a:rPr kumimoji="0" lang="en-US" sz="2000" b="0" i="0" u="none" strike="noStrike" kern="0" cap="none" spc="0" normalizeH="0" baseline="0" noProof="0" dirty="0">
                <a:ln>
                  <a:noFill/>
                </a:ln>
                <a:solidFill>
                  <a:srgbClr val="000000"/>
                </a:solidFill>
                <a:effectLst/>
                <a:uLnTx/>
                <a:uFillTx/>
                <a:latin typeface="Arial"/>
                <a:ea typeface="Arial"/>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ea typeface="Arial"/>
                <a:cs typeface="Arial"/>
                <a:sym typeface="Arial"/>
              </a:rPr>
              <a:t>tre</a:t>
            </a:r>
            <a:r>
              <a:rPr kumimoji="0" lang="en-US" sz="2000" b="0" i="0" u="none" strike="noStrike" kern="0" cap="none" spc="0" normalizeH="0" baseline="0" noProof="0" dirty="0">
                <a:ln>
                  <a:noFill/>
                </a:ln>
                <a:solidFill>
                  <a:srgbClr val="000000"/>
                </a:solidFill>
                <a:effectLst/>
                <a:uLnTx/>
                <a:uFillTx/>
                <a:latin typeface="Arial"/>
                <a:ea typeface="Arial"/>
                <a:cs typeface="Arial"/>
                <a:sym typeface="Arial"/>
              </a:rPr>
              <a:t>.</a:t>
            </a:r>
            <a:endParaRPr kumimoji="0" sz="2000" b="0" i="1"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151" name="Google Shape;1151;p27"/>
          <p:cNvSpPr/>
          <p:nvPr/>
        </p:nvSpPr>
        <p:spPr>
          <a:xfrm>
            <a:off x="4004995" y="639571"/>
            <a:ext cx="346364" cy="365125"/>
          </a:xfrm>
          <a:prstGeom prst="ellipse">
            <a:avLst/>
          </a:prstGeom>
          <a:solidFill>
            <a:srgbClr val="FF0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r>
              <a:rPr kumimoji="0" lang="en-US" sz="1800" b="1" i="0" u="none" strike="noStrike" kern="0" cap="none" spc="0" normalizeH="0" baseline="0" noProof="0">
                <a:ln>
                  <a:noFill/>
                </a:ln>
                <a:solidFill>
                  <a:srgbClr val="FFFFFF"/>
                </a:solidFill>
                <a:effectLst/>
                <a:uLnTx/>
                <a:uFillTx/>
                <a:latin typeface="Arial"/>
                <a:ea typeface="Arial"/>
                <a:cs typeface="Arial"/>
                <a:sym typeface="Arial"/>
              </a:rPr>
              <a:t>1</a:t>
            </a:r>
            <a:endParaRPr kumimoji="0" sz="1800" b="1"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52" name="Google Shape;1152;p27"/>
          <p:cNvSpPr/>
          <p:nvPr/>
        </p:nvSpPr>
        <p:spPr>
          <a:xfrm>
            <a:off x="7477189" y="1500035"/>
            <a:ext cx="346364" cy="365125"/>
          </a:xfrm>
          <a:prstGeom prst="ellipse">
            <a:avLst/>
          </a:prstGeom>
          <a:solidFill>
            <a:srgbClr val="FF0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r>
              <a:rPr kumimoji="0" lang="en-US" sz="1800" b="1" i="0" u="none" strike="noStrike" kern="0" cap="none" spc="0" normalizeH="0" baseline="0" noProof="0">
                <a:ln>
                  <a:noFill/>
                </a:ln>
                <a:solidFill>
                  <a:srgbClr val="FFFFFF"/>
                </a:solidFill>
                <a:effectLst/>
                <a:uLnTx/>
                <a:uFillTx/>
                <a:latin typeface="Arial"/>
                <a:ea typeface="Arial"/>
                <a:cs typeface="Arial"/>
                <a:sym typeface="Arial"/>
              </a:rPr>
              <a:t>3</a:t>
            </a:r>
            <a:endParaRPr kumimoji="0" sz="1800" b="1"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53" name="Google Shape;1153;p27"/>
          <p:cNvSpPr/>
          <p:nvPr/>
        </p:nvSpPr>
        <p:spPr>
          <a:xfrm>
            <a:off x="3951243" y="2110099"/>
            <a:ext cx="346364" cy="365125"/>
          </a:xfrm>
          <a:prstGeom prst="ellipse">
            <a:avLst/>
          </a:prstGeom>
          <a:solidFill>
            <a:srgbClr val="FF0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r>
              <a:rPr kumimoji="0" lang="en-US" sz="1800" b="1" i="0" u="none" strike="noStrike" kern="0" cap="none" spc="0" normalizeH="0" baseline="0" noProof="0">
                <a:ln>
                  <a:noFill/>
                </a:ln>
                <a:solidFill>
                  <a:srgbClr val="FFFFFF"/>
                </a:solidFill>
                <a:effectLst/>
                <a:uLnTx/>
                <a:uFillTx/>
                <a:latin typeface="Arial"/>
                <a:ea typeface="Arial"/>
                <a:cs typeface="Arial"/>
                <a:sym typeface="Arial"/>
              </a:rPr>
              <a:t>2</a:t>
            </a:r>
            <a:endParaRPr kumimoji="0" sz="1800" b="1"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54" name="Google Shape;1154;p27"/>
          <p:cNvSpPr/>
          <p:nvPr/>
        </p:nvSpPr>
        <p:spPr>
          <a:xfrm>
            <a:off x="8663479" y="5185842"/>
            <a:ext cx="346364" cy="365125"/>
          </a:xfrm>
          <a:prstGeom prst="ellipse">
            <a:avLst/>
          </a:prstGeom>
          <a:solidFill>
            <a:srgbClr val="FF0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r>
              <a:rPr kumimoji="0" lang="en-US" sz="1800" b="1" i="0" u="none" strike="noStrike" kern="0" cap="none" spc="0" normalizeH="0" baseline="0" noProof="0">
                <a:ln>
                  <a:noFill/>
                </a:ln>
                <a:solidFill>
                  <a:srgbClr val="FFFFFF"/>
                </a:solidFill>
                <a:effectLst/>
                <a:uLnTx/>
                <a:uFillTx/>
                <a:latin typeface="Arial"/>
                <a:ea typeface="Arial"/>
                <a:cs typeface="Arial"/>
                <a:sym typeface="Arial"/>
              </a:rPr>
              <a:t>6</a:t>
            </a:r>
            <a:endParaRPr kumimoji="0" sz="1800" b="1"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55" name="Google Shape;1155;p27"/>
          <p:cNvSpPr/>
          <p:nvPr/>
        </p:nvSpPr>
        <p:spPr>
          <a:xfrm>
            <a:off x="5979717" y="5266240"/>
            <a:ext cx="346364" cy="365125"/>
          </a:xfrm>
          <a:prstGeom prst="ellipse">
            <a:avLst/>
          </a:prstGeom>
          <a:solidFill>
            <a:srgbClr val="FF0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r>
              <a:rPr kumimoji="0" lang="en-US" sz="1800" b="1" i="0" u="none" strike="noStrike" kern="0" cap="none" spc="0" normalizeH="0" baseline="0" noProof="0">
                <a:ln>
                  <a:noFill/>
                </a:ln>
                <a:solidFill>
                  <a:srgbClr val="FFFFFF"/>
                </a:solidFill>
                <a:effectLst/>
                <a:uLnTx/>
                <a:uFillTx/>
                <a:latin typeface="Arial"/>
                <a:ea typeface="Arial"/>
                <a:cs typeface="Arial"/>
                <a:sym typeface="Arial"/>
              </a:rPr>
              <a:t>5</a:t>
            </a:r>
            <a:endParaRPr kumimoji="0" sz="1800" b="1"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56" name="Google Shape;1156;p27"/>
          <p:cNvSpPr/>
          <p:nvPr/>
        </p:nvSpPr>
        <p:spPr>
          <a:xfrm>
            <a:off x="7538736" y="2972954"/>
            <a:ext cx="346364" cy="365125"/>
          </a:xfrm>
          <a:prstGeom prst="ellipse">
            <a:avLst/>
          </a:prstGeom>
          <a:solidFill>
            <a:srgbClr val="FF0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r>
              <a:rPr kumimoji="0" lang="en-US" sz="1800" b="1" i="0" u="none" strike="noStrike" kern="0" cap="none" spc="0" normalizeH="0" baseline="0" noProof="0">
                <a:ln>
                  <a:noFill/>
                </a:ln>
                <a:solidFill>
                  <a:srgbClr val="FFFFFF"/>
                </a:solidFill>
                <a:effectLst/>
                <a:uLnTx/>
                <a:uFillTx/>
                <a:latin typeface="Arial"/>
                <a:ea typeface="Arial"/>
                <a:cs typeface="Arial"/>
                <a:sym typeface="Arial"/>
              </a:rPr>
              <a:t>4</a:t>
            </a:r>
            <a:endParaRPr kumimoji="0" sz="1800" b="1"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20" name="Group 19">
            <a:extLst>
              <a:ext uri="{FF2B5EF4-FFF2-40B4-BE49-F238E27FC236}">
                <a16:creationId xmlns:a16="http://schemas.microsoft.com/office/drawing/2014/main" id="{1DB6DC4E-804F-670E-C6A9-CCC0BE4C747B}"/>
              </a:ext>
            </a:extLst>
          </p:cNvPr>
          <p:cNvGrpSpPr/>
          <p:nvPr/>
        </p:nvGrpSpPr>
        <p:grpSpPr>
          <a:xfrm>
            <a:off x="-65141" y="50973"/>
            <a:ext cx="3322764" cy="1157678"/>
            <a:chOff x="2704736" y="46060"/>
            <a:chExt cx="5348161" cy="1504018"/>
          </a:xfrm>
        </p:grpSpPr>
        <p:grpSp>
          <p:nvGrpSpPr>
            <p:cNvPr id="21" name="Group 20">
              <a:extLst>
                <a:ext uri="{FF2B5EF4-FFF2-40B4-BE49-F238E27FC236}">
                  <a16:creationId xmlns:a16="http://schemas.microsoft.com/office/drawing/2014/main" id="{F0CE9CA4-8E17-5E6E-61CA-4CC7A45578C1}"/>
                </a:ext>
              </a:extLst>
            </p:cNvPr>
            <p:cNvGrpSpPr/>
            <p:nvPr/>
          </p:nvGrpSpPr>
          <p:grpSpPr>
            <a:xfrm>
              <a:off x="2704736" y="46060"/>
              <a:ext cx="5348161" cy="1504018"/>
              <a:chOff x="3114297" y="767286"/>
              <a:chExt cx="4545321" cy="1429542"/>
            </a:xfrm>
          </p:grpSpPr>
          <p:pic>
            <p:nvPicPr>
              <p:cNvPr id="23" name="Picture 4">
                <a:extLst>
                  <a:ext uri="{FF2B5EF4-FFF2-40B4-BE49-F238E27FC236}">
                    <a16:creationId xmlns:a16="http://schemas.microsoft.com/office/drawing/2014/main" id="{E5F1B9BA-804F-AD7E-671D-99353FFB4BFA}"/>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t="30637" b="43697"/>
              <a:stretch/>
            </p:blipFill>
            <p:spPr bwMode="auto">
              <a:xfrm>
                <a:off x="3114297" y="767286"/>
                <a:ext cx="4545321" cy="1429542"/>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8B1C746B-6D07-E989-2C2B-ED1D3D27867F}"/>
                  </a:ext>
                </a:extLst>
              </p:cNvPr>
              <p:cNvSpPr txBox="1"/>
              <p:nvPr/>
            </p:nvSpPr>
            <p:spPr>
              <a:xfrm>
                <a:off x="4000869" y="1109513"/>
                <a:ext cx="3381299" cy="6460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800" b="1" i="0" u="none" strike="noStrike" kern="120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lại</a:t>
                </a:r>
                <a:endParaRPr kumimoji="0" lang="en-US"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2"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C2911725-B599-E9C4-3E7A-09C4A655734B}"/>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704737" y="46061"/>
              <a:ext cx="1255346" cy="12553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8405543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pic>
        <p:nvPicPr>
          <p:cNvPr id="676" name="Google Shape;676;p3"/>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677" name="Google Shape;677;p3"/>
          <p:cNvPicPr preferRelativeResize="0"/>
          <p:nvPr/>
        </p:nvPicPr>
        <p:blipFill rotWithShape="1">
          <a:blip r:embed="rId4">
            <a:alphaModFix/>
          </a:blip>
          <a:srcRect/>
          <a:stretch/>
        </p:blipFill>
        <p:spPr>
          <a:xfrm>
            <a:off x="793087" y="2852168"/>
            <a:ext cx="2965824" cy="3694451"/>
          </a:xfrm>
          <a:prstGeom prst="rect">
            <a:avLst/>
          </a:prstGeom>
          <a:noFill/>
          <a:ln>
            <a:noFill/>
          </a:ln>
        </p:spPr>
      </p:pic>
      <p:sp>
        <p:nvSpPr>
          <p:cNvPr id="678" name="Google Shape;678;p3"/>
          <p:cNvSpPr/>
          <p:nvPr/>
        </p:nvSpPr>
        <p:spPr>
          <a:xfrm>
            <a:off x="3149310" y="634713"/>
            <a:ext cx="5895975" cy="2667000"/>
          </a:xfrm>
          <a:prstGeom prst="cloudCallout">
            <a:avLst>
              <a:gd name="adj1" fmla="val -49844"/>
              <a:gd name="adj2" fmla="val 52586"/>
            </a:avLst>
          </a:prstGeom>
          <a:solidFill>
            <a:schemeClr val="lt1"/>
          </a:solidFill>
          <a:ln w="381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70C0"/>
              </a:buClr>
              <a:buSzPts val="3600"/>
              <a:buFont typeface="Arial Rounded"/>
              <a:buNone/>
            </a:pPr>
            <a:r>
              <a:rPr lang="en-US" sz="3600" b="0" i="0" u="none" strike="noStrike" cap="none">
                <a:solidFill>
                  <a:srgbClr val="0070C0"/>
                </a:solidFill>
                <a:latin typeface="Arial Rounded"/>
                <a:ea typeface="Arial Rounded"/>
                <a:cs typeface="Arial Rounded"/>
                <a:sym typeface="Arial Rounded"/>
              </a:rPr>
              <a:t>Em yêu nhất điều gì ở anh, chị hoặc em của mình?</a:t>
            </a:r>
            <a:endParaRPr sz="3600" b="0" i="0" u="none" strike="noStrike" cap="none">
              <a:solidFill>
                <a:srgbClr val="0070C0"/>
              </a:solidFill>
              <a:latin typeface="Arial Rounded"/>
              <a:ea typeface="Arial Rounded"/>
              <a:cs typeface="Arial Rounded"/>
              <a:sym typeface="Arial Rounded"/>
            </a:endParaRPr>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677"/>
                                        </p:tgtEl>
                                        <p:attrNameLst>
                                          <p:attrName>style.visibility</p:attrName>
                                        </p:attrNameLst>
                                      </p:cBhvr>
                                      <p:to>
                                        <p:strVal val="visible"/>
                                      </p:to>
                                    </p:set>
                                    <p:anim calcmode="lin" valueType="num">
                                      <p:cBhvr additive="base">
                                        <p:cTn id="7" dur="500"/>
                                        <p:tgtEl>
                                          <p:spTgt spid="677"/>
                                        </p:tgtEl>
                                        <p:attrNameLst>
                                          <p:attrName>ppt_w</p:attrName>
                                        </p:attrNameLst>
                                      </p:cBhvr>
                                      <p:tavLst>
                                        <p:tav tm="0">
                                          <p:val>
                                            <p:strVal val="0"/>
                                          </p:val>
                                        </p:tav>
                                        <p:tav tm="100000">
                                          <p:val>
                                            <p:strVal val="#ppt_w"/>
                                          </p:val>
                                        </p:tav>
                                      </p:tavLst>
                                    </p:anim>
                                    <p:anim calcmode="lin" valueType="num">
                                      <p:cBhvr additive="base">
                                        <p:cTn id="8" dur="500"/>
                                        <p:tgtEl>
                                          <p:spTgt spid="677"/>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678"/>
                                        </p:tgtEl>
                                        <p:attrNameLst>
                                          <p:attrName>style.visibility</p:attrName>
                                        </p:attrNameLst>
                                      </p:cBhvr>
                                      <p:to>
                                        <p:strVal val="visible"/>
                                      </p:to>
                                    </p:set>
                                    <p:animEffect transition="in" filter="fade">
                                      <p:cBhvr>
                                        <p:cTn id="13" dur="500"/>
                                        <p:tgtEl>
                                          <p:spTgt spid="6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160"/>
        <p:cNvGrpSpPr/>
        <p:nvPr/>
      </p:nvGrpSpPr>
      <p:grpSpPr>
        <a:xfrm>
          <a:off x="0" y="0"/>
          <a:ext cx="0" cy="0"/>
          <a:chOff x="0" y="0"/>
          <a:chExt cx="0" cy="0"/>
        </a:xfrm>
      </p:grpSpPr>
      <p:grpSp>
        <p:nvGrpSpPr>
          <p:cNvPr id="1161" name="Google Shape;1161;p28"/>
          <p:cNvGrpSpPr/>
          <p:nvPr/>
        </p:nvGrpSpPr>
        <p:grpSpPr>
          <a:xfrm>
            <a:off x="3690094" y="-56333"/>
            <a:ext cx="7724823" cy="6863360"/>
            <a:chOff x="1150891" y="0"/>
            <a:chExt cx="7724823" cy="6863360"/>
          </a:xfrm>
        </p:grpSpPr>
        <p:pic>
          <p:nvPicPr>
            <p:cNvPr id="1162" name="Google Shape;1162;p28"/>
            <p:cNvPicPr preferRelativeResize="0"/>
            <p:nvPr/>
          </p:nvPicPr>
          <p:blipFill rotWithShape="1">
            <a:blip r:embed="rId3">
              <a:alphaModFix/>
            </a:blip>
            <a:srcRect l="43032" t="28917" r="52826"/>
            <a:stretch/>
          </p:blipFill>
          <p:spPr>
            <a:xfrm>
              <a:off x="4101438" y="14214"/>
              <a:ext cx="270013" cy="6849146"/>
            </a:xfrm>
            <a:prstGeom prst="rect">
              <a:avLst/>
            </a:prstGeom>
            <a:noFill/>
            <a:ln>
              <a:noFill/>
            </a:ln>
          </p:spPr>
        </p:pic>
        <p:pic>
          <p:nvPicPr>
            <p:cNvPr id="1163" name="Google Shape;1163;p28"/>
            <p:cNvPicPr preferRelativeResize="0"/>
            <p:nvPr/>
          </p:nvPicPr>
          <p:blipFill rotWithShape="1">
            <a:blip r:embed="rId3">
              <a:alphaModFix/>
            </a:blip>
            <a:srcRect t="31360" r="55435"/>
            <a:stretch/>
          </p:blipFill>
          <p:spPr>
            <a:xfrm>
              <a:off x="1150891" y="14215"/>
              <a:ext cx="2996617" cy="6837548"/>
            </a:xfrm>
            <a:prstGeom prst="rect">
              <a:avLst/>
            </a:prstGeom>
            <a:noFill/>
            <a:ln>
              <a:noFill/>
            </a:ln>
          </p:spPr>
        </p:pic>
        <p:pic>
          <p:nvPicPr>
            <p:cNvPr id="1164" name="Google Shape;1164;p28"/>
            <p:cNvPicPr preferRelativeResize="0"/>
            <p:nvPr/>
          </p:nvPicPr>
          <p:blipFill rotWithShape="1">
            <a:blip r:embed="rId3">
              <a:alphaModFix/>
            </a:blip>
            <a:srcRect l="43777" t="42342"/>
            <a:stretch/>
          </p:blipFill>
          <p:spPr>
            <a:xfrm>
              <a:off x="4361871" y="0"/>
              <a:ext cx="4513843" cy="6858000"/>
            </a:xfrm>
            <a:prstGeom prst="rect">
              <a:avLst/>
            </a:prstGeom>
            <a:noFill/>
            <a:ln>
              <a:noFill/>
            </a:ln>
          </p:spPr>
        </p:pic>
      </p:grpSp>
      <p:sp>
        <p:nvSpPr>
          <p:cNvPr id="1166" name="Google Shape;1166;p28"/>
          <p:cNvSpPr txBox="1"/>
          <p:nvPr/>
        </p:nvSpPr>
        <p:spPr>
          <a:xfrm>
            <a:off x="6509267" y="392108"/>
            <a:ext cx="2303412" cy="40011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2000"/>
              <a:buFont typeface="Arial"/>
              <a:buNone/>
            </a:pPr>
            <a:r>
              <a:rPr lang="en-US" sz="2000" b="1" i="0" u="none" strike="noStrike" cap="none">
                <a:solidFill>
                  <a:srgbClr val="FF0000"/>
                </a:solidFill>
                <a:latin typeface="Arial"/>
                <a:ea typeface="Arial"/>
                <a:cs typeface="Arial"/>
                <a:sym typeface="Arial"/>
              </a:rPr>
              <a:t>TÔI YÊU EM TÔI</a:t>
            </a:r>
            <a:endParaRPr/>
          </a:p>
        </p:txBody>
      </p:sp>
      <p:sp>
        <p:nvSpPr>
          <p:cNvPr id="1167" name="Google Shape;1167;p28"/>
          <p:cNvSpPr txBox="1"/>
          <p:nvPr/>
        </p:nvSpPr>
        <p:spPr>
          <a:xfrm>
            <a:off x="4300638" y="735576"/>
            <a:ext cx="2150137" cy="1323439"/>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Tôi yêu em tôi</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Nó cười rúc rích</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Mỗi khi tôi đùa</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Nó vui, nó thích.</a:t>
            </a:r>
            <a:endParaRPr/>
          </a:p>
        </p:txBody>
      </p:sp>
      <p:sp>
        <p:nvSpPr>
          <p:cNvPr id="1168" name="Google Shape;1168;p28"/>
          <p:cNvSpPr txBox="1"/>
          <p:nvPr/>
        </p:nvSpPr>
        <p:spPr>
          <a:xfrm>
            <a:off x="4300638" y="2168687"/>
            <a:ext cx="2600436" cy="1323439"/>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Mắt nó đen ngời</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Trong veo như nước</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Miệng nó tươi hồng</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Nói như khướu hót.</a:t>
            </a:r>
            <a:endParaRPr/>
          </a:p>
        </p:txBody>
      </p:sp>
      <p:sp>
        <p:nvSpPr>
          <p:cNvPr id="1169" name="Google Shape;1169;p28"/>
          <p:cNvSpPr txBox="1"/>
          <p:nvPr/>
        </p:nvSpPr>
        <p:spPr>
          <a:xfrm>
            <a:off x="7842935" y="3069165"/>
            <a:ext cx="2600436" cy="1323439"/>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Tôi đi đâu lâu</a:t>
            </a: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Nó mong, nó nhắc</a:t>
            </a: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Nó nấp sau cây</a:t>
            </a: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Oà ra ôm chặt.</a:t>
            </a:r>
            <a:endParaRPr sz="2000" b="0" i="1" u="none" strike="noStrike" cap="none">
              <a:solidFill>
                <a:srgbClr val="000000"/>
              </a:solidFill>
              <a:latin typeface="Calibri"/>
              <a:ea typeface="Calibri"/>
              <a:cs typeface="Calibri"/>
              <a:sym typeface="Calibri"/>
            </a:endParaRPr>
          </a:p>
        </p:txBody>
      </p:sp>
      <p:sp>
        <p:nvSpPr>
          <p:cNvPr id="1170" name="Google Shape;1170;p28"/>
          <p:cNvSpPr txBox="1"/>
          <p:nvPr/>
        </p:nvSpPr>
        <p:spPr>
          <a:xfrm>
            <a:off x="7872390" y="1537735"/>
            <a:ext cx="2600436" cy="1323439"/>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Hoa lan, hoa lí</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Nó nhặt cài đầu</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Hương thơm theo nó</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Sân trước vườn sau.</a:t>
            </a:r>
            <a:endParaRPr sz="2000" b="0" i="1" u="none" strike="noStrike" cap="none">
              <a:solidFill>
                <a:srgbClr val="000000"/>
              </a:solidFill>
              <a:latin typeface="Calibri"/>
              <a:ea typeface="Calibri"/>
              <a:cs typeface="Calibri"/>
              <a:sym typeface="Calibri"/>
            </a:endParaRPr>
          </a:p>
        </p:txBody>
      </p:sp>
      <p:sp>
        <p:nvSpPr>
          <p:cNvPr id="1171" name="Google Shape;1171;p28"/>
          <p:cNvSpPr txBox="1"/>
          <p:nvPr/>
        </p:nvSpPr>
        <p:spPr>
          <a:xfrm>
            <a:off x="6318774" y="5383271"/>
            <a:ext cx="2479391" cy="1323439"/>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Nó thích vẽ lắm</a:t>
            </a: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Vẽ thỏ có đôi</a:t>
            </a: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Nó sợ thỏ một</a:t>
            </a: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Không có bạn chơi.</a:t>
            </a:r>
            <a:endParaRPr sz="2000" b="0" i="1" u="none" strike="noStrike" cap="none">
              <a:solidFill>
                <a:srgbClr val="000000"/>
              </a:solidFill>
              <a:latin typeface="Calibri"/>
              <a:ea typeface="Calibri"/>
              <a:cs typeface="Calibri"/>
              <a:sym typeface="Calibri"/>
            </a:endParaRPr>
          </a:p>
        </p:txBody>
      </p:sp>
      <p:sp>
        <p:nvSpPr>
          <p:cNvPr id="1172" name="Google Shape;1172;p28"/>
          <p:cNvSpPr txBox="1"/>
          <p:nvPr/>
        </p:nvSpPr>
        <p:spPr>
          <a:xfrm>
            <a:off x="8882760" y="5397830"/>
            <a:ext cx="2479391" cy="1323439"/>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Kìa, tiếng nó đấy!</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Đang ở trường về</a:t>
            </a: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Cùng bạn bắt bướm</a:t>
            </a: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Cười dưới hàng tre.</a:t>
            </a:r>
            <a:endParaRPr sz="2000" b="0" i="1" u="none" strike="noStrike" cap="none">
              <a:solidFill>
                <a:srgbClr val="000000"/>
              </a:solidFill>
              <a:latin typeface="Calibri"/>
              <a:ea typeface="Calibri"/>
              <a:cs typeface="Calibri"/>
              <a:sym typeface="Calibri"/>
            </a:endParaRPr>
          </a:p>
        </p:txBody>
      </p:sp>
      <p:sp>
        <p:nvSpPr>
          <p:cNvPr id="1173" name="Google Shape;1173;p28"/>
          <p:cNvSpPr/>
          <p:nvPr/>
        </p:nvSpPr>
        <p:spPr>
          <a:xfrm>
            <a:off x="4086275" y="588598"/>
            <a:ext cx="346364" cy="365125"/>
          </a:xfrm>
          <a:prstGeom prst="ellipse">
            <a:avLst/>
          </a:prstGeom>
          <a:solidFill>
            <a:srgbClr val="FF0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Arial"/>
              <a:buNone/>
            </a:pPr>
            <a:r>
              <a:rPr lang="en-US" sz="1800" b="1" i="0" u="none" strike="noStrike" cap="none">
                <a:solidFill>
                  <a:srgbClr val="FFFFFF"/>
                </a:solidFill>
                <a:latin typeface="Arial"/>
                <a:ea typeface="Arial"/>
                <a:cs typeface="Arial"/>
                <a:sym typeface="Arial"/>
              </a:rPr>
              <a:t>1</a:t>
            </a:r>
            <a:endParaRPr sz="1800" b="1" i="0" u="none" strike="noStrike" cap="none">
              <a:solidFill>
                <a:srgbClr val="FFFFFF"/>
              </a:solidFill>
              <a:latin typeface="Calibri"/>
              <a:ea typeface="Calibri"/>
              <a:cs typeface="Calibri"/>
              <a:sym typeface="Calibri"/>
            </a:endParaRPr>
          </a:p>
        </p:txBody>
      </p:sp>
      <p:sp>
        <p:nvSpPr>
          <p:cNvPr id="1174" name="Google Shape;1174;p28"/>
          <p:cNvSpPr/>
          <p:nvPr/>
        </p:nvSpPr>
        <p:spPr>
          <a:xfrm>
            <a:off x="7558469" y="1449062"/>
            <a:ext cx="346364" cy="365125"/>
          </a:xfrm>
          <a:prstGeom prst="ellipse">
            <a:avLst/>
          </a:prstGeom>
          <a:solidFill>
            <a:srgbClr val="FF0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Arial"/>
              <a:buNone/>
            </a:pPr>
            <a:r>
              <a:rPr lang="en-US" sz="1800" b="1" i="0" u="none" strike="noStrike" cap="none">
                <a:solidFill>
                  <a:srgbClr val="FFFFFF"/>
                </a:solidFill>
                <a:latin typeface="Arial"/>
                <a:ea typeface="Arial"/>
                <a:cs typeface="Arial"/>
                <a:sym typeface="Arial"/>
              </a:rPr>
              <a:t>3</a:t>
            </a:r>
            <a:endParaRPr sz="1800" b="1" i="0" u="none" strike="noStrike" cap="none">
              <a:solidFill>
                <a:srgbClr val="FFFFFF"/>
              </a:solidFill>
              <a:latin typeface="Calibri"/>
              <a:ea typeface="Calibri"/>
              <a:cs typeface="Calibri"/>
              <a:sym typeface="Calibri"/>
            </a:endParaRPr>
          </a:p>
        </p:txBody>
      </p:sp>
      <p:sp>
        <p:nvSpPr>
          <p:cNvPr id="1175" name="Google Shape;1175;p28"/>
          <p:cNvSpPr/>
          <p:nvPr/>
        </p:nvSpPr>
        <p:spPr>
          <a:xfrm>
            <a:off x="4032523" y="2059126"/>
            <a:ext cx="346364" cy="365125"/>
          </a:xfrm>
          <a:prstGeom prst="ellipse">
            <a:avLst/>
          </a:prstGeom>
          <a:solidFill>
            <a:srgbClr val="FF0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Arial"/>
              <a:buNone/>
            </a:pPr>
            <a:r>
              <a:rPr lang="en-US" sz="1800" b="1" i="0" u="none" strike="noStrike" cap="none">
                <a:solidFill>
                  <a:srgbClr val="FFFFFF"/>
                </a:solidFill>
                <a:latin typeface="Arial"/>
                <a:ea typeface="Arial"/>
                <a:cs typeface="Arial"/>
                <a:sym typeface="Arial"/>
              </a:rPr>
              <a:t>2</a:t>
            </a:r>
            <a:endParaRPr sz="1800" b="1" i="0" u="none" strike="noStrike" cap="none">
              <a:solidFill>
                <a:srgbClr val="FFFFFF"/>
              </a:solidFill>
              <a:latin typeface="Calibri"/>
              <a:ea typeface="Calibri"/>
              <a:cs typeface="Calibri"/>
              <a:sym typeface="Calibri"/>
            </a:endParaRPr>
          </a:p>
        </p:txBody>
      </p:sp>
      <p:sp>
        <p:nvSpPr>
          <p:cNvPr id="1176" name="Google Shape;1176;p28"/>
          <p:cNvSpPr/>
          <p:nvPr/>
        </p:nvSpPr>
        <p:spPr>
          <a:xfrm>
            <a:off x="8744759" y="5134869"/>
            <a:ext cx="346364" cy="365125"/>
          </a:xfrm>
          <a:prstGeom prst="ellipse">
            <a:avLst/>
          </a:prstGeom>
          <a:solidFill>
            <a:srgbClr val="FF0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Arial"/>
              <a:buNone/>
            </a:pPr>
            <a:r>
              <a:rPr lang="en-US" sz="1800" b="1" i="0" u="none" strike="noStrike" cap="none">
                <a:solidFill>
                  <a:srgbClr val="FFFFFF"/>
                </a:solidFill>
                <a:latin typeface="Arial"/>
                <a:ea typeface="Arial"/>
                <a:cs typeface="Arial"/>
                <a:sym typeface="Arial"/>
              </a:rPr>
              <a:t>6</a:t>
            </a:r>
            <a:endParaRPr sz="1800" b="1" i="0" u="none" strike="noStrike" cap="none">
              <a:solidFill>
                <a:srgbClr val="FFFFFF"/>
              </a:solidFill>
              <a:latin typeface="Calibri"/>
              <a:ea typeface="Calibri"/>
              <a:cs typeface="Calibri"/>
              <a:sym typeface="Calibri"/>
            </a:endParaRPr>
          </a:p>
        </p:txBody>
      </p:sp>
      <p:sp>
        <p:nvSpPr>
          <p:cNvPr id="1177" name="Google Shape;1177;p28"/>
          <p:cNvSpPr/>
          <p:nvPr/>
        </p:nvSpPr>
        <p:spPr>
          <a:xfrm>
            <a:off x="6060997" y="5215267"/>
            <a:ext cx="346364" cy="365125"/>
          </a:xfrm>
          <a:prstGeom prst="ellipse">
            <a:avLst/>
          </a:prstGeom>
          <a:solidFill>
            <a:srgbClr val="FF0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Arial"/>
              <a:buNone/>
            </a:pPr>
            <a:r>
              <a:rPr lang="en-US" sz="1800" b="1" i="0" u="none" strike="noStrike" cap="none">
                <a:solidFill>
                  <a:srgbClr val="FFFFFF"/>
                </a:solidFill>
                <a:latin typeface="Arial"/>
                <a:ea typeface="Arial"/>
                <a:cs typeface="Arial"/>
                <a:sym typeface="Arial"/>
              </a:rPr>
              <a:t>5</a:t>
            </a:r>
            <a:endParaRPr sz="1800" b="1" i="0" u="none" strike="noStrike" cap="none">
              <a:solidFill>
                <a:srgbClr val="FFFFFF"/>
              </a:solidFill>
              <a:latin typeface="Calibri"/>
              <a:ea typeface="Calibri"/>
              <a:cs typeface="Calibri"/>
              <a:sym typeface="Calibri"/>
            </a:endParaRPr>
          </a:p>
        </p:txBody>
      </p:sp>
      <p:sp>
        <p:nvSpPr>
          <p:cNvPr id="1178" name="Google Shape;1178;p28"/>
          <p:cNvSpPr/>
          <p:nvPr/>
        </p:nvSpPr>
        <p:spPr>
          <a:xfrm>
            <a:off x="7620016" y="2921981"/>
            <a:ext cx="346364" cy="365125"/>
          </a:xfrm>
          <a:prstGeom prst="ellipse">
            <a:avLst/>
          </a:prstGeom>
          <a:solidFill>
            <a:srgbClr val="FF0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Arial"/>
              <a:buNone/>
            </a:pPr>
            <a:r>
              <a:rPr lang="en-US" sz="1800" b="1" i="0" u="none" strike="noStrike" cap="none">
                <a:solidFill>
                  <a:srgbClr val="FFFFFF"/>
                </a:solidFill>
                <a:latin typeface="Arial"/>
                <a:ea typeface="Arial"/>
                <a:cs typeface="Arial"/>
                <a:sym typeface="Arial"/>
              </a:rPr>
              <a:t>4</a:t>
            </a:r>
            <a:endParaRPr sz="1800" b="1" i="0" u="none" strike="noStrike" cap="none">
              <a:solidFill>
                <a:srgbClr val="FFFFFF"/>
              </a:solidFill>
              <a:latin typeface="Calibri"/>
              <a:ea typeface="Calibri"/>
              <a:cs typeface="Calibri"/>
              <a:sym typeface="Calibri"/>
            </a:endParaRPr>
          </a:p>
        </p:txBody>
      </p:sp>
      <p:sp>
        <p:nvSpPr>
          <p:cNvPr id="1179" name="Google Shape;1179;p28"/>
          <p:cNvSpPr/>
          <p:nvPr/>
        </p:nvSpPr>
        <p:spPr>
          <a:xfrm>
            <a:off x="5279684" y="750009"/>
            <a:ext cx="713142" cy="365125"/>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80" name="Google Shape;1180;p28"/>
          <p:cNvSpPr/>
          <p:nvPr/>
        </p:nvSpPr>
        <p:spPr>
          <a:xfrm>
            <a:off x="5279683" y="1355172"/>
            <a:ext cx="781313" cy="365125"/>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81" name="Google Shape;1181;p28"/>
          <p:cNvSpPr/>
          <p:nvPr/>
        </p:nvSpPr>
        <p:spPr>
          <a:xfrm>
            <a:off x="5242911" y="2216742"/>
            <a:ext cx="1063977" cy="365125"/>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82" name="Google Shape;1182;p28"/>
          <p:cNvSpPr/>
          <p:nvPr/>
        </p:nvSpPr>
        <p:spPr>
          <a:xfrm>
            <a:off x="5481731" y="2830269"/>
            <a:ext cx="1204980" cy="365125"/>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83" name="Google Shape;1183;p28"/>
          <p:cNvSpPr/>
          <p:nvPr/>
        </p:nvSpPr>
        <p:spPr>
          <a:xfrm>
            <a:off x="8891254" y="1876452"/>
            <a:ext cx="1204980" cy="365125"/>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84" name="Google Shape;1184;p28"/>
          <p:cNvSpPr/>
          <p:nvPr/>
        </p:nvSpPr>
        <p:spPr>
          <a:xfrm>
            <a:off x="9172408" y="2526452"/>
            <a:ext cx="1204980" cy="365125"/>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85" name="Google Shape;1185;p28"/>
          <p:cNvSpPr/>
          <p:nvPr/>
        </p:nvSpPr>
        <p:spPr>
          <a:xfrm>
            <a:off x="9074072" y="3372667"/>
            <a:ext cx="1204980" cy="365125"/>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86" name="Google Shape;1186;p28"/>
          <p:cNvSpPr/>
          <p:nvPr/>
        </p:nvSpPr>
        <p:spPr>
          <a:xfrm>
            <a:off x="8648167" y="4023503"/>
            <a:ext cx="1204980" cy="365125"/>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87" name="Google Shape;1187;p28"/>
          <p:cNvSpPr/>
          <p:nvPr/>
        </p:nvSpPr>
        <p:spPr>
          <a:xfrm>
            <a:off x="7191096" y="5698141"/>
            <a:ext cx="1204980" cy="365125"/>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88" name="Google Shape;1188;p28"/>
          <p:cNvSpPr/>
          <p:nvPr/>
        </p:nvSpPr>
        <p:spPr>
          <a:xfrm>
            <a:off x="7520443" y="6349820"/>
            <a:ext cx="1204980" cy="365125"/>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89" name="Google Shape;1189;p28"/>
          <p:cNvSpPr/>
          <p:nvPr/>
        </p:nvSpPr>
        <p:spPr>
          <a:xfrm>
            <a:off x="10096234" y="5376504"/>
            <a:ext cx="1204980" cy="365125"/>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90" name="Google Shape;1190;p28"/>
          <p:cNvSpPr/>
          <p:nvPr/>
        </p:nvSpPr>
        <p:spPr>
          <a:xfrm>
            <a:off x="10142430" y="6018445"/>
            <a:ext cx="1204980" cy="365125"/>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33" name="Group 32">
            <a:extLst>
              <a:ext uri="{FF2B5EF4-FFF2-40B4-BE49-F238E27FC236}">
                <a16:creationId xmlns:a16="http://schemas.microsoft.com/office/drawing/2014/main" id="{1DB6DC4E-804F-670E-C6A9-CCC0BE4C747B}"/>
              </a:ext>
            </a:extLst>
          </p:cNvPr>
          <p:cNvGrpSpPr/>
          <p:nvPr/>
        </p:nvGrpSpPr>
        <p:grpSpPr>
          <a:xfrm>
            <a:off x="-229114" y="50973"/>
            <a:ext cx="3667573" cy="1197776"/>
            <a:chOff x="2440814" y="46060"/>
            <a:chExt cx="5903150" cy="1556112"/>
          </a:xfrm>
        </p:grpSpPr>
        <p:grpSp>
          <p:nvGrpSpPr>
            <p:cNvPr id="34" name="Group 33">
              <a:extLst>
                <a:ext uri="{FF2B5EF4-FFF2-40B4-BE49-F238E27FC236}">
                  <a16:creationId xmlns:a16="http://schemas.microsoft.com/office/drawing/2014/main" id="{F0CE9CA4-8E17-5E6E-61CA-4CC7A45578C1}"/>
                </a:ext>
              </a:extLst>
            </p:cNvPr>
            <p:cNvGrpSpPr/>
            <p:nvPr/>
          </p:nvGrpSpPr>
          <p:grpSpPr>
            <a:xfrm>
              <a:off x="2704736" y="46060"/>
              <a:ext cx="5639228" cy="1504018"/>
              <a:chOff x="3114297" y="767286"/>
              <a:chExt cx="4792695" cy="1429542"/>
            </a:xfrm>
          </p:grpSpPr>
          <p:pic>
            <p:nvPicPr>
              <p:cNvPr id="36" name="Picture 4">
                <a:extLst>
                  <a:ext uri="{FF2B5EF4-FFF2-40B4-BE49-F238E27FC236}">
                    <a16:creationId xmlns:a16="http://schemas.microsoft.com/office/drawing/2014/main" id="{E5F1B9BA-804F-AD7E-671D-99353FFB4BFA}"/>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t="30637" b="43697"/>
              <a:stretch/>
            </p:blipFill>
            <p:spPr bwMode="auto">
              <a:xfrm>
                <a:off x="3114297" y="767286"/>
                <a:ext cx="4792695" cy="1429542"/>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8B1C746B-6D07-E989-2C2B-ED1D3D27867F}"/>
                  </a:ext>
                </a:extLst>
              </p:cNvPr>
              <p:cNvSpPr txBox="1"/>
              <p:nvPr/>
            </p:nvSpPr>
            <p:spPr>
              <a:xfrm>
                <a:off x="3701478" y="1126980"/>
                <a:ext cx="4099150" cy="6460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2800" b="1" i="0" u="none" strike="noStrike" kern="1200" cap="none" spc="0" normalizeH="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thuộc lòng</a:t>
                </a:r>
                <a:endParaRPr kumimoji="0" lang="en-US"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5"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C2911725-B599-E9C4-3E7A-09C4A655734B}"/>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440814" y="346826"/>
              <a:ext cx="1255346" cy="1255346"/>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195"/>
        <p:cNvGrpSpPr/>
        <p:nvPr/>
      </p:nvGrpSpPr>
      <p:grpSpPr>
        <a:xfrm>
          <a:off x="0" y="0"/>
          <a:ext cx="0" cy="0"/>
          <a:chOff x="0" y="0"/>
          <a:chExt cx="0" cy="0"/>
        </a:xfrm>
      </p:grpSpPr>
      <p:grpSp>
        <p:nvGrpSpPr>
          <p:cNvPr id="1196" name="Google Shape;1196;p29"/>
          <p:cNvGrpSpPr/>
          <p:nvPr/>
        </p:nvGrpSpPr>
        <p:grpSpPr>
          <a:xfrm>
            <a:off x="3974574" y="50973"/>
            <a:ext cx="7724823" cy="6863360"/>
            <a:chOff x="1150891" y="0"/>
            <a:chExt cx="7724823" cy="6863360"/>
          </a:xfrm>
        </p:grpSpPr>
        <p:pic>
          <p:nvPicPr>
            <p:cNvPr id="1197" name="Google Shape;1197;p29"/>
            <p:cNvPicPr preferRelativeResize="0"/>
            <p:nvPr/>
          </p:nvPicPr>
          <p:blipFill rotWithShape="1">
            <a:blip r:embed="rId3">
              <a:alphaModFix/>
            </a:blip>
            <a:srcRect l="43032" t="28917" r="52826"/>
            <a:stretch/>
          </p:blipFill>
          <p:spPr>
            <a:xfrm>
              <a:off x="4101438" y="14214"/>
              <a:ext cx="270013" cy="6849146"/>
            </a:xfrm>
            <a:prstGeom prst="rect">
              <a:avLst/>
            </a:prstGeom>
            <a:noFill/>
            <a:ln>
              <a:noFill/>
            </a:ln>
          </p:spPr>
        </p:pic>
        <p:pic>
          <p:nvPicPr>
            <p:cNvPr id="1198" name="Google Shape;1198;p29"/>
            <p:cNvPicPr preferRelativeResize="0"/>
            <p:nvPr/>
          </p:nvPicPr>
          <p:blipFill rotWithShape="1">
            <a:blip r:embed="rId3">
              <a:alphaModFix/>
            </a:blip>
            <a:srcRect t="31360" r="55435"/>
            <a:stretch/>
          </p:blipFill>
          <p:spPr>
            <a:xfrm>
              <a:off x="1150891" y="14215"/>
              <a:ext cx="2996617" cy="6837548"/>
            </a:xfrm>
            <a:prstGeom prst="rect">
              <a:avLst/>
            </a:prstGeom>
            <a:noFill/>
            <a:ln>
              <a:noFill/>
            </a:ln>
          </p:spPr>
        </p:pic>
        <p:pic>
          <p:nvPicPr>
            <p:cNvPr id="1199" name="Google Shape;1199;p29"/>
            <p:cNvPicPr preferRelativeResize="0"/>
            <p:nvPr/>
          </p:nvPicPr>
          <p:blipFill rotWithShape="1">
            <a:blip r:embed="rId3">
              <a:alphaModFix/>
            </a:blip>
            <a:srcRect l="43777" t="42342"/>
            <a:stretch/>
          </p:blipFill>
          <p:spPr>
            <a:xfrm>
              <a:off x="4361871" y="0"/>
              <a:ext cx="4513843" cy="6858000"/>
            </a:xfrm>
            <a:prstGeom prst="rect">
              <a:avLst/>
            </a:prstGeom>
            <a:noFill/>
            <a:ln>
              <a:noFill/>
            </a:ln>
          </p:spPr>
        </p:pic>
      </p:grpSp>
      <p:sp>
        <p:nvSpPr>
          <p:cNvPr id="1201" name="Google Shape;1201;p29"/>
          <p:cNvSpPr txBox="1"/>
          <p:nvPr/>
        </p:nvSpPr>
        <p:spPr>
          <a:xfrm>
            <a:off x="6793747" y="499414"/>
            <a:ext cx="2303412" cy="40011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2000"/>
              <a:buFont typeface="Arial"/>
              <a:buNone/>
            </a:pPr>
            <a:r>
              <a:rPr lang="en-US" sz="2000" b="1" i="0" u="none" strike="noStrike" cap="none">
                <a:solidFill>
                  <a:srgbClr val="FF0000"/>
                </a:solidFill>
                <a:latin typeface="Arial"/>
                <a:ea typeface="Arial"/>
                <a:cs typeface="Arial"/>
                <a:sym typeface="Arial"/>
              </a:rPr>
              <a:t>TÔI YÊU EM TÔI</a:t>
            </a:r>
            <a:endParaRPr/>
          </a:p>
        </p:txBody>
      </p:sp>
      <p:sp>
        <p:nvSpPr>
          <p:cNvPr id="1202" name="Google Shape;1202;p29"/>
          <p:cNvSpPr txBox="1"/>
          <p:nvPr/>
        </p:nvSpPr>
        <p:spPr>
          <a:xfrm>
            <a:off x="4585118" y="842882"/>
            <a:ext cx="2150137" cy="1323439"/>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dirty="0" err="1">
                <a:solidFill>
                  <a:srgbClr val="000000"/>
                </a:solidFill>
                <a:latin typeface="Arial"/>
                <a:ea typeface="Arial"/>
                <a:cs typeface="Arial"/>
                <a:sym typeface="Arial"/>
              </a:rPr>
              <a:t>Tôi</a:t>
            </a:r>
            <a:r>
              <a:rPr lang="en-US" sz="2000" b="0" i="0" u="none" strike="noStrike" cap="none" dirty="0">
                <a:solidFill>
                  <a:srgbClr val="000000"/>
                </a:solidFill>
                <a:latin typeface="Arial"/>
                <a:ea typeface="Arial"/>
                <a:cs typeface="Arial"/>
                <a:sym typeface="Arial"/>
              </a:rPr>
              <a:t> </a:t>
            </a:r>
            <a:r>
              <a:rPr lang="en-US" sz="2000" b="0" i="0" u="none" strike="noStrike" cap="none" dirty="0" err="1">
                <a:solidFill>
                  <a:srgbClr val="000000"/>
                </a:solidFill>
                <a:latin typeface="Arial"/>
                <a:ea typeface="Arial"/>
                <a:cs typeface="Arial"/>
                <a:sym typeface="Arial"/>
              </a:rPr>
              <a:t>yêu</a:t>
            </a:r>
            <a:r>
              <a:rPr lang="en-US" sz="2000" b="0" i="0" u="none" strike="noStrike" cap="none" dirty="0">
                <a:solidFill>
                  <a:srgbClr val="000000"/>
                </a:solidFill>
                <a:latin typeface="Arial"/>
                <a:ea typeface="Arial"/>
                <a:cs typeface="Arial"/>
                <a:sym typeface="Arial"/>
              </a:rPr>
              <a:t> </a:t>
            </a:r>
            <a:r>
              <a:rPr lang="en-US" sz="2000" b="0" i="0" u="none" strike="noStrike" cap="none" dirty="0" err="1">
                <a:solidFill>
                  <a:srgbClr val="000000"/>
                </a:solidFill>
                <a:latin typeface="Arial"/>
                <a:ea typeface="Arial"/>
                <a:cs typeface="Arial"/>
                <a:sym typeface="Arial"/>
              </a:rPr>
              <a:t>em</a:t>
            </a:r>
            <a:r>
              <a:rPr lang="en-US" sz="2000" b="0" i="0" u="none" strike="noStrike" cap="none" dirty="0">
                <a:solidFill>
                  <a:srgbClr val="000000"/>
                </a:solidFill>
                <a:latin typeface="Arial"/>
                <a:ea typeface="Arial"/>
                <a:cs typeface="Arial"/>
                <a:sym typeface="Arial"/>
              </a:rPr>
              <a:t> </a:t>
            </a:r>
            <a:r>
              <a:rPr lang="en-US" sz="2000" b="0" i="0" u="none" strike="noStrike" cap="none" dirty="0" err="1">
                <a:solidFill>
                  <a:srgbClr val="000000"/>
                </a:solidFill>
                <a:latin typeface="Arial"/>
                <a:ea typeface="Arial"/>
                <a:cs typeface="Arial"/>
                <a:sym typeface="Arial"/>
              </a:rPr>
              <a:t>tôi</a:t>
            </a:r>
            <a:endParaRPr dirty="0"/>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dirty="0" err="1">
                <a:solidFill>
                  <a:srgbClr val="000000"/>
                </a:solidFill>
                <a:latin typeface="Arial"/>
                <a:ea typeface="Arial"/>
                <a:cs typeface="Arial"/>
                <a:sym typeface="Arial"/>
              </a:rPr>
              <a:t>Nó</a:t>
            </a:r>
            <a:r>
              <a:rPr lang="en-US" sz="2000" b="0" i="0" u="none" strike="noStrike" cap="none" dirty="0">
                <a:solidFill>
                  <a:srgbClr val="000000"/>
                </a:solidFill>
                <a:latin typeface="Arial"/>
                <a:ea typeface="Arial"/>
                <a:cs typeface="Arial"/>
                <a:sym typeface="Arial"/>
              </a:rPr>
              <a:t> </a:t>
            </a:r>
            <a:r>
              <a:rPr lang="en-US" sz="2000" b="0" i="0" u="none" strike="noStrike" cap="none" dirty="0" err="1">
                <a:solidFill>
                  <a:srgbClr val="000000"/>
                </a:solidFill>
                <a:latin typeface="Arial"/>
                <a:ea typeface="Arial"/>
                <a:cs typeface="Arial"/>
                <a:sym typeface="Arial"/>
              </a:rPr>
              <a:t>cười</a:t>
            </a:r>
            <a:r>
              <a:rPr lang="en-US" sz="2000" b="0" i="0" u="none" strike="noStrike" cap="none" dirty="0">
                <a:solidFill>
                  <a:srgbClr val="000000"/>
                </a:solidFill>
                <a:latin typeface="Arial"/>
                <a:ea typeface="Arial"/>
                <a:cs typeface="Arial"/>
                <a:sym typeface="Arial"/>
              </a:rPr>
              <a:t> </a:t>
            </a:r>
            <a:r>
              <a:rPr lang="en-US" sz="2000" b="0" i="0" u="none" strike="noStrike" cap="none" dirty="0" err="1">
                <a:solidFill>
                  <a:srgbClr val="000000"/>
                </a:solidFill>
                <a:latin typeface="Arial"/>
                <a:ea typeface="Arial"/>
                <a:cs typeface="Arial"/>
                <a:sym typeface="Arial"/>
              </a:rPr>
              <a:t>rúc</a:t>
            </a:r>
            <a:r>
              <a:rPr lang="en-US" sz="2000" b="0" i="0" u="none" strike="noStrike" cap="none" dirty="0">
                <a:solidFill>
                  <a:srgbClr val="000000"/>
                </a:solidFill>
                <a:latin typeface="Arial"/>
                <a:ea typeface="Arial"/>
                <a:cs typeface="Arial"/>
                <a:sym typeface="Arial"/>
              </a:rPr>
              <a:t> </a:t>
            </a:r>
            <a:r>
              <a:rPr lang="en-US" sz="2000" b="0" i="0" u="none" strike="noStrike" cap="none" dirty="0" err="1">
                <a:solidFill>
                  <a:srgbClr val="000000"/>
                </a:solidFill>
                <a:latin typeface="Arial"/>
                <a:ea typeface="Arial"/>
                <a:cs typeface="Arial"/>
                <a:sym typeface="Arial"/>
              </a:rPr>
              <a:t>rích</a:t>
            </a:r>
            <a:endParaRPr dirty="0"/>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dirty="0" err="1">
                <a:solidFill>
                  <a:srgbClr val="000000"/>
                </a:solidFill>
                <a:latin typeface="Arial"/>
                <a:ea typeface="Arial"/>
                <a:cs typeface="Arial"/>
                <a:sym typeface="Arial"/>
              </a:rPr>
              <a:t>Mỗi</a:t>
            </a:r>
            <a:r>
              <a:rPr lang="en-US" sz="2000" b="0" i="0" u="none" strike="noStrike" cap="none" dirty="0">
                <a:solidFill>
                  <a:srgbClr val="000000"/>
                </a:solidFill>
                <a:latin typeface="Arial"/>
                <a:ea typeface="Arial"/>
                <a:cs typeface="Arial"/>
                <a:sym typeface="Arial"/>
              </a:rPr>
              <a:t> </a:t>
            </a:r>
            <a:r>
              <a:rPr lang="en-US" sz="2000" b="0" i="0" u="none" strike="noStrike" cap="none" dirty="0" err="1">
                <a:solidFill>
                  <a:srgbClr val="000000"/>
                </a:solidFill>
                <a:latin typeface="Arial"/>
                <a:ea typeface="Arial"/>
                <a:cs typeface="Arial"/>
                <a:sym typeface="Arial"/>
              </a:rPr>
              <a:t>khi</a:t>
            </a:r>
            <a:r>
              <a:rPr lang="en-US" sz="2000" b="0" i="0" u="none" strike="noStrike" cap="none" dirty="0">
                <a:solidFill>
                  <a:srgbClr val="000000"/>
                </a:solidFill>
                <a:latin typeface="Arial"/>
                <a:ea typeface="Arial"/>
                <a:cs typeface="Arial"/>
                <a:sym typeface="Arial"/>
              </a:rPr>
              <a:t> </a:t>
            </a:r>
            <a:r>
              <a:rPr lang="en-US" sz="2000" b="0" i="0" u="none" strike="noStrike" cap="none" dirty="0" err="1">
                <a:solidFill>
                  <a:srgbClr val="000000"/>
                </a:solidFill>
                <a:latin typeface="Arial"/>
                <a:ea typeface="Arial"/>
                <a:cs typeface="Arial"/>
                <a:sym typeface="Arial"/>
              </a:rPr>
              <a:t>tôi</a:t>
            </a:r>
            <a:r>
              <a:rPr lang="en-US" sz="2000" b="0" i="0" u="none" strike="noStrike" cap="none" dirty="0">
                <a:solidFill>
                  <a:srgbClr val="000000"/>
                </a:solidFill>
                <a:latin typeface="Arial"/>
                <a:ea typeface="Arial"/>
                <a:cs typeface="Arial"/>
                <a:sym typeface="Arial"/>
              </a:rPr>
              <a:t> </a:t>
            </a:r>
            <a:r>
              <a:rPr lang="en-US" sz="2000" b="0" i="0" u="none" strike="noStrike" cap="none" dirty="0" err="1">
                <a:solidFill>
                  <a:srgbClr val="000000"/>
                </a:solidFill>
                <a:latin typeface="Arial"/>
                <a:ea typeface="Arial"/>
                <a:cs typeface="Arial"/>
                <a:sym typeface="Arial"/>
              </a:rPr>
              <a:t>đùa</a:t>
            </a:r>
            <a:endParaRPr dirty="0"/>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dirty="0" err="1">
                <a:solidFill>
                  <a:srgbClr val="000000"/>
                </a:solidFill>
                <a:latin typeface="Arial"/>
                <a:ea typeface="Arial"/>
                <a:cs typeface="Arial"/>
                <a:sym typeface="Arial"/>
              </a:rPr>
              <a:t>Nó</a:t>
            </a:r>
            <a:r>
              <a:rPr lang="en-US" sz="2000" b="0" i="0" u="none" strike="noStrike" cap="none" dirty="0">
                <a:solidFill>
                  <a:srgbClr val="000000"/>
                </a:solidFill>
                <a:latin typeface="Arial"/>
                <a:ea typeface="Arial"/>
                <a:cs typeface="Arial"/>
                <a:sym typeface="Arial"/>
              </a:rPr>
              <a:t> </a:t>
            </a:r>
            <a:r>
              <a:rPr lang="en-US" sz="2000" b="0" i="0" u="none" strike="noStrike" cap="none" dirty="0" err="1">
                <a:solidFill>
                  <a:srgbClr val="000000"/>
                </a:solidFill>
                <a:latin typeface="Arial"/>
                <a:ea typeface="Arial"/>
                <a:cs typeface="Arial"/>
                <a:sym typeface="Arial"/>
              </a:rPr>
              <a:t>vui</a:t>
            </a:r>
            <a:r>
              <a:rPr lang="en-US" sz="2000" b="0" i="0" u="none" strike="noStrike" cap="none" dirty="0">
                <a:solidFill>
                  <a:srgbClr val="000000"/>
                </a:solidFill>
                <a:latin typeface="Arial"/>
                <a:ea typeface="Arial"/>
                <a:cs typeface="Arial"/>
                <a:sym typeface="Arial"/>
              </a:rPr>
              <a:t>, </a:t>
            </a:r>
            <a:r>
              <a:rPr lang="en-US" sz="2000" b="0" i="0" u="none" strike="noStrike" cap="none" dirty="0" err="1">
                <a:solidFill>
                  <a:srgbClr val="000000"/>
                </a:solidFill>
                <a:latin typeface="Arial"/>
                <a:ea typeface="Arial"/>
                <a:cs typeface="Arial"/>
                <a:sym typeface="Arial"/>
              </a:rPr>
              <a:t>nó</a:t>
            </a:r>
            <a:r>
              <a:rPr lang="en-US" sz="2000" b="0" i="0" u="none" strike="noStrike" cap="none" dirty="0">
                <a:solidFill>
                  <a:srgbClr val="000000"/>
                </a:solidFill>
                <a:latin typeface="Arial"/>
                <a:ea typeface="Arial"/>
                <a:cs typeface="Arial"/>
                <a:sym typeface="Arial"/>
              </a:rPr>
              <a:t> </a:t>
            </a:r>
            <a:r>
              <a:rPr lang="en-US" sz="2000" b="0" i="0" u="none" strike="noStrike" cap="none" dirty="0" err="1">
                <a:solidFill>
                  <a:srgbClr val="000000"/>
                </a:solidFill>
                <a:latin typeface="Arial"/>
                <a:ea typeface="Arial"/>
                <a:cs typeface="Arial"/>
                <a:sym typeface="Arial"/>
              </a:rPr>
              <a:t>thích</a:t>
            </a:r>
            <a:r>
              <a:rPr lang="en-US" sz="2000" b="0" i="0" u="none" strike="noStrike" cap="none" dirty="0">
                <a:solidFill>
                  <a:srgbClr val="000000"/>
                </a:solidFill>
                <a:latin typeface="Arial"/>
                <a:ea typeface="Arial"/>
                <a:cs typeface="Arial"/>
                <a:sym typeface="Arial"/>
              </a:rPr>
              <a:t>.</a:t>
            </a:r>
            <a:endParaRPr dirty="0"/>
          </a:p>
        </p:txBody>
      </p:sp>
      <p:sp>
        <p:nvSpPr>
          <p:cNvPr id="1203" name="Google Shape;1203;p29"/>
          <p:cNvSpPr txBox="1"/>
          <p:nvPr/>
        </p:nvSpPr>
        <p:spPr>
          <a:xfrm>
            <a:off x="4585118" y="2275993"/>
            <a:ext cx="2600436" cy="1323439"/>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dirty="0" err="1">
                <a:solidFill>
                  <a:srgbClr val="000000"/>
                </a:solidFill>
                <a:latin typeface="Arial"/>
                <a:ea typeface="Arial"/>
                <a:cs typeface="Arial"/>
                <a:sym typeface="Arial"/>
              </a:rPr>
              <a:t>Mắt</a:t>
            </a:r>
            <a:r>
              <a:rPr lang="en-US" sz="2000" b="0" i="0" u="none" strike="noStrike" cap="none" dirty="0">
                <a:solidFill>
                  <a:srgbClr val="000000"/>
                </a:solidFill>
                <a:latin typeface="Arial"/>
                <a:ea typeface="Arial"/>
                <a:cs typeface="Arial"/>
                <a:sym typeface="Arial"/>
              </a:rPr>
              <a:t> </a:t>
            </a:r>
            <a:r>
              <a:rPr lang="en-US" sz="2000" b="0" i="0" u="none" strike="noStrike" cap="none" dirty="0" err="1">
                <a:solidFill>
                  <a:srgbClr val="000000"/>
                </a:solidFill>
                <a:latin typeface="Arial"/>
                <a:ea typeface="Arial"/>
                <a:cs typeface="Arial"/>
                <a:sym typeface="Arial"/>
              </a:rPr>
              <a:t>nó</a:t>
            </a:r>
            <a:r>
              <a:rPr lang="en-US" sz="2000" b="0" i="0" u="none" strike="noStrike" cap="none" dirty="0">
                <a:solidFill>
                  <a:srgbClr val="000000"/>
                </a:solidFill>
                <a:latin typeface="Arial"/>
                <a:ea typeface="Arial"/>
                <a:cs typeface="Arial"/>
                <a:sym typeface="Arial"/>
              </a:rPr>
              <a:t> </a:t>
            </a:r>
            <a:r>
              <a:rPr lang="en-US" sz="2000" b="0" i="0" u="none" strike="noStrike" cap="none" dirty="0" err="1">
                <a:solidFill>
                  <a:srgbClr val="000000"/>
                </a:solidFill>
                <a:latin typeface="Arial"/>
                <a:ea typeface="Arial"/>
                <a:cs typeface="Arial"/>
                <a:sym typeface="Arial"/>
              </a:rPr>
              <a:t>đen</a:t>
            </a:r>
            <a:r>
              <a:rPr lang="en-US" sz="2000" b="0" i="0" u="none" strike="noStrike" cap="none" dirty="0">
                <a:solidFill>
                  <a:srgbClr val="000000"/>
                </a:solidFill>
                <a:latin typeface="Arial"/>
                <a:ea typeface="Arial"/>
                <a:cs typeface="Arial"/>
                <a:sym typeface="Arial"/>
              </a:rPr>
              <a:t> </a:t>
            </a:r>
            <a:r>
              <a:rPr lang="en-US" sz="2000" b="0" i="0" u="none" strike="noStrike" cap="none" dirty="0" err="1">
                <a:solidFill>
                  <a:srgbClr val="000000"/>
                </a:solidFill>
                <a:latin typeface="Arial"/>
                <a:ea typeface="Arial"/>
                <a:cs typeface="Arial"/>
                <a:sym typeface="Arial"/>
              </a:rPr>
              <a:t>ngời</a:t>
            </a:r>
            <a:endParaRPr dirty="0"/>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dirty="0" err="1">
                <a:solidFill>
                  <a:srgbClr val="000000"/>
                </a:solidFill>
                <a:latin typeface="Arial"/>
                <a:ea typeface="Arial"/>
                <a:cs typeface="Arial"/>
                <a:sym typeface="Arial"/>
              </a:rPr>
              <a:t>Trong</a:t>
            </a:r>
            <a:r>
              <a:rPr lang="en-US" sz="2000" b="0" i="0" u="none" strike="noStrike" cap="none" dirty="0">
                <a:solidFill>
                  <a:srgbClr val="000000"/>
                </a:solidFill>
                <a:latin typeface="Arial"/>
                <a:ea typeface="Arial"/>
                <a:cs typeface="Arial"/>
                <a:sym typeface="Arial"/>
              </a:rPr>
              <a:t> </a:t>
            </a:r>
            <a:r>
              <a:rPr lang="en-US" sz="2000" b="0" i="0" u="none" strike="noStrike" cap="none" dirty="0" err="1">
                <a:solidFill>
                  <a:srgbClr val="000000"/>
                </a:solidFill>
                <a:latin typeface="Arial"/>
                <a:ea typeface="Arial"/>
                <a:cs typeface="Arial"/>
                <a:sym typeface="Arial"/>
              </a:rPr>
              <a:t>veo</a:t>
            </a:r>
            <a:r>
              <a:rPr lang="en-US" sz="2000" b="0" i="0" u="none" strike="noStrike" cap="none" dirty="0">
                <a:solidFill>
                  <a:srgbClr val="000000"/>
                </a:solidFill>
                <a:latin typeface="Arial"/>
                <a:ea typeface="Arial"/>
                <a:cs typeface="Arial"/>
                <a:sym typeface="Arial"/>
              </a:rPr>
              <a:t> </a:t>
            </a:r>
            <a:r>
              <a:rPr lang="en-US" sz="2000" b="0" i="0" u="none" strike="noStrike" cap="none" dirty="0" err="1">
                <a:solidFill>
                  <a:srgbClr val="000000"/>
                </a:solidFill>
                <a:latin typeface="Arial"/>
                <a:ea typeface="Arial"/>
                <a:cs typeface="Arial"/>
                <a:sym typeface="Arial"/>
              </a:rPr>
              <a:t>như</a:t>
            </a:r>
            <a:r>
              <a:rPr lang="en-US" sz="2000" b="0" i="0" u="none" strike="noStrike" cap="none" dirty="0">
                <a:solidFill>
                  <a:srgbClr val="000000"/>
                </a:solidFill>
                <a:latin typeface="Arial"/>
                <a:ea typeface="Arial"/>
                <a:cs typeface="Arial"/>
                <a:sym typeface="Arial"/>
              </a:rPr>
              <a:t> </a:t>
            </a:r>
            <a:r>
              <a:rPr lang="en-US" sz="2000" b="0" i="0" u="none" strike="noStrike" cap="none" dirty="0" err="1">
                <a:solidFill>
                  <a:srgbClr val="000000"/>
                </a:solidFill>
                <a:latin typeface="Arial"/>
                <a:ea typeface="Arial"/>
                <a:cs typeface="Arial"/>
                <a:sym typeface="Arial"/>
              </a:rPr>
              <a:t>nước</a:t>
            </a:r>
            <a:endParaRPr dirty="0"/>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dirty="0" err="1">
                <a:solidFill>
                  <a:srgbClr val="000000"/>
                </a:solidFill>
                <a:latin typeface="Arial"/>
                <a:ea typeface="Arial"/>
                <a:cs typeface="Arial"/>
                <a:sym typeface="Arial"/>
              </a:rPr>
              <a:t>Miệng</a:t>
            </a:r>
            <a:r>
              <a:rPr lang="en-US" sz="2000" b="0" i="0" u="none" strike="noStrike" cap="none" dirty="0">
                <a:solidFill>
                  <a:srgbClr val="000000"/>
                </a:solidFill>
                <a:latin typeface="Arial"/>
                <a:ea typeface="Arial"/>
                <a:cs typeface="Arial"/>
                <a:sym typeface="Arial"/>
              </a:rPr>
              <a:t> </a:t>
            </a:r>
            <a:r>
              <a:rPr lang="en-US" sz="2000" b="0" i="0" u="none" strike="noStrike" cap="none" dirty="0" err="1">
                <a:solidFill>
                  <a:srgbClr val="000000"/>
                </a:solidFill>
                <a:latin typeface="Arial"/>
                <a:ea typeface="Arial"/>
                <a:cs typeface="Arial"/>
                <a:sym typeface="Arial"/>
              </a:rPr>
              <a:t>nó</a:t>
            </a:r>
            <a:r>
              <a:rPr lang="en-US" sz="2000" b="0" i="0" u="none" strike="noStrike" cap="none" dirty="0">
                <a:solidFill>
                  <a:srgbClr val="000000"/>
                </a:solidFill>
                <a:latin typeface="Arial"/>
                <a:ea typeface="Arial"/>
                <a:cs typeface="Arial"/>
                <a:sym typeface="Arial"/>
              </a:rPr>
              <a:t> </a:t>
            </a:r>
            <a:r>
              <a:rPr lang="en-US" sz="2000" b="0" i="0" u="none" strike="noStrike" cap="none" dirty="0" err="1">
                <a:solidFill>
                  <a:srgbClr val="000000"/>
                </a:solidFill>
                <a:latin typeface="Arial"/>
                <a:ea typeface="Arial"/>
                <a:cs typeface="Arial"/>
                <a:sym typeface="Arial"/>
              </a:rPr>
              <a:t>tươi</a:t>
            </a:r>
            <a:r>
              <a:rPr lang="en-US" sz="2000" b="0" i="0" u="none" strike="noStrike" cap="none" dirty="0">
                <a:solidFill>
                  <a:srgbClr val="000000"/>
                </a:solidFill>
                <a:latin typeface="Arial"/>
                <a:ea typeface="Arial"/>
                <a:cs typeface="Arial"/>
                <a:sym typeface="Arial"/>
              </a:rPr>
              <a:t> </a:t>
            </a:r>
            <a:r>
              <a:rPr lang="en-US" sz="2000" b="0" i="0" u="none" strike="noStrike" cap="none" dirty="0" err="1">
                <a:solidFill>
                  <a:srgbClr val="000000"/>
                </a:solidFill>
                <a:latin typeface="Arial"/>
                <a:ea typeface="Arial"/>
                <a:cs typeface="Arial"/>
                <a:sym typeface="Arial"/>
              </a:rPr>
              <a:t>hồng</a:t>
            </a:r>
            <a:endParaRPr dirty="0"/>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dirty="0" err="1">
                <a:solidFill>
                  <a:srgbClr val="000000"/>
                </a:solidFill>
                <a:latin typeface="Arial"/>
                <a:ea typeface="Arial"/>
                <a:cs typeface="Arial"/>
                <a:sym typeface="Arial"/>
              </a:rPr>
              <a:t>Nói</a:t>
            </a:r>
            <a:r>
              <a:rPr lang="en-US" sz="2000" b="0" i="0" u="none" strike="noStrike" cap="none" dirty="0">
                <a:solidFill>
                  <a:srgbClr val="000000"/>
                </a:solidFill>
                <a:latin typeface="Arial"/>
                <a:ea typeface="Arial"/>
                <a:cs typeface="Arial"/>
                <a:sym typeface="Arial"/>
              </a:rPr>
              <a:t> </a:t>
            </a:r>
            <a:r>
              <a:rPr lang="en-US" sz="2000" b="0" i="0" u="none" strike="noStrike" cap="none" dirty="0" err="1">
                <a:solidFill>
                  <a:srgbClr val="000000"/>
                </a:solidFill>
                <a:latin typeface="Arial"/>
                <a:ea typeface="Arial"/>
                <a:cs typeface="Arial"/>
                <a:sym typeface="Arial"/>
              </a:rPr>
              <a:t>như</a:t>
            </a:r>
            <a:r>
              <a:rPr lang="en-US" sz="2000" b="0" i="0" u="none" strike="noStrike" cap="none" dirty="0">
                <a:solidFill>
                  <a:srgbClr val="000000"/>
                </a:solidFill>
                <a:latin typeface="Arial"/>
                <a:ea typeface="Arial"/>
                <a:cs typeface="Arial"/>
                <a:sym typeface="Arial"/>
              </a:rPr>
              <a:t> </a:t>
            </a:r>
            <a:r>
              <a:rPr lang="en-US" sz="2000" b="0" i="0" u="none" strike="noStrike" cap="none" dirty="0" err="1">
                <a:solidFill>
                  <a:srgbClr val="000000"/>
                </a:solidFill>
                <a:latin typeface="Arial"/>
                <a:ea typeface="Arial"/>
                <a:cs typeface="Arial"/>
                <a:sym typeface="Arial"/>
              </a:rPr>
              <a:t>khướu</a:t>
            </a:r>
            <a:r>
              <a:rPr lang="en-US" sz="2000" b="0" i="0" u="none" strike="noStrike" cap="none" dirty="0">
                <a:solidFill>
                  <a:srgbClr val="000000"/>
                </a:solidFill>
                <a:latin typeface="Arial"/>
                <a:ea typeface="Arial"/>
                <a:cs typeface="Arial"/>
                <a:sym typeface="Arial"/>
              </a:rPr>
              <a:t> </a:t>
            </a:r>
            <a:r>
              <a:rPr lang="en-US" sz="2000" b="0" i="0" u="none" strike="noStrike" cap="none" dirty="0" err="1">
                <a:solidFill>
                  <a:srgbClr val="000000"/>
                </a:solidFill>
                <a:latin typeface="Arial"/>
                <a:ea typeface="Arial"/>
                <a:cs typeface="Arial"/>
                <a:sym typeface="Arial"/>
              </a:rPr>
              <a:t>hót</a:t>
            </a:r>
            <a:r>
              <a:rPr lang="en-US" sz="2000" b="0" i="0" u="none" strike="noStrike" cap="none" dirty="0">
                <a:solidFill>
                  <a:srgbClr val="000000"/>
                </a:solidFill>
                <a:latin typeface="Arial"/>
                <a:ea typeface="Arial"/>
                <a:cs typeface="Arial"/>
                <a:sym typeface="Arial"/>
              </a:rPr>
              <a:t>.</a:t>
            </a:r>
            <a:endParaRPr dirty="0"/>
          </a:p>
        </p:txBody>
      </p:sp>
      <p:sp>
        <p:nvSpPr>
          <p:cNvPr id="1204" name="Google Shape;1204;p29"/>
          <p:cNvSpPr txBox="1"/>
          <p:nvPr/>
        </p:nvSpPr>
        <p:spPr>
          <a:xfrm>
            <a:off x="8127415" y="3176471"/>
            <a:ext cx="2600436" cy="1323439"/>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dirty="0" err="1">
                <a:solidFill>
                  <a:srgbClr val="000000"/>
                </a:solidFill>
                <a:latin typeface="Arial"/>
                <a:ea typeface="Arial"/>
                <a:cs typeface="Arial"/>
                <a:sym typeface="Arial"/>
              </a:rPr>
              <a:t>Tôi</a:t>
            </a:r>
            <a:r>
              <a:rPr lang="en-US" sz="2000" b="0" i="0" u="none" strike="noStrike" cap="none" dirty="0">
                <a:solidFill>
                  <a:srgbClr val="000000"/>
                </a:solidFill>
                <a:latin typeface="Arial"/>
                <a:ea typeface="Arial"/>
                <a:cs typeface="Arial"/>
                <a:sym typeface="Arial"/>
              </a:rPr>
              <a:t> </a:t>
            </a:r>
            <a:r>
              <a:rPr lang="en-US" sz="2000" b="0" i="0" u="none" strike="noStrike" cap="none" dirty="0" err="1">
                <a:solidFill>
                  <a:srgbClr val="000000"/>
                </a:solidFill>
                <a:latin typeface="Arial"/>
                <a:ea typeface="Arial"/>
                <a:cs typeface="Arial"/>
                <a:sym typeface="Arial"/>
              </a:rPr>
              <a:t>đi</a:t>
            </a:r>
            <a:r>
              <a:rPr lang="en-US" sz="2000" b="0" i="0" u="none" strike="noStrike" cap="none" dirty="0">
                <a:solidFill>
                  <a:srgbClr val="000000"/>
                </a:solidFill>
                <a:latin typeface="Arial"/>
                <a:ea typeface="Arial"/>
                <a:cs typeface="Arial"/>
                <a:sym typeface="Arial"/>
              </a:rPr>
              <a:t> </a:t>
            </a:r>
            <a:r>
              <a:rPr lang="en-US" sz="2000" b="0" i="0" u="none" strike="noStrike" cap="none" dirty="0" err="1">
                <a:solidFill>
                  <a:srgbClr val="000000"/>
                </a:solidFill>
                <a:latin typeface="Arial"/>
                <a:ea typeface="Arial"/>
                <a:cs typeface="Arial"/>
                <a:sym typeface="Arial"/>
              </a:rPr>
              <a:t>đâu</a:t>
            </a:r>
            <a:r>
              <a:rPr lang="en-US" sz="2000" b="0" i="0" u="none" strike="noStrike" cap="none" dirty="0">
                <a:solidFill>
                  <a:srgbClr val="000000"/>
                </a:solidFill>
                <a:latin typeface="Arial"/>
                <a:ea typeface="Arial"/>
                <a:cs typeface="Arial"/>
                <a:sym typeface="Arial"/>
              </a:rPr>
              <a:t> </a:t>
            </a:r>
            <a:r>
              <a:rPr lang="en-US" sz="2000" b="0" i="0" u="none" strike="noStrike" cap="none" dirty="0" err="1">
                <a:solidFill>
                  <a:srgbClr val="000000"/>
                </a:solidFill>
                <a:latin typeface="Arial"/>
                <a:ea typeface="Arial"/>
                <a:cs typeface="Arial"/>
                <a:sym typeface="Arial"/>
              </a:rPr>
              <a:t>lâu</a:t>
            </a:r>
            <a:endParaRPr sz="20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dirty="0" err="1">
                <a:solidFill>
                  <a:srgbClr val="000000"/>
                </a:solidFill>
                <a:latin typeface="Arial"/>
                <a:ea typeface="Arial"/>
                <a:cs typeface="Arial"/>
                <a:sym typeface="Arial"/>
              </a:rPr>
              <a:t>Nó</a:t>
            </a:r>
            <a:r>
              <a:rPr lang="en-US" sz="2000" b="0" i="0" u="none" strike="noStrike" cap="none" dirty="0">
                <a:solidFill>
                  <a:srgbClr val="000000"/>
                </a:solidFill>
                <a:latin typeface="Arial"/>
                <a:ea typeface="Arial"/>
                <a:cs typeface="Arial"/>
                <a:sym typeface="Arial"/>
              </a:rPr>
              <a:t> </a:t>
            </a:r>
            <a:r>
              <a:rPr lang="en-US" sz="2000" b="0" i="0" u="none" strike="noStrike" cap="none" dirty="0" err="1">
                <a:solidFill>
                  <a:srgbClr val="000000"/>
                </a:solidFill>
                <a:latin typeface="Arial"/>
                <a:ea typeface="Arial"/>
                <a:cs typeface="Arial"/>
                <a:sym typeface="Arial"/>
              </a:rPr>
              <a:t>mong</a:t>
            </a:r>
            <a:r>
              <a:rPr lang="en-US" sz="2000" b="0" i="0" u="none" strike="noStrike" cap="none" dirty="0">
                <a:solidFill>
                  <a:srgbClr val="000000"/>
                </a:solidFill>
                <a:latin typeface="Arial"/>
                <a:ea typeface="Arial"/>
                <a:cs typeface="Arial"/>
                <a:sym typeface="Arial"/>
              </a:rPr>
              <a:t>, </a:t>
            </a:r>
            <a:r>
              <a:rPr lang="en-US" sz="2000" b="0" i="0" u="none" strike="noStrike" cap="none" dirty="0" err="1">
                <a:solidFill>
                  <a:srgbClr val="000000"/>
                </a:solidFill>
                <a:latin typeface="Arial"/>
                <a:ea typeface="Arial"/>
                <a:cs typeface="Arial"/>
                <a:sym typeface="Arial"/>
              </a:rPr>
              <a:t>nó</a:t>
            </a:r>
            <a:r>
              <a:rPr lang="en-US" sz="2000" b="0" i="0" u="none" strike="noStrike" cap="none" dirty="0">
                <a:solidFill>
                  <a:srgbClr val="000000"/>
                </a:solidFill>
                <a:latin typeface="Arial"/>
                <a:ea typeface="Arial"/>
                <a:cs typeface="Arial"/>
                <a:sym typeface="Arial"/>
              </a:rPr>
              <a:t> </a:t>
            </a:r>
            <a:r>
              <a:rPr lang="en-US" sz="2000" b="0" i="0" u="none" strike="noStrike" cap="none" dirty="0" err="1">
                <a:solidFill>
                  <a:srgbClr val="000000"/>
                </a:solidFill>
                <a:latin typeface="Arial"/>
                <a:ea typeface="Arial"/>
                <a:cs typeface="Arial"/>
                <a:sym typeface="Arial"/>
              </a:rPr>
              <a:t>nhắc</a:t>
            </a:r>
            <a:endParaRPr sz="20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dirty="0" err="1">
                <a:solidFill>
                  <a:srgbClr val="000000"/>
                </a:solidFill>
                <a:latin typeface="Arial"/>
                <a:ea typeface="Arial"/>
                <a:cs typeface="Arial"/>
                <a:sym typeface="Arial"/>
              </a:rPr>
              <a:t>Nó</a:t>
            </a:r>
            <a:r>
              <a:rPr lang="en-US" sz="2000" b="0" i="0" u="none" strike="noStrike" cap="none" dirty="0">
                <a:solidFill>
                  <a:srgbClr val="000000"/>
                </a:solidFill>
                <a:latin typeface="Arial"/>
                <a:ea typeface="Arial"/>
                <a:cs typeface="Arial"/>
                <a:sym typeface="Arial"/>
              </a:rPr>
              <a:t> </a:t>
            </a:r>
            <a:r>
              <a:rPr lang="en-US" sz="2000" b="0" i="0" u="none" strike="noStrike" cap="none" dirty="0" err="1">
                <a:solidFill>
                  <a:srgbClr val="000000"/>
                </a:solidFill>
                <a:latin typeface="Arial"/>
                <a:ea typeface="Arial"/>
                <a:cs typeface="Arial"/>
                <a:sym typeface="Arial"/>
              </a:rPr>
              <a:t>nấp</a:t>
            </a:r>
            <a:r>
              <a:rPr lang="en-US" sz="2000" b="0" i="0" u="none" strike="noStrike" cap="none" dirty="0">
                <a:solidFill>
                  <a:srgbClr val="000000"/>
                </a:solidFill>
                <a:latin typeface="Arial"/>
                <a:ea typeface="Arial"/>
                <a:cs typeface="Arial"/>
                <a:sym typeface="Arial"/>
              </a:rPr>
              <a:t> </a:t>
            </a:r>
            <a:r>
              <a:rPr lang="en-US" sz="2000" b="0" i="0" u="none" strike="noStrike" cap="none" dirty="0" err="1">
                <a:solidFill>
                  <a:srgbClr val="000000"/>
                </a:solidFill>
                <a:latin typeface="Arial"/>
                <a:ea typeface="Arial"/>
                <a:cs typeface="Arial"/>
                <a:sym typeface="Arial"/>
              </a:rPr>
              <a:t>sau</a:t>
            </a:r>
            <a:r>
              <a:rPr lang="en-US" sz="2000" b="0" i="0" u="none" strike="noStrike" cap="none" dirty="0">
                <a:solidFill>
                  <a:srgbClr val="000000"/>
                </a:solidFill>
                <a:latin typeface="Arial"/>
                <a:ea typeface="Arial"/>
                <a:cs typeface="Arial"/>
                <a:sym typeface="Arial"/>
              </a:rPr>
              <a:t> </a:t>
            </a:r>
            <a:r>
              <a:rPr lang="en-US" sz="2000" b="0" i="0" u="none" strike="noStrike" cap="none" dirty="0" err="1">
                <a:solidFill>
                  <a:srgbClr val="000000"/>
                </a:solidFill>
                <a:latin typeface="Arial"/>
                <a:ea typeface="Arial"/>
                <a:cs typeface="Arial"/>
                <a:sym typeface="Arial"/>
              </a:rPr>
              <a:t>cây</a:t>
            </a:r>
            <a:endParaRPr sz="20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dirty="0" err="1">
                <a:solidFill>
                  <a:srgbClr val="000000"/>
                </a:solidFill>
                <a:latin typeface="Arial"/>
                <a:ea typeface="Arial"/>
                <a:cs typeface="Arial"/>
                <a:sym typeface="Arial"/>
              </a:rPr>
              <a:t>Oà</a:t>
            </a:r>
            <a:r>
              <a:rPr lang="en-US" sz="2000" b="0" i="0" u="none" strike="noStrike" cap="none" dirty="0">
                <a:solidFill>
                  <a:srgbClr val="000000"/>
                </a:solidFill>
                <a:latin typeface="Arial"/>
                <a:ea typeface="Arial"/>
                <a:cs typeface="Arial"/>
                <a:sym typeface="Arial"/>
              </a:rPr>
              <a:t> </a:t>
            </a:r>
            <a:r>
              <a:rPr lang="en-US" sz="2000" b="0" i="0" u="none" strike="noStrike" cap="none" dirty="0" err="1">
                <a:solidFill>
                  <a:srgbClr val="000000"/>
                </a:solidFill>
                <a:latin typeface="Arial"/>
                <a:ea typeface="Arial"/>
                <a:cs typeface="Arial"/>
                <a:sym typeface="Arial"/>
              </a:rPr>
              <a:t>ra</a:t>
            </a:r>
            <a:r>
              <a:rPr lang="en-US" sz="2000" b="0" i="0" u="none" strike="noStrike" cap="none" dirty="0">
                <a:solidFill>
                  <a:srgbClr val="000000"/>
                </a:solidFill>
                <a:latin typeface="Arial"/>
                <a:ea typeface="Arial"/>
                <a:cs typeface="Arial"/>
                <a:sym typeface="Arial"/>
              </a:rPr>
              <a:t> </a:t>
            </a:r>
            <a:r>
              <a:rPr lang="en-US" sz="2000" b="0" i="0" u="none" strike="noStrike" cap="none" dirty="0" err="1">
                <a:solidFill>
                  <a:srgbClr val="000000"/>
                </a:solidFill>
                <a:latin typeface="Arial"/>
                <a:ea typeface="Arial"/>
                <a:cs typeface="Arial"/>
                <a:sym typeface="Arial"/>
              </a:rPr>
              <a:t>ôm</a:t>
            </a:r>
            <a:r>
              <a:rPr lang="en-US" sz="2000" b="0" i="0" u="none" strike="noStrike" cap="none" dirty="0">
                <a:solidFill>
                  <a:srgbClr val="000000"/>
                </a:solidFill>
                <a:latin typeface="Arial"/>
                <a:ea typeface="Arial"/>
                <a:cs typeface="Arial"/>
                <a:sym typeface="Arial"/>
              </a:rPr>
              <a:t> </a:t>
            </a:r>
            <a:r>
              <a:rPr lang="en-US" sz="2000" b="0" i="0" u="none" strike="noStrike" cap="none" dirty="0" err="1">
                <a:solidFill>
                  <a:srgbClr val="000000"/>
                </a:solidFill>
                <a:latin typeface="Arial"/>
                <a:ea typeface="Arial"/>
                <a:cs typeface="Arial"/>
                <a:sym typeface="Arial"/>
              </a:rPr>
              <a:t>chặt</a:t>
            </a:r>
            <a:r>
              <a:rPr lang="en-US" sz="2000" b="0" i="0" u="none" strike="noStrike" cap="none" dirty="0">
                <a:solidFill>
                  <a:srgbClr val="000000"/>
                </a:solidFill>
                <a:latin typeface="Arial"/>
                <a:ea typeface="Arial"/>
                <a:cs typeface="Arial"/>
                <a:sym typeface="Arial"/>
              </a:rPr>
              <a:t>.</a:t>
            </a:r>
            <a:endParaRPr sz="2000" b="0" i="1" u="none" strike="noStrike" cap="none" dirty="0">
              <a:solidFill>
                <a:srgbClr val="000000"/>
              </a:solidFill>
              <a:latin typeface="Calibri"/>
              <a:ea typeface="Calibri"/>
              <a:cs typeface="Calibri"/>
              <a:sym typeface="Calibri"/>
            </a:endParaRPr>
          </a:p>
        </p:txBody>
      </p:sp>
      <p:sp>
        <p:nvSpPr>
          <p:cNvPr id="1205" name="Google Shape;1205;p29"/>
          <p:cNvSpPr txBox="1"/>
          <p:nvPr/>
        </p:nvSpPr>
        <p:spPr>
          <a:xfrm>
            <a:off x="8156870" y="1645041"/>
            <a:ext cx="2600436" cy="1323439"/>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Hoa lan, hoa lí</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Nó nhặt cài đầu</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Hương thơm theo nó</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Sân trước vườn sau.</a:t>
            </a:r>
            <a:endParaRPr sz="2000" b="0" i="1" u="none" strike="noStrike" cap="none">
              <a:solidFill>
                <a:srgbClr val="000000"/>
              </a:solidFill>
              <a:latin typeface="Calibri"/>
              <a:ea typeface="Calibri"/>
              <a:cs typeface="Calibri"/>
              <a:sym typeface="Calibri"/>
            </a:endParaRPr>
          </a:p>
        </p:txBody>
      </p:sp>
      <p:sp>
        <p:nvSpPr>
          <p:cNvPr id="1206" name="Google Shape;1206;p29"/>
          <p:cNvSpPr txBox="1"/>
          <p:nvPr/>
        </p:nvSpPr>
        <p:spPr>
          <a:xfrm>
            <a:off x="6603254" y="5490577"/>
            <a:ext cx="2479391" cy="1323439"/>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Nó thích vẽ lắm</a:t>
            </a: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Vẽ thỏ có đôi</a:t>
            </a: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Nó sợ thỏ một</a:t>
            </a: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Không có bạn chơi.</a:t>
            </a:r>
            <a:endParaRPr sz="2000" b="0" i="1" u="none" strike="noStrike" cap="none">
              <a:solidFill>
                <a:srgbClr val="000000"/>
              </a:solidFill>
              <a:latin typeface="Calibri"/>
              <a:ea typeface="Calibri"/>
              <a:cs typeface="Calibri"/>
              <a:sym typeface="Calibri"/>
            </a:endParaRPr>
          </a:p>
        </p:txBody>
      </p:sp>
      <p:sp>
        <p:nvSpPr>
          <p:cNvPr id="1207" name="Google Shape;1207;p29"/>
          <p:cNvSpPr txBox="1"/>
          <p:nvPr/>
        </p:nvSpPr>
        <p:spPr>
          <a:xfrm>
            <a:off x="9167240" y="5505136"/>
            <a:ext cx="2479391" cy="1323439"/>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Kìa, tiếng nó đấy!</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Đang ở trường về</a:t>
            </a: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Cùng bạn bắt bướm</a:t>
            </a: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Cười dưới hàng tre.</a:t>
            </a:r>
            <a:endParaRPr sz="2000" b="0" i="1" u="none" strike="noStrike" cap="none">
              <a:solidFill>
                <a:srgbClr val="000000"/>
              </a:solidFill>
              <a:latin typeface="Calibri"/>
              <a:ea typeface="Calibri"/>
              <a:cs typeface="Calibri"/>
              <a:sym typeface="Calibri"/>
            </a:endParaRPr>
          </a:p>
        </p:txBody>
      </p:sp>
      <p:sp>
        <p:nvSpPr>
          <p:cNvPr id="1208" name="Google Shape;1208;p29"/>
          <p:cNvSpPr/>
          <p:nvPr/>
        </p:nvSpPr>
        <p:spPr>
          <a:xfrm>
            <a:off x="4370755" y="695904"/>
            <a:ext cx="346364" cy="365125"/>
          </a:xfrm>
          <a:prstGeom prst="ellipse">
            <a:avLst/>
          </a:prstGeom>
          <a:solidFill>
            <a:srgbClr val="FF0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Arial"/>
              <a:buNone/>
            </a:pPr>
            <a:r>
              <a:rPr lang="en-US" sz="1800" b="1" i="0" u="none" strike="noStrike" cap="none">
                <a:solidFill>
                  <a:srgbClr val="FFFFFF"/>
                </a:solidFill>
                <a:latin typeface="Arial"/>
                <a:ea typeface="Arial"/>
                <a:cs typeface="Arial"/>
                <a:sym typeface="Arial"/>
              </a:rPr>
              <a:t>1</a:t>
            </a:r>
            <a:endParaRPr sz="1800" b="1" i="0" u="none" strike="noStrike" cap="none">
              <a:solidFill>
                <a:srgbClr val="FFFFFF"/>
              </a:solidFill>
              <a:latin typeface="Calibri"/>
              <a:ea typeface="Calibri"/>
              <a:cs typeface="Calibri"/>
              <a:sym typeface="Calibri"/>
            </a:endParaRPr>
          </a:p>
        </p:txBody>
      </p:sp>
      <p:sp>
        <p:nvSpPr>
          <p:cNvPr id="1209" name="Google Shape;1209;p29"/>
          <p:cNvSpPr/>
          <p:nvPr/>
        </p:nvSpPr>
        <p:spPr>
          <a:xfrm>
            <a:off x="7842949" y="1556368"/>
            <a:ext cx="346364" cy="365125"/>
          </a:xfrm>
          <a:prstGeom prst="ellipse">
            <a:avLst/>
          </a:prstGeom>
          <a:solidFill>
            <a:srgbClr val="FF0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Arial"/>
              <a:buNone/>
            </a:pPr>
            <a:r>
              <a:rPr lang="en-US" sz="1800" b="1" i="0" u="none" strike="noStrike" cap="none">
                <a:solidFill>
                  <a:srgbClr val="FFFFFF"/>
                </a:solidFill>
                <a:latin typeface="Arial"/>
                <a:ea typeface="Arial"/>
                <a:cs typeface="Arial"/>
                <a:sym typeface="Arial"/>
              </a:rPr>
              <a:t>3</a:t>
            </a:r>
            <a:endParaRPr sz="1800" b="1" i="0" u="none" strike="noStrike" cap="none">
              <a:solidFill>
                <a:srgbClr val="FFFFFF"/>
              </a:solidFill>
              <a:latin typeface="Calibri"/>
              <a:ea typeface="Calibri"/>
              <a:cs typeface="Calibri"/>
              <a:sym typeface="Calibri"/>
            </a:endParaRPr>
          </a:p>
        </p:txBody>
      </p:sp>
      <p:sp>
        <p:nvSpPr>
          <p:cNvPr id="1210" name="Google Shape;1210;p29"/>
          <p:cNvSpPr/>
          <p:nvPr/>
        </p:nvSpPr>
        <p:spPr>
          <a:xfrm>
            <a:off x="4317003" y="2166432"/>
            <a:ext cx="346364" cy="365125"/>
          </a:xfrm>
          <a:prstGeom prst="ellipse">
            <a:avLst/>
          </a:prstGeom>
          <a:solidFill>
            <a:srgbClr val="FF0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Arial"/>
              <a:buNone/>
            </a:pPr>
            <a:r>
              <a:rPr lang="en-US" sz="1800" b="1" i="0" u="none" strike="noStrike" cap="none">
                <a:solidFill>
                  <a:srgbClr val="FFFFFF"/>
                </a:solidFill>
                <a:latin typeface="Arial"/>
                <a:ea typeface="Arial"/>
                <a:cs typeface="Arial"/>
                <a:sym typeface="Arial"/>
              </a:rPr>
              <a:t>2</a:t>
            </a:r>
            <a:endParaRPr sz="1800" b="1" i="0" u="none" strike="noStrike" cap="none">
              <a:solidFill>
                <a:srgbClr val="FFFFFF"/>
              </a:solidFill>
              <a:latin typeface="Calibri"/>
              <a:ea typeface="Calibri"/>
              <a:cs typeface="Calibri"/>
              <a:sym typeface="Calibri"/>
            </a:endParaRPr>
          </a:p>
        </p:txBody>
      </p:sp>
      <p:sp>
        <p:nvSpPr>
          <p:cNvPr id="1211" name="Google Shape;1211;p29"/>
          <p:cNvSpPr/>
          <p:nvPr/>
        </p:nvSpPr>
        <p:spPr>
          <a:xfrm>
            <a:off x="9029239" y="5242175"/>
            <a:ext cx="346364" cy="365125"/>
          </a:xfrm>
          <a:prstGeom prst="ellipse">
            <a:avLst/>
          </a:prstGeom>
          <a:solidFill>
            <a:srgbClr val="FF0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Arial"/>
              <a:buNone/>
            </a:pPr>
            <a:r>
              <a:rPr lang="en-US" sz="1800" b="1" i="0" u="none" strike="noStrike" cap="none">
                <a:solidFill>
                  <a:srgbClr val="FFFFFF"/>
                </a:solidFill>
                <a:latin typeface="Arial"/>
                <a:ea typeface="Arial"/>
                <a:cs typeface="Arial"/>
                <a:sym typeface="Arial"/>
              </a:rPr>
              <a:t>6</a:t>
            </a:r>
            <a:endParaRPr sz="1800" b="1" i="0" u="none" strike="noStrike" cap="none">
              <a:solidFill>
                <a:srgbClr val="FFFFFF"/>
              </a:solidFill>
              <a:latin typeface="Calibri"/>
              <a:ea typeface="Calibri"/>
              <a:cs typeface="Calibri"/>
              <a:sym typeface="Calibri"/>
            </a:endParaRPr>
          </a:p>
        </p:txBody>
      </p:sp>
      <p:sp>
        <p:nvSpPr>
          <p:cNvPr id="1212" name="Google Shape;1212;p29"/>
          <p:cNvSpPr/>
          <p:nvPr/>
        </p:nvSpPr>
        <p:spPr>
          <a:xfrm>
            <a:off x="6345477" y="5322573"/>
            <a:ext cx="346364" cy="365125"/>
          </a:xfrm>
          <a:prstGeom prst="ellipse">
            <a:avLst/>
          </a:prstGeom>
          <a:solidFill>
            <a:srgbClr val="FF0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Arial"/>
              <a:buNone/>
            </a:pPr>
            <a:r>
              <a:rPr lang="en-US" sz="1800" b="1" i="0" u="none" strike="noStrike" cap="none">
                <a:solidFill>
                  <a:srgbClr val="FFFFFF"/>
                </a:solidFill>
                <a:latin typeface="Arial"/>
                <a:ea typeface="Arial"/>
                <a:cs typeface="Arial"/>
                <a:sym typeface="Arial"/>
              </a:rPr>
              <a:t>5</a:t>
            </a:r>
            <a:endParaRPr sz="1800" b="1" i="0" u="none" strike="noStrike" cap="none">
              <a:solidFill>
                <a:srgbClr val="FFFFFF"/>
              </a:solidFill>
              <a:latin typeface="Calibri"/>
              <a:ea typeface="Calibri"/>
              <a:cs typeface="Calibri"/>
              <a:sym typeface="Calibri"/>
            </a:endParaRPr>
          </a:p>
        </p:txBody>
      </p:sp>
      <p:sp>
        <p:nvSpPr>
          <p:cNvPr id="1213" name="Google Shape;1213;p29"/>
          <p:cNvSpPr/>
          <p:nvPr/>
        </p:nvSpPr>
        <p:spPr>
          <a:xfrm>
            <a:off x="7904496" y="3029287"/>
            <a:ext cx="346364" cy="365125"/>
          </a:xfrm>
          <a:prstGeom prst="ellipse">
            <a:avLst/>
          </a:prstGeom>
          <a:solidFill>
            <a:srgbClr val="FF0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Arial"/>
              <a:buNone/>
            </a:pPr>
            <a:r>
              <a:rPr lang="en-US" sz="1800" b="1" i="0" u="none" strike="noStrike" cap="none">
                <a:solidFill>
                  <a:srgbClr val="FFFFFF"/>
                </a:solidFill>
                <a:latin typeface="Arial"/>
                <a:ea typeface="Arial"/>
                <a:cs typeface="Arial"/>
                <a:sym typeface="Arial"/>
              </a:rPr>
              <a:t>4</a:t>
            </a:r>
            <a:endParaRPr sz="1800" b="1" i="0" u="none" strike="noStrike" cap="none">
              <a:solidFill>
                <a:srgbClr val="FFFFFF"/>
              </a:solidFill>
              <a:latin typeface="Calibri"/>
              <a:ea typeface="Calibri"/>
              <a:cs typeface="Calibri"/>
              <a:sym typeface="Calibri"/>
            </a:endParaRPr>
          </a:p>
        </p:txBody>
      </p:sp>
      <p:sp>
        <p:nvSpPr>
          <p:cNvPr id="1214" name="Google Shape;1214;p29"/>
          <p:cNvSpPr/>
          <p:nvPr/>
        </p:nvSpPr>
        <p:spPr>
          <a:xfrm>
            <a:off x="5565386" y="857579"/>
            <a:ext cx="749945" cy="365125"/>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215" name="Google Shape;1215;p29"/>
          <p:cNvSpPr/>
          <p:nvPr/>
        </p:nvSpPr>
        <p:spPr>
          <a:xfrm>
            <a:off x="5564163" y="1462478"/>
            <a:ext cx="781313" cy="365125"/>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216" name="Google Shape;1216;p29"/>
          <p:cNvSpPr/>
          <p:nvPr/>
        </p:nvSpPr>
        <p:spPr>
          <a:xfrm>
            <a:off x="5527391" y="2324048"/>
            <a:ext cx="1063977" cy="365125"/>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217" name="Google Shape;1217;p29"/>
          <p:cNvSpPr/>
          <p:nvPr/>
        </p:nvSpPr>
        <p:spPr>
          <a:xfrm>
            <a:off x="5766211" y="2937576"/>
            <a:ext cx="1204980" cy="31021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218" name="Google Shape;1218;p29"/>
          <p:cNvSpPr/>
          <p:nvPr/>
        </p:nvSpPr>
        <p:spPr>
          <a:xfrm>
            <a:off x="9175734" y="1983758"/>
            <a:ext cx="1204980" cy="365125"/>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219" name="Google Shape;1219;p29"/>
          <p:cNvSpPr/>
          <p:nvPr/>
        </p:nvSpPr>
        <p:spPr>
          <a:xfrm>
            <a:off x="9456888" y="2633758"/>
            <a:ext cx="1204980" cy="365125"/>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220" name="Google Shape;1220;p29"/>
          <p:cNvSpPr/>
          <p:nvPr/>
        </p:nvSpPr>
        <p:spPr>
          <a:xfrm>
            <a:off x="9358552" y="3479973"/>
            <a:ext cx="1204980" cy="365125"/>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221" name="Google Shape;1221;p29"/>
          <p:cNvSpPr/>
          <p:nvPr/>
        </p:nvSpPr>
        <p:spPr>
          <a:xfrm>
            <a:off x="8932647" y="4130809"/>
            <a:ext cx="1204980" cy="365125"/>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222" name="Google Shape;1222;p29"/>
          <p:cNvSpPr/>
          <p:nvPr/>
        </p:nvSpPr>
        <p:spPr>
          <a:xfrm>
            <a:off x="7475576" y="5805447"/>
            <a:ext cx="1204980" cy="365125"/>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223" name="Google Shape;1223;p29"/>
          <p:cNvSpPr/>
          <p:nvPr/>
        </p:nvSpPr>
        <p:spPr>
          <a:xfrm>
            <a:off x="7804923" y="6457126"/>
            <a:ext cx="1204980" cy="365125"/>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224" name="Google Shape;1224;p29"/>
          <p:cNvSpPr/>
          <p:nvPr/>
        </p:nvSpPr>
        <p:spPr>
          <a:xfrm>
            <a:off x="10380714" y="5483810"/>
            <a:ext cx="1204980" cy="365125"/>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225" name="Google Shape;1225;p29"/>
          <p:cNvSpPr/>
          <p:nvPr/>
        </p:nvSpPr>
        <p:spPr>
          <a:xfrm>
            <a:off x="10426910" y="6125751"/>
            <a:ext cx="1204980" cy="365125"/>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227" name="Google Shape;1227;p29"/>
          <p:cNvSpPr/>
          <p:nvPr/>
        </p:nvSpPr>
        <p:spPr>
          <a:xfrm>
            <a:off x="4717119" y="1236919"/>
            <a:ext cx="873651" cy="265091"/>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228" name="Google Shape;1228;p29"/>
          <p:cNvSpPr/>
          <p:nvPr/>
        </p:nvSpPr>
        <p:spPr>
          <a:xfrm>
            <a:off x="4587918" y="1756033"/>
            <a:ext cx="917753" cy="365125"/>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229" name="Google Shape;1229;p29"/>
          <p:cNvSpPr/>
          <p:nvPr/>
        </p:nvSpPr>
        <p:spPr>
          <a:xfrm>
            <a:off x="4691497" y="2603354"/>
            <a:ext cx="1196095" cy="365125"/>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230" name="Google Shape;1230;p29"/>
          <p:cNvSpPr/>
          <p:nvPr/>
        </p:nvSpPr>
        <p:spPr>
          <a:xfrm>
            <a:off x="4634727" y="3211849"/>
            <a:ext cx="945337" cy="365125"/>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231" name="Google Shape;1231;p29"/>
          <p:cNvSpPr/>
          <p:nvPr/>
        </p:nvSpPr>
        <p:spPr>
          <a:xfrm>
            <a:off x="6699567" y="5483810"/>
            <a:ext cx="945337" cy="365125"/>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232" name="Google Shape;1232;p29"/>
          <p:cNvSpPr/>
          <p:nvPr/>
        </p:nvSpPr>
        <p:spPr>
          <a:xfrm>
            <a:off x="6642892" y="6147304"/>
            <a:ext cx="738076" cy="290271"/>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233" name="Google Shape;1233;p29"/>
          <p:cNvSpPr/>
          <p:nvPr/>
        </p:nvSpPr>
        <p:spPr>
          <a:xfrm>
            <a:off x="9202421" y="5913812"/>
            <a:ext cx="943260" cy="242906"/>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234" name="Google Shape;1234;p29"/>
          <p:cNvSpPr/>
          <p:nvPr/>
        </p:nvSpPr>
        <p:spPr>
          <a:xfrm>
            <a:off x="9244218" y="6492972"/>
            <a:ext cx="1204980" cy="242906"/>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235" name="Google Shape;1235;p29"/>
          <p:cNvSpPr/>
          <p:nvPr/>
        </p:nvSpPr>
        <p:spPr>
          <a:xfrm>
            <a:off x="8189314" y="3861786"/>
            <a:ext cx="907846" cy="214488"/>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236" name="Google Shape;1236;p29"/>
          <p:cNvSpPr/>
          <p:nvPr/>
        </p:nvSpPr>
        <p:spPr>
          <a:xfrm>
            <a:off x="8224376" y="3228543"/>
            <a:ext cx="685446" cy="216027"/>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237" name="Google Shape;1237;p29"/>
          <p:cNvSpPr/>
          <p:nvPr/>
        </p:nvSpPr>
        <p:spPr>
          <a:xfrm>
            <a:off x="8247201" y="1738930"/>
            <a:ext cx="903848" cy="216266"/>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238" name="Google Shape;1238;p29"/>
          <p:cNvSpPr/>
          <p:nvPr/>
        </p:nvSpPr>
        <p:spPr>
          <a:xfrm>
            <a:off x="8104839" y="2348883"/>
            <a:ext cx="1653063" cy="224068"/>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grpSp>
        <p:nvGrpSpPr>
          <p:cNvPr id="45" name="Group 44">
            <a:extLst>
              <a:ext uri="{FF2B5EF4-FFF2-40B4-BE49-F238E27FC236}">
                <a16:creationId xmlns:a16="http://schemas.microsoft.com/office/drawing/2014/main" id="{1DB6DC4E-804F-670E-C6A9-CCC0BE4C747B}"/>
              </a:ext>
            </a:extLst>
          </p:cNvPr>
          <p:cNvGrpSpPr/>
          <p:nvPr/>
        </p:nvGrpSpPr>
        <p:grpSpPr>
          <a:xfrm>
            <a:off x="-229114" y="50973"/>
            <a:ext cx="3783763" cy="1197776"/>
            <a:chOff x="2440814" y="46060"/>
            <a:chExt cx="6090164" cy="1556112"/>
          </a:xfrm>
        </p:grpSpPr>
        <p:grpSp>
          <p:nvGrpSpPr>
            <p:cNvPr id="46" name="Group 45">
              <a:extLst>
                <a:ext uri="{FF2B5EF4-FFF2-40B4-BE49-F238E27FC236}">
                  <a16:creationId xmlns:a16="http://schemas.microsoft.com/office/drawing/2014/main" id="{F0CE9CA4-8E17-5E6E-61CA-4CC7A45578C1}"/>
                </a:ext>
              </a:extLst>
            </p:cNvPr>
            <p:cNvGrpSpPr/>
            <p:nvPr/>
          </p:nvGrpSpPr>
          <p:grpSpPr>
            <a:xfrm>
              <a:off x="2704736" y="46060"/>
              <a:ext cx="5826242" cy="1504018"/>
              <a:chOff x="3114297" y="767286"/>
              <a:chExt cx="4951635" cy="1429542"/>
            </a:xfrm>
          </p:grpSpPr>
          <p:pic>
            <p:nvPicPr>
              <p:cNvPr id="48" name="Picture 4">
                <a:extLst>
                  <a:ext uri="{FF2B5EF4-FFF2-40B4-BE49-F238E27FC236}">
                    <a16:creationId xmlns:a16="http://schemas.microsoft.com/office/drawing/2014/main" id="{E5F1B9BA-804F-AD7E-671D-99353FFB4BFA}"/>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t="30637" b="43697"/>
              <a:stretch/>
            </p:blipFill>
            <p:spPr bwMode="auto">
              <a:xfrm>
                <a:off x="3114297" y="767286"/>
                <a:ext cx="4951635" cy="1429542"/>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8B1C746B-6D07-E989-2C2B-ED1D3D27867F}"/>
                  </a:ext>
                </a:extLst>
              </p:cNvPr>
              <p:cNvSpPr txBox="1"/>
              <p:nvPr/>
            </p:nvSpPr>
            <p:spPr>
              <a:xfrm>
                <a:off x="3701478" y="1126980"/>
                <a:ext cx="4099150" cy="6460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2800" b="1" i="0" u="none" strike="noStrike" kern="1200" cap="none" spc="0" normalizeH="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thuộc lòng</a:t>
                </a:r>
                <a:endParaRPr kumimoji="0" lang="en-US"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47"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C2911725-B599-E9C4-3E7A-09C4A655734B}"/>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440814" y="346826"/>
              <a:ext cx="1255346" cy="1255346"/>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42"/>
        <p:cNvGrpSpPr/>
        <p:nvPr/>
      </p:nvGrpSpPr>
      <p:grpSpPr>
        <a:xfrm>
          <a:off x="0" y="0"/>
          <a:ext cx="0" cy="0"/>
          <a:chOff x="0" y="0"/>
          <a:chExt cx="0" cy="0"/>
        </a:xfrm>
      </p:grpSpPr>
      <p:sp>
        <p:nvSpPr>
          <p:cNvPr id="1243" name="Google Shape;1243;p30"/>
          <p:cNvSpPr txBox="1"/>
          <p:nvPr/>
        </p:nvSpPr>
        <p:spPr>
          <a:xfrm>
            <a:off x="3764527" y="1657535"/>
            <a:ext cx="4662945"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35E98"/>
              </a:buClr>
              <a:buSzPts val="5400"/>
              <a:buFont typeface="Cambria"/>
              <a:buNone/>
            </a:pPr>
            <a:r>
              <a:rPr lang="en-US" sz="5400" b="0" i="0" u="none" strike="noStrike" cap="none">
                <a:solidFill>
                  <a:srgbClr val="135E98"/>
                </a:solidFill>
                <a:latin typeface="Cambria"/>
                <a:ea typeface="Cambria"/>
                <a:cs typeface="Cambria"/>
                <a:sym typeface="Cambria"/>
              </a:rPr>
              <a:t>TIẾNG VIỆT</a:t>
            </a:r>
            <a:endParaRPr/>
          </a:p>
        </p:txBody>
      </p:sp>
      <p:sp>
        <p:nvSpPr>
          <p:cNvPr id="1244" name="Google Shape;1244;p30"/>
          <p:cNvSpPr txBox="1"/>
          <p:nvPr/>
        </p:nvSpPr>
        <p:spPr>
          <a:xfrm>
            <a:off x="2939868" y="2953697"/>
            <a:ext cx="6312262" cy="14465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4400"/>
              <a:buFont typeface="Cambria"/>
              <a:buNone/>
            </a:pPr>
            <a:r>
              <a:rPr lang="en-US" sz="4400" b="0" i="0" u="none" strike="noStrike" cap="none">
                <a:solidFill>
                  <a:srgbClr val="C00000"/>
                </a:solidFill>
                <a:latin typeface="+mj-lt"/>
                <a:ea typeface="Cambria"/>
                <a:cs typeface="Cambria"/>
                <a:sym typeface="Cambria"/>
              </a:rPr>
              <a:t>Nói và nghe</a:t>
            </a:r>
            <a:endParaRPr>
              <a:latin typeface="+mj-lt"/>
            </a:endParaRPr>
          </a:p>
          <a:p>
            <a:pPr marL="0" marR="0" lvl="0" indent="0" algn="ctr" rtl="0">
              <a:lnSpc>
                <a:spcPct val="100000"/>
              </a:lnSpc>
              <a:spcBef>
                <a:spcPts val="0"/>
              </a:spcBef>
              <a:spcAft>
                <a:spcPts val="0"/>
              </a:spcAft>
              <a:buClr>
                <a:srgbClr val="C00000"/>
              </a:buClr>
              <a:buSzPts val="4400"/>
              <a:buFont typeface="Cambria"/>
              <a:buNone/>
            </a:pPr>
            <a:r>
              <a:rPr lang="en-US" sz="4400" b="0" i="0" u="none" strike="noStrike" cap="none">
                <a:solidFill>
                  <a:srgbClr val="C00000"/>
                </a:solidFill>
                <a:latin typeface="+mj-lt"/>
                <a:ea typeface="Cambria"/>
                <a:cs typeface="Cambria"/>
                <a:sym typeface="Cambria"/>
              </a:rPr>
              <a:t>Tình cảm anh chị em</a:t>
            </a:r>
            <a:endParaRPr sz="4400" b="0" i="0" u="none" strike="noStrike" cap="none">
              <a:solidFill>
                <a:srgbClr val="C00000"/>
              </a:solidFill>
              <a:latin typeface="+mj-lt"/>
              <a:ea typeface="Cambria"/>
              <a:cs typeface="Cambria"/>
              <a:sym typeface="Cambria"/>
            </a:endParaRPr>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48"/>
        <p:cNvGrpSpPr/>
        <p:nvPr/>
      </p:nvGrpSpPr>
      <p:grpSpPr>
        <a:xfrm>
          <a:off x="0" y="0"/>
          <a:ext cx="0" cy="0"/>
          <a:chOff x="0" y="0"/>
          <a:chExt cx="0" cy="0"/>
        </a:xfrm>
      </p:grpSpPr>
      <p:sp>
        <p:nvSpPr>
          <p:cNvPr id="1249" name="Google Shape;1249;p31"/>
          <p:cNvSpPr txBox="1"/>
          <p:nvPr/>
        </p:nvSpPr>
        <p:spPr>
          <a:xfrm>
            <a:off x="884442" y="790143"/>
            <a:ext cx="10448575"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800"/>
              <a:buFont typeface="Arial Rounded"/>
              <a:buNone/>
            </a:pPr>
            <a:r>
              <a:rPr lang="en-US" sz="2800" i="0" u="none" strike="noStrike" cap="none">
                <a:solidFill>
                  <a:srgbClr val="002060"/>
                </a:solidFill>
                <a:latin typeface="Arial Rounded"/>
                <a:ea typeface="Arial Rounded"/>
                <a:cs typeface="Arial Rounded"/>
                <a:sym typeface="Arial Rounded"/>
              </a:rPr>
              <a:t>1. Cùng bạn trao đổi để hiểu nghĩa của các câu tục ngữ, ca dao dưới đây:</a:t>
            </a:r>
            <a:endParaRPr/>
          </a:p>
        </p:txBody>
      </p:sp>
      <p:pic>
        <p:nvPicPr>
          <p:cNvPr id="1250" name="Google Shape;1250;p31" descr="Pin by Lara (Adriana) O&amp;amp;#39;Meany on Cute,Cute,Cute! | Funny emoticons, Love  stickers, Cute gif"/>
          <p:cNvPicPr preferRelativeResize="0"/>
          <p:nvPr/>
        </p:nvPicPr>
        <p:blipFill rotWithShape="1">
          <a:blip r:embed="rId4">
            <a:alphaModFix/>
          </a:blip>
          <a:srcRect/>
          <a:stretch/>
        </p:blipFill>
        <p:spPr>
          <a:xfrm>
            <a:off x="1008028" y="2083685"/>
            <a:ext cx="640080" cy="640080"/>
          </a:xfrm>
          <a:prstGeom prst="rect">
            <a:avLst/>
          </a:prstGeom>
          <a:noFill/>
          <a:ln>
            <a:noFill/>
          </a:ln>
        </p:spPr>
      </p:pic>
      <p:sp>
        <p:nvSpPr>
          <p:cNvPr id="1251" name="Google Shape;1251;p31"/>
          <p:cNvSpPr txBox="1"/>
          <p:nvPr/>
        </p:nvSpPr>
        <p:spPr>
          <a:xfrm>
            <a:off x="1578794" y="2236443"/>
            <a:ext cx="4940968"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9A0780"/>
              </a:buClr>
              <a:buSzPts val="3200"/>
              <a:buFont typeface="Arial Rounded"/>
              <a:buNone/>
            </a:pPr>
            <a:r>
              <a:rPr lang="en-US" sz="3200" b="0" i="0" u="none" strike="noStrike" cap="none">
                <a:solidFill>
                  <a:srgbClr val="9A0780"/>
                </a:solidFill>
                <a:latin typeface="Arial Rounded"/>
                <a:ea typeface="Arial Rounded"/>
                <a:cs typeface="Arial Rounded"/>
                <a:sym typeface="Arial Rounded"/>
              </a:rPr>
              <a:t>Chị ngã em nâng.</a:t>
            </a:r>
            <a:endParaRPr/>
          </a:p>
        </p:txBody>
      </p:sp>
      <p:sp>
        <p:nvSpPr>
          <p:cNvPr id="1252" name="Google Shape;1252;p31"/>
          <p:cNvSpPr txBox="1"/>
          <p:nvPr/>
        </p:nvSpPr>
        <p:spPr>
          <a:xfrm>
            <a:off x="421518" y="3043655"/>
            <a:ext cx="6983315" cy="107721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9A0780"/>
              </a:buClr>
              <a:buSzPts val="3200"/>
              <a:buFont typeface="Arial Rounded"/>
              <a:buNone/>
            </a:pPr>
            <a:r>
              <a:rPr lang="en-US" sz="3200" b="0" i="0" u="none" strike="noStrike" cap="none">
                <a:solidFill>
                  <a:srgbClr val="9A0780"/>
                </a:solidFill>
                <a:latin typeface="Arial Rounded"/>
                <a:ea typeface="Arial Rounded"/>
                <a:cs typeface="Arial Rounded"/>
                <a:sym typeface="Arial Rounded"/>
              </a:rPr>
              <a:t>Anh em như thể chân tay</a:t>
            </a:r>
            <a:endParaRPr/>
          </a:p>
          <a:p>
            <a:pPr marL="0" marR="0" lvl="0" indent="0" algn="ctr" rtl="0">
              <a:lnSpc>
                <a:spcPct val="100000"/>
              </a:lnSpc>
              <a:spcBef>
                <a:spcPts val="0"/>
              </a:spcBef>
              <a:spcAft>
                <a:spcPts val="0"/>
              </a:spcAft>
              <a:buClr>
                <a:srgbClr val="9A0780"/>
              </a:buClr>
              <a:buSzPts val="3200"/>
              <a:buFont typeface="Arial Rounded"/>
              <a:buNone/>
            </a:pPr>
            <a:r>
              <a:rPr lang="en-US" sz="3200" b="0" i="0" u="none" strike="noStrike" cap="none">
                <a:solidFill>
                  <a:srgbClr val="9A0780"/>
                </a:solidFill>
                <a:latin typeface="Arial Rounded"/>
                <a:ea typeface="Arial Rounded"/>
                <a:cs typeface="Arial Rounded"/>
                <a:sym typeface="Arial Rounded"/>
              </a:rPr>
              <a:t>Rách lành đùm bọc, dở hay đỡ đần.</a:t>
            </a:r>
            <a:endParaRPr/>
          </a:p>
        </p:txBody>
      </p:sp>
      <p:pic>
        <p:nvPicPr>
          <p:cNvPr id="1253" name="Google Shape;1253;p31" descr="Pin by Lara (Adriana) O&amp;amp;#39;Meany on Cute,Cute,Cute! | Funny emoticons, Love  stickers, Cute gif"/>
          <p:cNvPicPr preferRelativeResize="0"/>
          <p:nvPr/>
        </p:nvPicPr>
        <p:blipFill rotWithShape="1">
          <a:blip r:embed="rId4">
            <a:alphaModFix/>
          </a:blip>
          <a:srcRect/>
          <a:stretch/>
        </p:blipFill>
        <p:spPr>
          <a:xfrm>
            <a:off x="1008028" y="2895918"/>
            <a:ext cx="640080" cy="640080"/>
          </a:xfrm>
          <a:prstGeom prst="rect">
            <a:avLst/>
          </a:prstGeom>
          <a:noFill/>
          <a:ln>
            <a:noFill/>
          </a:ln>
        </p:spPr>
      </p:pic>
      <p:grpSp>
        <p:nvGrpSpPr>
          <p:cNvPr id="1254" name="Google Shape;1254;p31"/>
          <p:cNvGrpSpPr/>
          <p:nvPr/>
        </p:nvGrpSpPr>
        <p:grpSpPr>
          <a:xfrm>
            <a:off x="5855015" y="1136844"/>
            <a:ext cx="5834961" cy="2007540"/>
            <a:chOff x="6039022" y="2587834"/>
            <a:chExt cx="5834961" cy="2007540"/>
          </a:xfrm>
        </p:grpSpPr>
        <p:sp>
          <p:nvSpPr>
            <p:cNvPr id="1255" name="Google Shape;1255;p31"/>
            <p:cNvSpPr/>
            <p:nvPr/>
          </p:nvSpPr>
          <p:spPr>
            <a:xfrm>
              <a:off x="6362249" y="3025714"/>
              <a:ext cx="5511734" cy="1569660"/>
            </a:xfrm>
            <a:custGeom>
              <a:avLst/>
              <a:gdLst/>
              <a:ahLst/>
              <a:cxnLst/>
              <a:rect l="l" t="t" r="r" b="b"/>
              <a:pathLst>
                <a:path w="4940968" h="1077218" fill="none" extrusionOk="0">
                  <a:moveTo>
                    <a:pt x="0" y="0"/>
                  </a:moveTo>
                  <a:cubicBezTo>
                    <a:pt x="255653" y="-65730"/>
                    <a:pt x="352994" y="7226"/>
                    <a:pt x="548996" y="0"/>
                  </a:cubicBezTo>
                  <a:cubicBezTo>
                    <a:pt x="744998" y="-7226"/>
                    <a:pt x="836061" y="31919"/>
                    <a:pt x="949764" y="0"/>
                  </a:cubicBezTo>
                  <a:cubicBezTo>
                    <a:pt x="1063467" y="-31919"/>
                    <a:pt x="1366409" y="44900"/>
                    <a:pt x="1548170" y="0"/>
                  </a:cubicBezTo>
                  <a:cubicBezTo>
                    <a:pt x="1729931" y="-44900"/>
                    <a:pt x="1944929" y="33892"/>
                    <a:pt x="2047757" y="0"/>
                  </a:cubicBezTo>
                  <a:cubicBezTo>
                    <a:pt x="2150585" y="-33892"/>
                    <a:pt x="2347347" y="54844"/>
                    <a:pt x="2547344" y="0"/>
                  </a:cubicBezTo>
                  <a:cubicBezTo>
                    <a:pt x="2747341" y="-54844"/>
                    <a:pt x="2871563" y="17409"/>
                    <a:pt x="2997521" y="0"/>
                  </a:cubicBezTo>
                  <a:cubicBezTo>
                    <a:pt x="3123479" y="-17409"/>
                    <a:pt x="3322806" y="55449"/>
                    <a:pt x="3546517" y="0"/>
                  </a:cubicBezTo>
                  <a:cubicBezTo>
                    <a:pt x="3770228" y="-55449"/>
                    <a:pt x="3860033" y="43635"/>
                    <a:pt x="4144923" y="0"/>
                  </a:cubicBezTo>
                  <a:cubicBezTo>
                    <a:pt x="4429813" y="-43635"/>
                    <a:pt x="4586145" y="1446"/>
                    <a:pt x="4940968" y="0"/>
                  </a:cubicBezTo>
                  <a:cubicBezTo>
                    <a:pt x="4995218" y="241720"/>
                    <a:pt x="4901977" y="337975"/>
                    <a:pt x="4940968" y="560153"/>
                  </a:cubicBezTo>
                  <a:cubicBezTo>
                    <a:pt x="4979959" y="782331"/>
                    <a:pt x="4905616" y="916474"/>
                    <a:pt x="4940968" y="1077218"/>
                  </a:cubicBezTo>
                  <a:cubicBezTo>
                    <a:pt x="4758433" y="1145976"/>
                    <a:pt x="4542826" y="1076099"/>
                    <a:pt x="4342562" y="1077218"/>
                  </a:cubicBezTo>
                  <a:cubicBezTo>
                    <a:pt x="4142298" y="1078337"/>
                    <a:pt x="4067897" y="1071983"/>
                    <a:pt x="3892385" y="1077218"/>
                  </a:cubicBezTo>
                  <a:cubicBezTo>
                    <a:pt x="3716873" y="1082453"/>
                    <a:pt x="3520567" y="1073861"/>
                    <a:pt x="3343388" y="1077218"/>
                  </a:cubicBezTo>
                  <a:cubicBezTo>
                    <a:pt x="3166209" y="1080575"/>
                    <a:pt x="2999975" y="1058454"/>
                    <a:pt x="2794392" y="1077218"/>
                  </a:cubicBezTo>
                  <a:cubicBezTo>
                    <a:pt x="2588809" y="1095982"/>
                    <a:pt x="2490113" y="1050887"/>
                    <a:pt x="2294805" y="1077218"/>
                  </a:cubicBezTo>
                  <a:cubicBezTo>
                    <a:pt x="2099497" y="1103549"/>
                    <a:pt x="1866639" y="1074694"/>
                    <a:pt x="1745809" y="1077218"/>
                  </a:cubicBezTo>
                  <a:cubicBezTo>
                    <a:pt x="1624979" y="1079742"/>
                    <a:pt x="1419727" y="1027251"/>
                    <a:pt x="1295632" y="1077218"/>
                  </a:cubicBezTo>
                  <a:cubicBezTo>
                    <a:pt x="1171537" y="1127185"/>
                    <a:pt x="800628" y="1050063"/>
                    <a:pt x="647816" y="1077218"/>
                  </a:cubicBezTo>
                  <a:cubicBezTo>
                    <a:pt x="495004" y="1104373"/>
                    <a:pt x="309404" y="1063025"/>
                    <a:pt x="0" y="1077218"/>
                  </a:cubicBezTo>
                  <a:cubicBezTo>
                    <a:pt x="-20634" y="882309"/>
                    <a:pt x="33031" y="684544"/>
                    <a:pt x="0" y="560153"/>
                  </a:cubicBezTo>
                  <a:cubicBezTo>
                    <a:pt x="-33031" y="435762"/>
                    <a:pt x="40660" y="195193"/>
                    <a:pt x="0" y="0"/>
                  </a:cubicBezTo>
                  <a:close/>
                </a:path>
                <a:path w="4940968" h="1077218" extrusionOk="0">
                  <a:moveTo>
                    <a:pt x="0" y="0"/>
                  </a:moveTo>
                  <a:cubicBezTo>
                    <a:pt x="156238" y="-41304"/>
                    <a:pt x="351099" y="9342"/>
                    <a:pt x="450177" y="0"/>
                  </a:cubicBezTo>
                  <a:cubicBezTo>
                    <a:pt x="549255" y="-9342"/>
                    <a:pt x="908575" y="23768"/>
                    <a:pt x="1097993" y="0"/>
                  </a:cubicBezTo>
                  <a:cubicBezTo>
                    <a:pt x="1287411" y="-23768"/>
                    <a:pt x="1424799" y="48007"/>
                    <a:pt x="1646989" y="0"/>
                  </a:cubicBezTo>
                  <a:cubicBezTo>
                    <a:pt x="1869179" y="-48007"/>
                    <a:pt x="1935045" y="38642"/>
                    <a:pt x="2146576" y="0"/>
                  </a:cubicBezTo>
                  <a:cubicBezTo>
                    <a:pt x="2358107" y="-38642"/>
                    <a:pt x="2525484" y="14772"/>
                    <a:pt x="2744982" y="0"/>
                  </a:cubicBezTo>
                  <a:cubicBezTo>
                    <a:pt x="2964480" y="-14772"/>
                    <a:pt x="3142876" y="39208"/>
                    <a:pt x="3343388" y="0"/>
                  </a:cubicBezTo>
                  <a:cubicBezTo>
                    <a:pt x="3543900" y="-39208"/>
                    <a:pt x="3738472" y="57387"/>
                    <a:pt x="3892385" y="0"/>
                  </a:cubicBezTo>
                  <a:cubicBezTo>
                    <a:pt x="4046298" y="-57387"/>
                    <a:pt x="4166456" y="29222"/>
                    <a:pt x="4391972" y="0"/>
                  </a:cubicBezTo>
                  <a:cubicBezTo>
                    <a:pt x="4617488" y="-29222"/>
                    <a:pt x="4793756" y="11964"/>
                    <a:pt x="4940968" y="0"/>
                  </a:cubicBezTo>
                  <a:cubicBezTo>
                    <a:pt x="4982202" y="249034"/>
                    <a:pt x="4920581" y="293294"/>
                    <a:pt x="4940968" y="517065"/>
                  </a:cubicBezTo>
                  <a:cubicBezTo>
                    <a:pt x="4961355" y="740836"/>
                    <a:pt x="4910748" y="845675"/>
                    <a:pt x="4940968" y="1077218"/>
                  </a:cubicBezTo>
                  <a:cubicBezTo>
                    <a:pt x="4810994" y="1111170"/>
                    <a:pt x="4544682" y="1040145"/>
                    <a:pt x="4391972" y="1077218"/>
                  </a:cubicBezTo>
                  <a:cubicBezTo>
                    <a:pt x="4239262" y="1114291"/>
                    <a:pt x="3994925" y="1015810"/>
                    <a:pt x="3793565" y="1077218"/>
                  </a:cubicBezTo>
                  <a:cubicBezTo>
                    <a:pt x="3592205" y="1138626"/>
                    <a:pt x="3322980" y="1034701"/>
                    <a:pt x="3145750" y="1077218"/>
                  </a:cubicBezTo>
                  <a:cubicBezTo>
                    <a:pt x="2968520" y="1119735"/>
                    <a:pt x="2813655" y="1049174"/>
                    <a:pt x="2547344" y="1077218"/>
                  </a:cubicBezTo>
                  <a:cubicBezTo>
                    <a:pt x="2281033" y="1105262"/>
                    <a:pt x="2281328" y="1026130"/>
                    <a:pt x="2097166" y="1077218"/>
                  </a:cubicBezTo>
                  <a:cubicBezTo>
                    <a:pt x="1913004" y="1128306"/>
                    <a:pt x="1780780" y="1039941"/>
                    <a:pt x="1646989" y="1077218"/>
                  </a:cubicBezTo>
                  <a:cubicBezTo>
                    <a:pt x="1513198" y="1114495"/>
                    <a:pt x="1274287" y="1008429"/>
                    <a:pt x="1048583" y="1077218"/>
                  </a:cubicBezTo>
                  <a:cubicBezTo>
                    <a:pt x="822879" y="1146007"/>
                    <a:pt x="729162" y="1054318"/>
                    <a:pt x="598406" y="1077218"/>
                  </a:cubicBezTo>
                  <a:cubicBezTo>
                    <a:pt x="467650" y="1100118"/>
                    <a:pt x="240324" y="1068370"/>
                    <a:pt x="0" y="1077218"/>
                  </a:cubicBezTo>
                  <a:cubicBezTo>
                    <a:pt x="-44209" y="908965"/>
                    <a:pt x="4247" y="795567"/>
                    <a:pt x="0" y="560153"/>
                  </a:cubicBezTo>
                  <a:cubicBezTo>
                    <a:pt x="-4247" y="324740"/>
                    <a:pt x="48973" y="160198"/>
                    <a:pt x="0" y="0"/>
                  </a:cubicBezTo>
                  <a:close/>
                </a:path>
              </a:pathLst>
            </a:custGeom>
            <a:solidFill>
              <a:srgbClr val="FFFF66"/>
            </a:solidFill>
            <a:ln w="28575" cap="flat" cmpd="sng">
              <a:solidFill>
                <a:srgbClr val="FFC000"/>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Arial"/>
                  <a:ea typeface="Arial"/>
                  <a:cs typeface="Arial"/>
                  <a:sym typeface="Arial"/>
                </a:rPr>
                <a:t>Em nhớ</a:t>
              </a:r>
              <a:r>
                <a:rPr lang="en-US" sz="2400">
                  <a:solidFill>
                    <a:srgbClr val="000000"/>
                  </a:solidFill>
                  <a:latin typeface="Arial"/>
                  <a:ea typeface="Arial"/>
                  <a:cs typeface="Arial"/>
                  <a:sym typeface="Arial"/>
                </a:rPr>
                <a:t>:</a:t>
              </a:r>
              <a:endParaRPr/>
            </a:p>
            <a:p>
              <a:pPr marL="342900" marR="0" lvl="0" indent="-342900" algn="l" rtl="0">
                <a:lnSpc>
                  <a:spcPct val="100000"/>
                </a:lnSpc>
                <a:spcBef>
                  <a:spcPts val="0"/>
                </a:spcBef>
                <a:spcAft>
                  <a:spcPts val="0"/>
                </a:spcAft>
                <a:buClr>
                  <a:srgbClr val="000000"/>
                </a:buClr>
                <a:buSzPts val="2400"/>
                <a:buFont typeface="Arial"/>
                <a:buChar char="-"/>
              </a:pPr>
              <a:r>
                <a:rPr lang="en-US" sz="2400" b="0" i="0" u="none" strike="noStrike" cap="none">
                  <a:solidFill>
                    <a:srgbClr val="000000"/>
                  </a:solidFill>
                  <a:latin typeface="Arial"/>
                  <a:ea typeface="Arial"/>
                  <a:cs typeface="Arial"/>
                  <a:sym typeface="Arial"/>
                </a:rPr>
                <a:t>Nói rõ ràng ý kiến của em</a:t>
              </a:r>
              <a:r>
                <a:rPr lang="en-US" sz="2400">
                  <a:solidFill>
                    <a:srgbClr val="000000"/>
                  </a:solidFill>
                  <a:latin typeface="Arial"/>
                  <a:ea typeface="Arial"/>
                  <a:cs typeface="Arial"/>
                  <a:sym typeface="Arial"/>
                </a:rPr>
                <a:t>.</a:t>
              </a:r>
              <a:endParaRPr/>
            </a:p>
            <a:p>
              <a:pPr marL="342900" marR="0" lvl="0" indent="-342900" algn="l" rtl="0">
                <a:lnSpc>
                  <a:spcPct val="100000"/>
                </a:lnSpc>
                <a:spcBef>
                  <a:spcPts val="0"/>
                </a:spcBef>
                <a:spcAft>
                  <a:spcPts val="0"/>
                </a:spcAft>
                <a:buClr>
                  <a:srgbClr val="000000"/>
                </a:buClr>
                <a:buSzPts val="2400"/>
                <a:buFont typeface="Arial"/>
                <a:buChar char="-"/>
              </a:pPr>
              <a:r>
                <a:rPr lang="en-US" sz="2400" b="0" i="0" u="none" strike="noStrike" cap="none">
                  <a:solidFill>
                    <a:srgbClr val="000000"/>
                  </a:solidFill>
                  <a:latin typeface="Arial"/>
                  <a:ea typeface="Arial"/>
                  <a:cs typeface="Arial"/>
                  <a:sym typeface="Arial"/>
                </a:rPr>
                <a:t>Lắng nghe bạn nói.</a:t>
              </a:r>
              <a:endParaRPr/>
            </a:p>
            <a:p>
              <a:pPr marL="342900" marR="0" lvl="0" indent="-342900" algn="l" rtl="0">
                <a:lnSpc>
                  <a:spcPct val="100000"/>
                </a:lnSpc>
                <a:spcBef>
                  <a:spcPts val="0"/>
                </a:spcBef>
                <a:spcAft>
                  <a:spcPts val="0"/>
                </a:spcAft>
                <a:buClr>
                  <a:srgbClr val="000000"/>
                </a:buClr>
                <a:buSzPts val="2400"/>
                <a:buFont typeface="Arial"/>
                <a:buChar char="-"/>
              </a:pPr>
              <a:r>
                <a:rPr lang="en-US" sz="2400">
                  <a:solidFill>
                    <a:srgbClr val="000000"/>
                  </a:solidFill>
                  <a:latin typeface="Arial"/>
                  <a:ea typeface="Arial"/>
                  <a:cs typeface="Arial"/>
                  <a:sym typeface="Arial"/>
                </a:rPr>
                <a:t>Hỏi bạn những điều mình chưa hiểu.</a:t>
              </a:r>
              <a:endParaRPr sz="2400" b="0" i="0" u="none" strike="noStrike" cap="none">
                <a:solidFill>
                  <a:srgbClr val="000000"/>
                </a:solidFill>
                <a:latin typeface="Arial"/>
                <a:ea typeface="Arial"/>
                <a:cs typeface="Arial"/>
                <a:sym typeface="Arial"/>
              </a:endParaRPr>
            </a:p>
          </p:txBody>
        </p:sp>
        <p:pic>
          <p:nvPicPr>
            <p:cNvPr id="1256" name="Google Shape;1256;p31" descr="Stars Glitter Sticker by DP Animation Maker for iOS &amp;amp;amp; Android | GIPHY | Star  gif, Cartoon background, Animation maker"/>
            <p:cNvPicPr preferRelativeResize="0"/>
            <p:nvPr/>
          </p:nvPicPr>
          <p:blipFill rotWithShape="1">
            <a:blip r:embed="rId5">
              <a:alphaModFix/>
            </a:blip>
            <a:srcRect/>
            <a:stretch/>
          </p:blipFill>
          <p:spPr>
            <a:xfrm>
              <a:off x="6039022" y="2587834"/>
              <a:ext cx="1041485" cy="640080"/>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49"/>
                                        </p:tgtEl>
                                        <p:attrNameLst>
                                          <p:attrName>style.visibility</p:attrName>
                                        </p:attrNameLst>
                                      </p:cBhvr>
                                      <p:to>
                                        <p:strVal val="visible"/>
                                      </p:to>
                                    </p:set>
                                    <p:animEffect transition="in" filter="fade">
                                      <p:cBhvr>
                                        <p:cTn id="7" dur="500"/>
                                        <p:tgtEl>
                                          <p:spTgt spid="1249"/>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1250"/>
                                        </p:tgtEl>
                                        <p:attrNameLst>
                                          <p:attrName>style.visibility</p:attrName>
                                        </p:attrNameLst>
                                      </p:cBhvr>
                                      <p:to>
                                        <p:strVal val="visible"/>
                                      </p:to>
                                    </p:set>
                                    <p:anim calcmode="lin" valueType="num">
                                      <p:cBhvr additive="base">
                                        <p:cTn id="12" dur="500"/>
                                        <p:tgtEl>
                                          <p:spTgt spid="1250"/>
                                        </p:tgtEl>
                                        <p:attrNameLst>
                                          <p:attrName>ppt_w</p:attrName>
                                        </p:attrNameLst>
                                      </p:cBhvr>
                                      <p:tavLst>
                                        <p:tav tm="0">
                                          <p:val>
                                            <p:strVal val="0"/>
                                          </p:val>
                                        </p:tav>
                                        <p:tav tm="100000">
                                          <p:val>
                                            <p:strVal val="#ppt_w"/>
                                          </p:val>
                                        </p:tav>
                                      </p:tavLst>
                                    </p:anim>
                                    <p:anim calcmode="lin" valueType="num">
                                      <p:cBhvr additive="base">
                                        <p:cTn id="13" dur="500"/>
                                        <p:tgtEl>
                                          <p:spTgt spid="1250"/>
                                        </p:tgtEl>
                                        <p:attrNameLst>
                                          <p:attrName>ppt_h</p:attrName>
                                        </p:attrNameLst>
                                      </p:cBhvr>
                                      <p:tavLst>
                                        <p:tav tm="0">
                                          <p:val>
                                            <p:strVal val="0"/>
                                          </p:val>
                                        </p:tav>
                                        <p:tav tm="100000">
                                          <p:val>
                                            <p:strVal val="#ppt_h"/>
                                          </p:val>
                                        </p:tav>
                                      </p:tavLst>
                                    </p:anim>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1251"/>
                                        </p:tgtEl>
                                        <p:attrNameLst>
                                          <p:attrName>style.visibility</p:attrName>
                                        </p:attrNameLst>
                                      </p:cBhvr>
                                      <p:to>
                                        <p:strVal val="visible"/>
                                      </p:to>
                                    </p:set>
                                    <p:animEffect transition="in" filter="fade">
                                      <p:cBhvr>
                                        <p:cTn id="17" dur="500"/>
                                        <p:tgtEl>
                                          <p:spTgt spid="1251"/>
                                        </p:tgtEl>
                                      </p:cBhvr>
                                    </p:animEffect>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nodeType="clickEffect">
                                  <p:stCondLst>
                                    <p:cond delay="0"/>
                                  </p:stCondLst>
                                  <p:childTnLst>
                                    <p:set>
                                      <p:cBhvr>
                                        <p:cTn id="21" dur="1" fill="hold">
                                          <p:stCondLst>
                                            <p:cond delay="0"/>
                                          </p:stCondLst>
                                        </p:cTn>
                                        <p:tgtEl>
                                          <p:spTgt spid="1253"/>
                                        </p:tgtEl>
                                        <p:attrNameLst>
                                          <p:attrName>style.visibility</p:attrName>
                                        </p:attrNameLst>
                                      </p:cBhvr>
                                      <p:to>
                                        <p:strVal val="visible"/>
                                      </p:to>
                                    </p:set>
                                    <p:anim calcmode="lin" valueType="num">
                                      <p:cBhvr additive="base">
                                        <p:cTn id="22" dur="500"/>
                                        <p:tgtEl>
                                          <p:spTgt spid="1253"/>
                                        </p:tgtEl>
                                        <p:attrNameLst>
                                          <p:attrName>ppt_w</p:attrName>
                                        </p:attrNameLst>
                                      </p:cBhvr>
                                      <p:tavLst>
                                        <p:tav tm="0">
                                          <p:val>
                                            <p:strVal val="0"/>
                                          </p:val>
                                        </p:tav>
                                        <p:tav tm="100000">
                                          <p:val>
                                            <p:strVal val="#ppt_w"/>
                                          </p:val>
                                        </p:tav>
                                      </p:tavLst>
                                    </p:anim>
                                    <p:anim calcmode="lin" valueType="num">
                                      <p:cBhvr additive="base">
                                        <p:cTn id="23" dur="500"/>
                                        <p:tgtEl>
                                          <p:spTgt spid="1253"/>
                                        </p:tgtEl>
                                        <p:attrNameLst>
                                          <p:attrName>ppt_h</p:attrName>
                                        </p:attrNameLst>
                                      </p:cBhvr>
                                      <p:tavLst>
                                        <p:tav tm="0">
                                          <p:val>
                                            <p:strVal val="0"/>
                                          </p:val>
                                        </p:tav>
                                        <p:tav tm="100000">
                                          <p:val>
                                            <p:strVal val="#ppt_h"/>
                                          </p:val>
                                        </p:tav>
                                      </p:tavLst>
                                    </p:anim>
                                  </p:childTnLst>
                                </p:cTn>
                              </p:par>
                            </p:childTnLst>
                          </p:cTn>
                        </p:par>
                        <p:par>
                          <p:cTn id="24" fill="hold">
                            <p:stCondLst>
                              <p:cond delay="500"/>
                            </p:stCondLst>
                            <p:childTnLst>
                              <p:par>
                                <p:cTn id="25" presetID="10" presetClass="entr" presetSubtype="0" fill="hold" nodeType="afterEffect">
                                  <p:stCondLst>
                                    <p:cond delay="0"/>
                                  </p:stCondLst>
                                  <p:childTnLst>
                                    <p:set>
                                      <p:cBhvr>
                                        <p:cTn id="26" dur="1" fill="hold">
                                          <p:stCondLst>
                                            <p:cond delay="0"/>
                                          </p:stCondLst>
                                        </p:cTn>
                                        <p:tgtEl>
                                          <p:spTgt spid="1252"/>
                                        </p:tgtEl>
                                        <p:attrNameLst>
                                          <p:attrName>style.visibility</p:attrName>
                                        </p:attrNameLst>
                                      </p:cBhvr>
                                      <p:to>
                                        <p:strVal val="visible"/>
                                      </p:to>
                                    </p:set>
                                    <p:animEffect transition="in" filter="fade">
                                      <p:cBhvr>
                                        <p:cTn id="27" dur="500"/>
                                        <p:tgtEl>
                                          <p:spTgt spid="125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54"/>
                                        </p:tgtEl>
                                        <p:attrNameLst>
                                          <p:attrName>style.visibility</p:attrName>
                                        </p:attrNameLst>
                                      </p:cBhvr>
                                      <p:to>
                                        <p:strVal val="visible"/>
                                      </p:to>
                                    </p:set>
                                    <p:animEffect transition="in" filter="fade">
                                      <p:cBhvr>
                                        <p:cTn id="32" dur="500"/>
                                        <p:tgtEl>
                                          <p:spTgt spid="12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60"/>
        <p:cNvGrpSpPr/>
        <p:nvPr/>
      </p:nvGrpSpPr>
      <p:grpSpPr>
        <a:xfrm>
          <a:off x="0" y="0"/>
          <a:ext cx="0" cy="0"/>
          <a:chOff x="0" y="0"/>
          <a:chExt cx="0" cy="0"/>
        </a:xfrm>
      </p:grpSpPr>
      <p:sp>
        <p:nvSpPr>
          <p:cNvPr id="1261" name="Google Shape;1261;p32"/>
          <p:cNvSpPr txBox="1"/>
          <p:nvPr/>
        </p:nvSpPr>
        <p:spPr>
          <a:xfrm>
            <a:off x="884442" y="790143"/>
            <a:ext cx="10448575"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800"/>
              <a:buFont typeface="Arial Rounded"/>
              <a:buNone/>
            </a:pPr>
            <a:r>
              <a:rPr lang="en-US" sz="2800" b="0" i="0" u="none" strike="noStrike" cap="none">
                <a:solidFill>
                  <a:srgbClr val="002060"/>
                </a:solidFill>
                <a:latin typeface="Arial Rounded"/>
                <a:ea typeface="Arial Rounded"/>
                <a:cs typeface="Arial Rounded"/>
                <a:sym typeface="Arial Rounded"/>
              </a:rPr>
              <a:t>1. Cùng bạn trao đổi để hiểu nghĩa của các câu tục ngữ, ca dao dưới đây:</a:t>
            </a:r>
            <a:endParaRPr/>
          </a:p>
        </p:txBody>
      </p:sp>
      <p:pic>
        <p:nvPicPr>
          <p:cNvPr id="1262" name="Google Shape;1262;p32" descr="Pin by Lara (Adriana) O&amp;amp;#39;Meany on Cute,Cute,Cute! | Funny emoticons, Love  stickers, Cute gif"/>
          <p:cNvPicPr preferRelativeResize="0"/>
          <p:nvPr/>
        </p:nvPicPr>
        <p:blipFill rotWithShape="1">
          <a:blip r:embed="rId4">
            <a:alphaModFix/>
          </a:blip>
          <a:srcRect/>
          <a:stretch/>
        </p:blipFill>
        <p:spPr>
          <a:xfrm>
            <a:off x="1509521" y="1892905"/>
            <a:ext cx="640080" cy="640080"/>
          </a:xfrm>
          <a:prstGeom prst="rect">
            <a:avLst/>
          </a:prstGeom>
          <a:noFill/>
          <a:ln>
            <a:noFill/>
          </a:ln>
        </p:spPr>
      </p:pic>
      <p:sp>
        <p:nvSpPr>
          <p:cNvPr id="1263" name="Google Shape;1263;p32"/>
          <p:cNvSpPr txBox="1"/>
          <p:nvPr/>
        </p:nvSpPr>
        <p:spPr>
          <a:xfrm>
            <a:off x="2149601" y="1882863"/>
            <a:ext cx="4940968"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9A0780"/>
              </a:buClr>
              <a:buSzPts val="3200"/>
              <a:buFont typeface="Arial Rounded"/>
              <a:buNone/>
            </a:pPr>
            <a:r>
              <a:rPr lang="en-US" sz="3200" b="0" i="0" u="none" strike="noStrike" cap="none">
                <a:solidFill>
                  <a:srgbClr val="9A0780"/>
                </a:solidFill>
                <a:latin typeface="Arial Rounded"/>
                <a:ea typeface="Arial Rounded"/>
                <a:cs typeface="Arial Rounded"/>
                <a:sym typeface="Arial Rounded"/>
              </a:rPr>
              <a:t>Chị ngã em nâng.</a:t>
            </a:r>
            <a:endParaRPr/>
          </a:p>
        </p:txBody>
      </p:sp>
      <p:sp>
        <p:nvSpPr>
          <p:cNvPr id="1264" name="Google Shape;1264;p32"/>
          <p:cNvSpPr txBox="1"/>
          <p:nvPr/>
        </p:nvSpPr>
        <p:spPr>
          <a:xfrm>
            <a:off x="1183847" y="3278845"/>
            <a:ext cx="6983315" cy="107721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9A0780"/>
              </a:buClr>
              <a:buSzPts val="3200"/>
              <a:buFont typeface="Arial Rounded"/>
              <a:buNone/>
            </a:pPr>
            <a:r>
              <a:rPr lang="en-US" sz="3200" b="0" i="0" u="none" strike="noStrike" cap="none">
                <a:solidFill>
                  <a:srgbClr val="9A0780"/>
                </a:solidFill>
                <a:latin typeface="Arial Rounded"/>
                <a:ea typeface="Arial Rounded"/>
                <a:cs typeface="Arial Rounded"/>
                <a:sym typeface="Arial Rounded"/>
              </a:rPr>
              <a:t>Anh em như thể chân tay</a:t>
            </a:r>
            <a:endParaRPr/>
          </a:p>
          <a:p>
            <a:pPr marL="0" marR="0" lvl="0" indent="0" algn="ctr" rtl="0">
              <a:lnSpc>
                <a:spcPct val="100000"/>
              </a:lnSpc>
              <a:spcBef>
                <a:spcPts val="0"/>
              </a:spcBef>
              <a:spcAft>
                <a:spcPts val="0"/>
              </a:spcAft>
              <a:buClr>
                <a:srgbClr val="9A0780"/>
              </a:buClr>
              <a:buSzPts val="3200"/>
              <a:buFont typeface="Arial Rounded"/>
              <a:buNone/>
            </a:pPr>
            <a:r>
              <a:rPr lang="en-US" sz="3200" b="0" i="0" u="none" strike="noStrike" cap="none">
                <a:solidFill>
                  <a:srgbClr val="9A0780"/>
                </a:solidFill>
                <a:latin typeface="Arial Rounded"/>
                <a:ea typeface="Arial Rounded"/>
                <a:cs typeface="Arial Rounded"/>
                <a:sym typeface="Arial Rounded"/>
              </a:rPr>
              <a:t>Rách lành đùm bọc, dở hay đỡ đần.</a:t>
            </a:r>
            <a:endParaRPr/>
          </a:p>
        </p:txBody>
      </p:sp>
      <p:pic>
        <p:nvPicPr>
          <p:cNvPr id="1265" name="Google Shape;1265;p32" descr="Pin by Lara (Adriana) O&amp;amp;#39;Meany on Cute,Cute,Cute! | Funny emoticons, Love  stickers, Cute gif"/>
          <p:cNvPicPr preferRelativeResize="0"/>
          <p:nvPr/>
        </p:nvPicPr>
        <p:blipFill rotWithShape="1">
          <a:blip r:embed="rId4">
            <a:alphaModFix/>
          </a:blip>
          <a:srcRect/>
          <a:stretch/>
        </p:blipFill>
        <p:spPr>
          <a:xfrm>
            <a:off x="1634214" y="3200023"/>
            <a:ext cx="640080" cy="640080"/>
          </a:xfrm>
          <a:prstGeom prst="rect">
            <a:avLst/>
          </a:prstGeom>
          <a:noFill/>
          <a:ln>
            <a:noFill/>
          </a:ln>
        </p:spPr>
      </p:pic>
      <p:sp>
        <p:nvSpPr>
          <p:cNvPr id="1266" name="Google Shape;1266;p32"/>
          <p:cNvSpPr txBox="1"/>
          <p:nvPr/>
        </p:nvSpPr>
        <p:spPr>
          <a:xfrm>
            <a:off x="792740" y="2555457"/>
            <a:ext cx="9627088"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rgbClr val="002060"/>
                </a:solidFill>
                <a:latin typeface="Arial Rounded"/>
                <a:ea typeface="Arial Rounded"/>
                <a:cs typeface="Arial Rounded"/>
                <a:sym typeface="Arial Rounded"/>
              </a:rPr>
              <a:t>  -  Chị em đoàn kết, giúp đỡ nhau lúc khó khăn, hoạn nạn</a:t>
            </a:r>
            <a:endParaRPr sz="2800">
              <a:solidFill>
                <a:srgbClr val="002060"/>
              </a:solidFill>
              <a:latin typeface="Arial"/>
              <a:ea typeface="Arial"/>
              <a:cs typeface="Arial"/>
              <a:sym typeface="Arial"/>
            </a:endParaRPr>
          </a:p>
        </p:txBody>
      </p:sp>
      <p:sp>
        <p:nvSpPr>
          <p:cNvPr id="1267" name="Google Shape;1267;p32"/>
          <p:cNvSpPr txBox="1"/>
          <p:nvPr/>
        </p:nvSpPr>
        <p:spPr>
          <a:xfrm>
            <a:off x="792740" y="4719188"/>
            <a:ext cx="10631977" cy="954067"/>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800">
                <a:solidFill>
                  <a:srgbClr val="002060"/>
                </a:solidFill>
                <a:latin typeface="Arial Rounded"/>
                <a:ea typeface="Arial Rounded"/>
                <a:cs typeface="Arial Rounded"/>
                <a:sym typeface="Arial Rounded"/>
              </a:rPr>
              <a:t>    -  A</a:t>
            </a:r>
            <a:r>
              <a:rPr lang="en-US" sz="2800" b="0" i="0" u="none" strike="noStrike" cap="none">
                <a:solidFill>
                  <a:srgbClr val="002060"/>
                </a:solidFill>
                <a:latin typeface="Arial Rounded"/>
                <a:ea typeface="Arial Rounded"/>
                <a:cs typeface="Arial Rounded"/>
                <a:sym typeface="Arial Rounded"/>
              </a:rPr>
              <a:t>nh chị em trong nhà dù giàu hay nghèo cần phải biết yêu thương, đùm bọc lẫn nhau, san sẻ, giúp đỡ nhau trong cuộc sống</a:t>
            </a:r>
            <a:endParaRPr sz="2800">
              <a:solidFill>
                <a:srgbClr val="00206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66"/>
                                        </p:tgtEl>
                                        <p:attrNameLst>
                                          <p:attrName>style.visibility</p:attrName>
                                        </p:attrNameLst>
                                      </p:cBhvr>
                                      <p:to>
                                        <p:strVal val="visible"/>
                                      </p:to>
                                    </p:set>
                                    <p:animEffect transition="in" filter="fade">
                                      <p:cBhvr>
                                        <p:cTn id="7" dur="500"/>
                                        <p:tgtEl>
                                          <p:spTgt spid="126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67"/>
                                        </p:tgtEl>
                                        <p:attrNameLst>
                                          <p:attrName>style.visibility</p:attrName>
                                        </p:attrNameLst>
                                      </p:cBhvr>
                                      <p:to>
                                        <p:strVal val="visible"/>
                                      </p:to>
                                    </p:set>
                                    <p:animEffect transition="in" filter="fade">
                                      <p:cBhvr>
                                        <p:cTn id="12" dur="500"/>
                                        <p:tgtEl>
                                          <p:spTgt spid="1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78"/>
        <p:cNvGrpSpPr/>
        <p:nvPr/>
      </p:nvGrpSpPr>
      <p:grpSpPr>
        <a:xfrm>
          <a:off x="0" y="0"/>
          <a:ext cx="0" cy="0"/>
          <a:chOff x="0" y="0"/>
          <a:chExt cx="0" cy="0"/>
        </a:xfrm>
      </p:grpSpPr>
      <p:sp>
        <p:nvSpPr>
          <p:cNvPr id="1280" name="Google Shape;1280;p34"/>
          <p:cNvSpPr txBox="1"/>
          <p:nvPr/>
        </p:nvSpPr>
        <p:spPr>
          <a:xfrm>
            <a:off x="891595" y="747904"/>
            <a:ext cx="5473346" cy="64629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FF3F"/>
              </a:buClr>
              <a:buSzPts val="3600"/>
              <a:buFont typeface="Calibri"/>
              <a:buNone/>
              <a:tabLst/>
              <a:defRPr/>
            </a:pPr>
            <a:r>
              <a:rPr kumimoji="0" lang="en-US" sz="3600" b="1" i="0" u="none" strike="noStrike" kern="0" cap="none" spc="0" normalizeH="0" baseline="0" noProof="0">
                <a:ln>
                  <a:noFill/>
                </a:ln>
                <a:solidFill>
                  <a:srgbClr val="002060"/>
                </a:solidFill>
                <a:effectLst/>
                <a:uLnTx/>
                <a:uFillTx/>
                <a:latin typeface="Calibri"/>
                <a:ea typeface="Calibri"/>
                <a:cs typeface="Calibri"/>
                <a:sym typeface="Calibri"/>
              </a:rPr>
              <a:t>2. Chọn yêu cầu a hoặc b.</a:t>
            </a:r>
            <a:endParaRPr kumimoji="0" sz="1400" b="0" i="0" u="none" strike="noStrike" kern="0" cap="none" spc="0" normalizeH="0" baseline="0" noProof="0">
              <a:ln>
                <a:noFill/>
              </a:ln>
              <a:solidFill>
                <a:srgbClr val="002060"/>
              </a:solidFill>
              <a:effectLst/>
              <a:uLnTx/>
              <a:uFillTx/>
              <a:latin typeface="Arial"/>
              <a:cs typeface="Arial"/>
              <a:sym typeface="Arial"/>
            </a:endParaRPr>
          </a:p>
        </p:txBody>
      </p:sp>
      <p:pic>
        <p:nvPicPr>
          <p:cNvPr id="1287" name="Google Shape;1287;p34" descr="Sunshine Rainbow Cute Su - Free image on Pixabay"/>
          <p:cNvPicPr preferRelativeResize="0"/>
          <p:nvPr/>
        </p:nvPicPr>
        <p:blipFill rotWithShape="1">
          <a:blip r:embed="rId4">
            <a:alphaModFix/>
          </a:blip>
          <a:srcRect t="18779" b="17360"/>
          <a:stretch/>
        </p:blipFill>
        <p:spPr>
          <a:xfrm rot="955970">
            <a:off x="9108496" y="-215602"/>
            <a:ext cx="3017520" cy="1927012"/>
          </a:xfrm>
          <a:prstGeom prst="rect">
            <a:avLst/>
          </a:prstGeom>
          <a:noFill/>
          <a:ln>
            <a:noFill/>
          </a:ln>
          <a:effectLst>
            <a:outerShdw blurRad="50800" dist="38100" dir="5400000" algn="t" rotWithShape="0">
              <a:srgbClr val="000000">
                <a:alpha val="40000"/>
              </a:srgbClr>
            </a:outerShdw>
          </a:effectLst>
        </p:spPr>
      </p:pic>
      <p:sp>
        <p:nvSpPr>
          <p:cNvPr id="2" name="Rectangle 1"/>
          <p:cNvSpPr/>
          <p:nvPr/>
        </p:nvSpPr>
        <p:spPr>
          <a:xfrm>
            <a:off x="1030941" y="1314335"/>
            <a:ext cx="10264588" cy="1384995"/>
          </a:xfrm>
          <a:prstGeom prst="rect">
            <a:avLst/>
          </a:prstGeom>
        </p:spPr>
        <p:txBody>
          <a:bodyPr wrap="square">
            <a:spAutoFit/>
          </a:bodyPr>
          <a:lstStyle/>
          <a:p>
            <a:pPr lvl="0">
              <a:buSzPts val="2400"/>
              <a:defRPr/>
            </a:pPr>
            <a:r>
              <a:rPr lang="vi-VN" sz="2800">
                <a:solidFill>
                  <a:srgbClr val="002060"/>
                </a:solidFill>
              </a:rPr>
              <a:t>a. Kể về những việc em thường làm cùng với anh, chị hoặc em của mình. Nêu cảm nghĩ của em khi có anh, chị hoặc em làm việc cùng.</a:t>
            </a:r>
          </a:p>
        </p:txBody>
      </p:sp>
      <p:sp>
        <p:nvSpPr>
          <p:cNvPr id="13" name="Google Shape;1274;p33"/>
          <p:cNvSpPr txBox="1"/>
          <p:nvPr/>
        </p:nvSpPr>
        <p:spPr>
          <a:xfrm>
            <a:off x="1030941" y="2788727"/>
            <a:ext cx="9299949" cy="954067"/>
          </a:xfrm>
          <a:prstGeom prst="rect">
            <a:avLst/>
          </a:prstGeom>
          <a:noFill/>
          <a:ln>
            <a:noFill/>
          </a:ln>
        </p:spPr>
        <p:txBody>
          <a:bodyPr spcFirstLastPara="1" wrap="square" lIns="91425" tIns="45700" rIns="91425" bIns="45700" anchor="t" anchorCtr="0">
            <a:spAutoFit/>
          </a:bodyPr>
          <a:lstStyle/>
          <a:p>
            <a:pPr lvl="0">
              <a:buSzPts val="2400"/>
              <a:defRPr/>
            </a:pPr>
            <a:r>
              <a:rPr lang="en-US" sz="2800" b="0" i="0" u="none" strike="noStrike" cap="none">
                <a:solidFill>
                  <a:srgbClr val="9A0780"/>
                </a:solidFill>
                <a:latin typeface="Arial Rounded"/>
                <a:ea typeface="Arial Rounded"/>
                <a:cs typeface="Arial Rounded"/>
                <a:sym typeface="Arial Rounded"/>
              </a:rPr>
              <a:t> </a:t>
            </a:r>
            <a:r>
              <a:rPr lang="vi-VN" sz="2800">
                <a:solidFill>
                  <a:srgbClr val="002060"/>
                </a:solidFill>
              </a:rPr>
              <a:t>b. Em mong muốn có người anh, người chị hoặc người em như thế nào? Vì sao?</a:t>
            </a:r>
            <a:endParaRPr lang="vi-VN" sz="1600">
              <a:solidFill>
                <a:srgbClr val="002060"/>
              </a:solidFill>
            </a:endParaRPr>
          </a:p>
        </p:txBody>
      </p:sp>
      <p:pic>
        <p:nvPicPr>
          <p:cNvPr id="14" name="Google Shape;1273;p33" descr="Giải bài 23 Tôi yêu em tôi"/>
          <p:cNvPicPr preferRelativeResize="0"/>
          <p:nvPr/>
        </p:nvPicPr>
        <p:blipFill rotWithShape="1">
          <a:blip r:embed="rId5">
            <a:alphaModFix/>
          </a:blip>
          <a:srcRect/>
          <a:stretch/>
        </p:blipFill>
        <p:spPr>
          <a:xfrm>
            <a:off x="1206400" y="4010192"/>
            <a:ext cx="6969761" cy="2319506"/>
          </a:xfrm>
          <a:prstGeom prst="rect">
            <a:avLst/>
          </a:prstGeom>
          <a:noFill/>
          <a:ln>
            <a:noFill/>
          </a:ln>
        </p:spPr>
      </p:pic>
      <p:grpSp>
        <p:nvGrpSpPr>
          <p:cNvPr id="3" name="Group 2"/>
          <p:cNvGrpSpPr/>
          <p:nvPr/>
        </p:nvGrpSpPr>
        <p:grpSpPr>
          <a:xfrm>
            <a:off x="8351620" y="3486976"/>
            <a:ext cx="3062255" cy="1550997"/>
            <a:chOff x="8351620" y="3486976"/>
            <a:chExt cx="3062255" cy="1550997"/>
          </a:xfrm>
        </p:grpSpPr>
        <p:pic>
          <p:nvPicPr>
            <p:cNvPr id="15" name="Google Shape;1288;p34" descr="A picture containing text, toy, doll&#10;&#10;Description automatically generated"/>
            <p:cNvPicPr preferRelativeResize="0"/>
            <p:nvPr/>
          </p:nvPicPr>
          <p:blipFill rotWithShape="1">
            <a:blip r:embed="rId6">
              <a:alphaModFix/>
            </a:blip>
            <a:srcRect/>
            <a:stretch/>
          </p:blipFill>
          <p:spPr>
            <a:xfrm>
              <a:off x="9210301" y="3860430"/>
              <a:ext cx="1639617" cy="1177543"/>
            </a:xfrm>
            <a:prstGeom prst="rect">
              <a:avLst/>
            </a:prstGeom>
            <a:noFill/>
            <a:ln>
              <a:noFill/>
            </a:ln>
          </p:spPr>
        </p:pic>
        <p:sp>
          <p:nvSpPr>
            <p:cNvPr id="16" name="Google Shape;1289;p34"/>
            <p:cNvSpPr txBox="1"/>
            <p:nvPr/>
          </p:nvSpPr>
          <p:spPr>
            <a:xfrm>
              <a:off x="8351620" y="3486976"/>
              <a:ext cx="3062255" cy="5232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rgbClr val="FF0000"/>
                  </a:solidFill>
                  <a:latin typeface="Arial"/>
                  <a:ea typeface="Arial"/>
                  <a:cs typeface="Arial"/>
                  <a:sym typeface="Arial"/>
                </a:rPr>
                <a:t>Thảo luận cặp đôi</a:t>
              </a:r>
              <a:endParaRPr sz="2800">
                <a:solidFill>
                  <a:srgbClr val="FF0000"/>
                </a:solidFill>
                <a:latin typeface="Arial"/>
                <a:ea typeface="Arial"/>
                <a:cs typeface="Arial"/>
                <a:sym typeface="Arial"/>
              </a:endParaRPr>
            </a:p>
          </p:txBody>
        </p:sp>
      </p:grpSp>
    </p:spTree>
    <p:extLst>
      <p:ext uri="{BB962C8B-B14F-4D97-AF65-F5344CB8AC3E}">
        <p14:creationId xmlns:p14="http://schemas.microsoft.com/office/powerpoint/2010/main" val="158620660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87"/>
                                        </p:tgtEl>
                                        <p:attrNameLst>
                                          <p:attrName>style.visibility</p:attrName>
                                        </p:attrNameLst>
                                      </p:cBhvr>
                                      <p:to>
                                        <p:strVal val="visible"/>
                                      </p:to>
                                    </p:set>
                                    <p:animEffect transition="in" filter="fade">
                                      <p:cBhvr>
                                        <p:cTn id="7" dur="750"/>
                                        <p:tgtEl>
                                          <p:spTgt spid="128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93"/>
        <p:cNvGrpSpPr/>
        <p:nvPr/>
      </p:nvGrpSpPr>
      <p:grpSpPr>
        <a:xfrm>
          <a:off x="0" y="0"/>
          <a:ext cx="0" cy="0"/>
          <a:chOff x="0" y="0"/>
          <a:chExt cx="0" cy="0"/>
        </a:xfrm>
      </p:grpSpPr>
      <p:sp>
        <p:nvSpPr>
          <p:cNvPr id="1294" name="Google Shape;1294;p35"/>
          <p:cNvSpPr/>
          <p:nvPr/>
        </p:nvSpPr>
        <p:spPr>
          <a:xfrm>
            <a:off x="1172210" y="1005840"/>
            <a:ext cx="7221220" cy="3797935"/>
          </a:xfrm>
          <a:prstGeom prst="roundRect">
            <a:avLst>
              <a:gd name="adj" fmla="val 16667"/>
            </a:avLst>
          </a:prstGeom>
          <a:solidFill>
            <a:srgbClr val="FED599"/>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295" name="Google Shape;1295;p35"/>
          <p:cNvSpPr/>
          <p:nvPr/>
        </p:nvSpPr>
        <p:spPr>
          <a:xfrm>
            <a:off x="1472799" y="1316209"/>
            <a:ext cx="7221220" cy="3797935"/>
          </a:xfrm>
          <a:prstGeom prst="roundRect">
            <a:avLst>
              <a:gd name="adj" fmla="val 16667"/>
            </a:avLst>
          </a:prstGeom>
          <a:solidFill>
            <a:schemeClr val="lt2"/>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296" name="Google Shape;1296;p35"/>
          <p:cNvSpPr/>
          <p:nvPr/>
        </p:nvSpPr>
        <p:spPr>
          <a:xfrm>
            <a:off x="1837686" y="2383101"/>
            <a:ext cx="6491446" cy="1664149"/>
          </a:xfrm>
          <a:prstGeom prst="rect">
            <a:avLst/>
          </a:prstGeom>
        </p:spPr>
        <p:txBody>
          <a:bodyPr>
            <a:prstTxWarp prst="textPlain">
              <a:avLst/>
            </a:prstTxWarp>
          </a:bodyPr>
          <a:lstStyle/>
          <a:p>
            <a:pPr lvl="0" algn="ctr"/>
            <a:r>
              <a:rPr b="0" i="0">
                <a:ln>
                  <a:noFill/>
                </a:ln>
                <a:solidFill>
                  <a:srgbClr val="FF0C56"/>
                </a:solidFill>
                <a:latin typeface="Coiny"/>
              </a:rPr>
              <a:t>Phóng viên nhí</a:t>
            </a:r>
          </a:p>
        </p:txBody>
      </p:sp>
      <p:pic>
        <p:nvPicPr>
          <p:cNvPr id="1297" name="Google Shape;1297;p35"/>
          <p:cNvPicPr preferRelativeResize="0"/>
          <p:nvPr/>
        </p:nvPicPr>
        <p:blipFill rotWithShape="1">
          <a:blip r:embed="rId4">
            <a:alphaModFix/>
          </a:blip>
          <a:srcRect/>
          <a:stretch/>
        </p:blipFill>
        <p:spPr>
          <a:xfrm>
            <a:off x="7722904" y="3742544"/>
            <a:ext cx="1942230" cy="13716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94"/>
                                        </p:tgtEl>
                                        <p:attrNameLst>
                                          <p:attrName>style.visibility</p:attrName>
                                        </p:attrNameLst>
                                      </p:cBhvr>
                                      <p:to>
                                        <p:strVal val="visible"/>
                                      </p:to>
                                    </p:set>
                                    <p:animEffect transition="in" filter="fade">
                                      <p:cBhvr>
                                        <p:cTn id="7" dur="500"/>
                                        <p:tgtEl>
                                          <p:spTgt spid="1294"/>
                                        </p:tgtEl>
                                      </p:cBhvr>
                                    </p:animEffect>
                                  </p:childTnLst>
                                </p:cTn>
                              </p:par>
                              <p:par>
                                <p:cTn id="8" presetID="10" presetClass="entr" presetSubtype="0" fill="hold" nodeType="withEffect">
                                  <p:stCondLst>
                                    <p:cond delay="0"/>
                                  </p:stCondLst>
                                  <p:childTnLst>
                                    <p:set>
                                      <p:cBhvr>
                                        <p:cTn id="9" dur="1" fill="hold">
                                          <p:stCondLst>
                                            <p:cond delay="0"/>
                                          </p:stCondLst>
                                        </p:cTn>
                                        <p:tgtEl>
                                          <p:spTgt spid="1295"/>
                                        </p:tgtEl>
                                        <p:attrNameLst>
                                          <p:attrName>style.visibility</p:attrName>
                                        </p:attrNameLst>
                                      </p:cBhvr>
                                      <p:to>
                                        <p:strVal val="visible"/>
                                      </p:to>
                                    </p:set>
                                    <p:animEffect transition="in" filter="fade">
                                      <p:cBhvr>
                                        <p:cTn id="10" dur="500"/>
                                        <p:tgtEl>
                                          <p:spTgt spid="1295"/>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296"/>
                                        </p:tgtEl>
                                        <p:attrNameLst>
                                          <p:attrName>style.visibility</p:attrName>
                                        </p:attrNameLst>
                                      </p:cBhvr>
                                      <p:to>
                                        <p:strVal val="visible"/>
                                      </p:to>
                                    </p:set>
                                    <p:animEffect transition="in" filter="fade">
                                      <p:cBhvr>
                                        <p:cTn id="14" dur="500"/>
                                        <p:tgtEl>
                                          <p:spTgt spid="1296"/>
                                        </p:tgtEl>
                                      </p:cBhvr>
                                    </p:animEffect>
                                  </p:childTnLst>
                                </p:cTn>
                              </p:par>
                              <p:par>
                                <p:cTn id="15" presetID="10" presetClass="entr" presetSubtype="0" fill="hold" nodeType="withEffect">
                                  <p:stCondLst>
                                    <p:cond delay="500"/>
                                  </p:stCondLst>
                                  <p:childTnLst>
                                    <p:set>
                                      <p:cBhvr>
                                        <p:cTn id="16" dur="1" fill="hold">
                                          <p:stCondLst>
                                            <p:cond delay="0"/>
                                          </p:stCondLst>
                                        </p:cTn>
                                        <p:tgtEl>
                                          <p:spTgt spid="1297"/>
                                        </p:tgtEl>
                                        <p:attrNameLst>
                                          <p:attrName>style.visibility</p:attrName>
                                        </p:attrNameLst>
                                      </p:cBhvr>
                                      <p:to>
                                        <p:strVal val="visible"/>
                                      </p:to>
                                    </p:set>
                                    <p:animEffect transition="in" filter="fade">
                                      <p:cBhvr>
                                        <p:cTn id="17" dur="500"/>
                                        <p:tgtEl>
                                          <p:spTgt spid="12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302"/>
        <p:cNvGrpSpPr/>
        <p:nvPr/>
      </p:nvGrpSpPr>
      <p:grpSpPr>
        <a:xfrm>
          <a:off x="0" y="0"/>
          <a:ext cx="0" cy="0"/>
          <a:chOff x="0" y="0"/>
          <a:chExt cx="0" cy="0"/>
        </a:xfrm>
      </p:grpSpPr>
      <p:pic>
        <p:nvPicPr>
          <p:cNvPr id="1303" name="Google Shape;1303;p36"/>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1304" name="Google Shape;1304;p36" descr="5"/>
          <p:cNvPicPr preferRelativeResize="0"/>
          <p:nvPr/>
        </p:nvPicPr>
        <p:blipFill rotWithShape="1">
          <a:blip r:embed="rId4">
            <a:alphaModFix/>
          </a:blip>
          <a:srcRect/>
          <a:stretch/>
        </p:blipFill>
        <p:spPr>
          <a:xfrm>
            <a:off x="3633470" y="-18415"/>
            <a:ext cx="8566785" cy="6874510"/>
          </a:xfrm>
          <a:prstGeom prst="rect">
            <a:avLst/>
          </a:prstGeom>
          <a:noFill/>
          <a:ln>
            <a:noFill/>
          </a:ln>
        </p:spPr>
      </p:pic>
      <p:pic>
        <p:nvPicPr>
          <p:cNvPr id="1305" name="Google Shape;1305;p36" descr="5947678d5d2f8"/>
          <p:cNvPicPr preferRelativeResize="0"/>
          <p:nvPr/>
        </p:nvPicPr>
        <p:blipFill rotWithShape="1">
          <a:blip r:embed="rId5">
            <a:alphaModFix/>
          </a:blip>
          <a:srcRect/>
          <a:stretch/>
        </p:blipFill>
        <p:spPr>
          <a:xfrm>
            <a:off x="-14605" y="1266825"/>
            <a:ext cx="5760085" cy="5575935"/>
          </a:xfrm>
          <a:prstGeom prst="rect">
            <a:avLst/>
          </a:prstGeom>
          <a:noFill/>
          <a:ln>
            <a:noFill/>
          </a:ln>
        </p:spPr>
      </p:pic>
      <p:pic>
        <p:nvPicPr>
          <p:cNvPr id="1306" name="Google Shape;1306;p36" descr="Picture2"/>
          <p:cNvPicPr preferRelativeResize="0"/>
          <p:nvPr/>
        </p:nvPicPr>
        <p:blipFill rotWithShape="1">
          <a:blip r:embed="rId6">
            <a:alphaModFix/>
          </a:blip>
          <a:srcRect/>
          <a:stretch/>
        </p:blipFill>
        <p:spPr>
          <a:xfrm>
            <a:off x="2511063" y="1364406"/>
            <a:ext cx="6698820" cy="381286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05"/>
                                        </p:tgtEl>
                                        <p:attrNameLst>
                                          <p:attrName>style.visibility</p:attrName>
                                        </p:attrNameLst>
                                      </p:cBhvr>
                                      <p:to>
                                        <p:strVal val="visible"/>
                                      </p:to>
                                    </p:set>
                                    <p:animEffect transition="in" filter="fade">
                                      <p:cBhvr>
                                        <p:cTn id="7" dur="1000"/>
                                        <p:tgtEl>
                                          <p:spTgt spid="1305"/>
                                        </p:tgtEl>
                                      </p:cBhvr>
                                    </p:animEffect>
                                  </p:childTnLst>
                                </p:cTn>
                              </p:par>
                              <p:par>
                                <p:cTn id="8" presetID="10" presetClass="entr" presetSubtype="0" fill="hold" nodeType="withEffect">
                                  <p:stCondLst>
                                    <p:cond delay="0"/>
                                  </p:stCondLst>
                                  <p:childTnLst>
                                    <p:set>
                                      <p:cBhvr>
                                        <p:cTn id="9" dur="1" fill="hold">
                                          <p:stCondLst>
                                            <p:cond delay="0"/>
                                          </p:stCondLst>
                                        </p:cTn>
                                        <p:tgtEl>
                                          <p:spTgt spid="1304"/>
                                        </p:tgtEl>
                                        <p:attrNameLst>
                                          <p:attrName>style.visibility</p:attrName>
                                        </p:attrNameLst>
                                      </p:cBhvr>
                                      <p:to>
                                        <p:strVal val="visible"/>
                                      </p:to>
                                    </p:set>
                                    <p:animEffect transition="in" filter="fade">
                                      <p:cBhvr>
                                        <p:cTn id="10" dur="1000"/>
                                        <p:tgtEl>
                                          <p:spTgt spid="1304"/>
                                        </p:tgtEl>
                                      </p:cBhvr>
                                    </p:animEffect>
                                  </p:childTnLst>
                                </p:cTn>
                              </p:par>
                              <p:par>
                                <p:cTn id="11" presetID="10" presetClass="entr" presetSubtype="0" fill="hold" nodeType="withEffect">
                                  <p:stCondLst>
                                    <p:cond delay="0"/>
                                  </p:stCondLst>
                                  <p:childTnLst>
                                    <p:set>
                                      <p:cBhvr>
                                        <p:cTn id="12" dur="1" fill="hold">
                                          <p:stCondLst>
                                            <p:cond delay="0"/>
                                          </p:stCondLst>
                                        </p:cTn>
                                        <p:tgtEl>
                                          <p:spTgt spid="1306"/>
                                        </p:tgtEl>
                                        <p:attrNameLst>
                                          <p:attrName>style.visibility</p:attrName>
                                        </p:attrNameLst>
                                      </p:cBhvr>
                                      <p:to>
                                        <p:strVal val="visible"/>
                                      </p:to>
                                    </p:set>
                                    <p:animEffect transition="in" filter="fade">
                                      <p:cBhvr>
                                        <p:cTn id="13" dur="500"/>
                                        <p:tgtEl>
                                          <p:spTgt spid="13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pic>
        <p:nvPicPr>
          <p:cNvPr id="685" name="Google Shape;685;p4"/>
          <p:cNvPicPr preferRelativeResize="0"/>
          <p:nvPr/>
        </p:nvPicPr>
        <p:blipFill rotWithShape="1">
          <a:blip r:embed="rId3">
            <a:alphaModFix/>
          </a:blip>
          <a:srcRect l="-1" t="31360" r="-1918"/>
          <a:stretch/>
        </p:blipFill>
        <p:spPr>
          <a:xfrm>
            <a:off x="1681184" y="20452"/>
            <a:ext cx="6853216" cy="6837548"/>
          </a:xfrm>
          <a:prstGeom prst="rect">
            <a:avLst/>
          </a:prstGeom>
          <a:noFill/>
          <a:ln>
            <a:noFill/>
          </a:ln>
        </p:spPr>
      </p:pic>
      <p:sp>
        <p:nvSpPr>
          <p:cNvPr id="686" name="Google Shape;686;p4"/>
          <p:cNvSpPr/>
          <p:nvPr/>
        </p:nvSpPr>
        <p:spPr>
          <a:xfrm>
            <a:off x="3124933" y="1038132"/>
            <a:ext cx="1648691" cy="2401094"/>
          </a:xfrm>
          <a:prstGeom prst="rect">
            <a:avLst/>
          </a:prstGeom>
          <a:solidFill>
            <a:srgbClr val="FEFEFE"/>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687" name="Google Shape;687;p4"/>
          <p:cNvSpPr/>
          <p:nvPr/>
        </p:nvSpPr>
        <p:spPr>
          <a:xfrm>
            <a:off x="5664367" y="2335320"/>
            <a:ext cx="1789380" cy="2636297"/>
          </a:xfrm>
          <a:prstGeom prst="rect">
            <a:avLst/>
          </a:prstGeom>
          <a:solidFill>
            <a:srgbClr val="FEFEFE"/>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688" name="Google Shape;688;p4"/>
          <p:cNvSpPr/>
          <p:nvPr/>
        </p:nvSpPr>
        <p:spPr>
          <a:xfrm rot="-753588">
            <a:off x="5507777" y="3609440"/>
            <a:ext cx="2633363" cy="504812"/>
          </a:xfrm>
          <a:custGeom>
            <a:avLst/>
            <a:gdLst/>
            <a:ahLst/>
            <a:cxnLst/>
            <a:rect l="l" t="t" r="r" b="b"/>
            <a:pathLst>
              <a:path w="10522" h="9216" extrusionOk="0">
                <a:moveTo>
                  <a:pt x="6" y="173"/>
                </a:moveTo>
                <a:cubicBezTo>
                  <a:pt x="6" y="725"/>
                  <a:pt x="1661" y="-135"/>
                  <a:pt x="2500" y="130"/>
                </a:cubicBezTo>
                <a:cubicBezTo>
                  <a:pt x="3339" y="395"/>
                  <a:pt x="4196" y="1782"/>
                  <a:pt x="5042" y="1764"/>
                </a:cubicBezTo>
                <a:cubicBezTo>
                  <a:pt x="5888" y="1746"/>
                  <a:pt x="6795" y="-228"/>
                  <a:pt x="7578" y="23"/>
                </a:cubicBezTo>
                <a:cubicBezTo>
                  <a:pt x="8361" y="274"/>
                  <a:pt x="9741" y="2720"/>
                  <a:pt x="9741" y="3272"/>
                </a:cubicBezTo>
                <a:lnTo>
                  <a:pt x="10522" y="9216"/>
                </a:lnTo>
                <a:cubicBezTo>
                  <a:pt x="10522" y="8664"/>
                  <a:pt x="8420" y="6478"/>
                  <a:pt x="7500" y="6130"/>
                </a:cubicBezTo>
                <a:cubicBezTo>
                  <a:pt x="6580" y="5782"/>
                  <a:pt x="5823" y="7391"/>
                  <a:pt x="5000" y="7130"/>
                </a:cubicBezTo>
                <a:cubicBezTo>
                  <a:pt x="4177" y="6869"/>
                  <a:pt x="3941" y="4564"/>
                  <a:pt x="2560" y="4564"/>
                </a:cubicBezTo>
                <a:cubicBezTo>
                  <a:pt x="1179" y="4564"/>
                  <a:pt x="0" y="7682"/>
                  <a:pt x="0" y="7130"/>
                </a:cubicBezTo>
                <a:lnTo>
                  <a:pt x="6" y="173"/>
                </a:lnTo>
                <a:close/>
              </a:path>
            </a:pathLst>
          </a:custGeom>
          <a:solidFill>
            <a:srgbClr val="D6D2B2"/>
          </a:solidFill>
          <a:ln w="12700" cap="flat" cmpd="sng">
            <a:solidFill>
              <a:srgbClr val="98AF4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689" name="Google Shape;689;p4"/>
          <p:cNvSpPr/>
          <p:nvPr/>
        </p:nvSpPr>
        <p:spPr>
          <a:xfrm>
            <a:off x="4660051" y="365124"/>
            <a:ext cx="1648691" cy="662781"/>
          </a:xfrm>
          <a:prstGeom prst="rect">
            <a:avLst/>
          </a:prstGeom>
          <a:solidFill>
            <a:srgbClr val="FEFEFE"/>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690" name="Google Shape;690;p4"/>
          <p:cNvSpPr txBox="1"/>
          <p:nvPr/>
        </p:nvSpPr>
        <p:spPr>
          <a:xfrm>
            <a:off x="3694860" y="638944"/>
            <a:ext cx="3758887" cy="64629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2000"/>
              <a:buFont typeface="Arial"/>
              <a:buNone/>
            </a:pPr>
            <a:r>
              <a:rPr lang="en-US" sz="3600" b="1" i="0" u="none" strike="noStrike" cap="none">
                <a:solidFill>
                  <a:srgbClr val="FF0000"/>
                </a:solidFill>
                <a:sym typeface="Arial"/>
              </a:rPr>
              <a:t>TÔI YÊU EM TÔI</a:t>
            </a:r>
            <a:endParaRPr sz="3600"/>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90"/>
                                        </p:tgtEl>
                                        <p:attrNameLst>
                                          <p:attrName>style.visibility</p:attrName>
                                        </p:attrNameLst>
                                      </p:cBhvr>
                                      <p:to>
                                        <p:strVal val="visible"/>
                                      </p:to>
                                    </p:set>
                                    <p:animEffect transition="in" filter="fade">
                                      <p:cBhvr>
                                        <p:cTn id="7" dur="500"/>
                                        <p:tgtEl>
                                          <p:spTgt spid="6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1-原创素材\1_mm1102\PPT\PPT_014\materaials\pageimg_g16.png">
            <a:extLst>
              <a:ext uri="{FF2B5EF4-FFF2-40B4-BE49-F238E27FC236}">
                <a16:creationId xmlns:a16="http://schemas.microsoft.com/office/drawing/2014/main" id="{8C001F3F-CA1E-49D8-8329-C3375A3334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1080" y="416752"/>
            <a:ext cx="7739753" cy="4723309"/>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 name="Picture 2" descr="E:\丫头\png\小人\卡通类素材\yunf.png">
            <a:extLst>
              <a:ext uri="{FF2B5EF4-FFF2-40B4-BE49-F238E27FC236}">
                <a16:creationId xmlns:a16="http://schemas.microsoft.com/office/drawing/2014/main" id="{31B1332B-1452-4031-9CE4-02777A224A78}"/>
              </a:ext>
            </a:extLst>
          </p:cNvPr>
          <p:cNvPicPr>
            <a:picLocks noChangeAspect="1" noChangeArrowheads="1"/>
          </p:cNvPicPr>
          <p:nvPr/>
        </p:nvPicPr>
        <p:blipFill>
          <a:blip r:embed="rId3"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9186863" y="898092"/>
            <a:ext cx="1269162" cy="532803"/>
          </a:xfrm>
          <a:prstGeom prst="rect">
            <a:avLst/>
          </a:prstGeom>
          <a:noFill/>
          <a:extLst>
            <a:ext uri="{909E8E84-426E-40DD-AFC4-6F175D3DCCD1}">
              <a14:hiddenFill xmlns:a14="http://schemas.microsoft.com/office/drawing/2010/main">
                <a:solidFill>
                  <a:srgbClr val="FFFFFF"/>
                </a:solidFill>
              </a14:hiddenFill>
            </a:ext>
          </a:extLst>
        </p:spPr>
      </p:pic>
      <p:grpSp>
        <p:nvGrpSpPr>
          <p:cNvPr id="5" name="组合 4">
            <a:extLst>
              <a:ext uri="{FF2B5EF4-FFF2-40B4-BE49-F238E27FC236}">
                <a16:creationId xmlns:a16="http://schemas.microsoft.com/office/drawing/2014/main" id="{F5812C4D-2D62-489E-B195-D026258D8538}"/>
              </a:ext>
            </a:extLst>
          </p:cNvPr>
          <p:cNvGrpSpPr/>
          <p:nvPr/>
        </p:nvGrpSpPr>
        <p:grpSpPr>
          <a:xfrm>
            <a:off x="8792786" y="1807029"/>
            <a:ext cx="463503" cy="619473"/>
            <a:chOff x="-2033679" y="889419"/>
            <a:chExt cx="463503" cy="619473"/>
          </a:xfrm>
        </p:grpSpPr>
        <p:pic>
          <p:nvPicPr>
            <p:cNvPr id="6" name="Picture 10" descr="E:\丫头\png\小人\卡通类素材\ry.png">
              <a:extLst>
                <a:ext uri="{FF2B5EF4-FFF2-40B4-BE49-F238E27FC236}">
                  <a16:creationId xmlns:a16="http://schemas.microsoft.com/office/drawing/2014/main" id="{72C5D086-7D34-4EE2-85B5-B4890BC5EEAF}"/>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41008"/>
            <a:stretch>
              <a:fillRect/>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E:\丫头\png\小人\卡通类素材\ry.png">
              <a:extLst>
                <a:ext uri="{FF2B5EF4-FFF2-40B4-BE49-F238E27FC236}">
                  <a16:creationId xmlns:a16="http://schemas.microsoft.com/office/drawing/2014/main" id="{A7F5E00E-7773-4B48-9612-4F8C8234FE0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58992"/>
            <a:stretch>
              <a:fillRect/>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2" descr="E:\丫头\png\小人\卡通类素材\yunf.png">
            <a:extLst>
              <a:ext uri="{FF2B5EF4-FFF2-40B4-BE49-F238E27FC236}">
                <a16:creationId xmlns:a16="http://schemas.microsoft.com/office/drawing/2014/main" id="{A7C3BE0D-AB0A-4305-AB5C-933495660AC1}"/>
              </a:ext>
            </a:extLst>
          </p:cNvPr>
          <p:cNvPicPr>
            <a:picLocks noChangeAspect="1" noChangeArrowheads="1"/>
          </p:cNvPicPr>
          <p:nvPr/>
        </p:nvPicPr>
        <p:blipFill>
          <a:blip r:embed="rId6"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2042344" y="253238"/>
            <a:ext cx="1347858" cy="565839"/>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9" name="组合 21">
            <a:extLst>
              <a:ext uri="{FF2B5EF4-FFF2-40B4-BE49-F238E27FC236}">
                <a16:creationId xmlns:a16="http://schemas.microsoft.com/office/drawing/2014/main" id="{24DA456E-7263-4A69-BD9F-03E94507118F}"/>
              </a:ext>
            </a:extLst>
          </p:cNvPr>
          <p:cNvGrpSpPr/>
          <p:nvPr/>
        </p:nvGrpSpPr>
        <p:grpSpPr>
          <a:xfrm>
            <a:off x="3305150" y="4182336"/>
            <a:ext cx="463503" cy="619473"/>
            <a:chOff x="-2033679" y="889419"/>
            <a:chExt cx="463503" cy="619473"/>
          </a:xfrm>
        </p:grpSpPr>
        <p:pic>
          <p:nvPicPr>
            <p:cNvPr id="10" name="Picture 10" descr="E:\丫头\png\小人\卡通类素材\ry.png">
              <a:extLst>
                <a:ext uri="{FF2B5EF4-FFF2-40B4-BE49-F238E27FC236}">
                  <a16:creationId xmlns:a16="http://schemas.microsoft.com/office/drawing/2014/main" id="{403F9CEB-1072-4066-AFD6-17603C3CF13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41008"/>
            <a:stretch>
              <a:fillRect/>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E:\丫头\png\小人\卡通类素材\ry.png">
              <a:extLst>
                <a:ext uri="{FF2B5EF4-FFF2-40B4-BE49-F238E27FC236}">
                  <a16:creationId xmlns:a16="http://schemas.microsoft.com/office/drawing/2014/main" id="{8213373F-83F2-49E5-B27E-86541B56039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58992"/>
            <a:stretch>
              <a:fillRect/>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图片 25">
            <a:extLst>
              <a:ext uri="{FF2B5EF4-FFF2-40B4-BE49-F238E27FC236}">
                <a16:creationId xmlns:a16="http://schemas.microsoft.com/office/drawing/2014/main" id="{D52D92B2-1053-4DF0-844F-77FC3C3A830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79907" y="129381"/>
            <a:ext cx="1102698" cy="1022486"/>
          </a:xfrm>
          <a:prstGeom prst="rect">
            <a:avLst/>
          </a:prstGeom>
        </p:spPr>
      </p:pic>
      <p:pic>
        <p:nvPicPr>
          <p:cNvPr id="13" name="图片 26">
            <a:extLst>
              <a:ext uri="{FF2B5EF4-FFF2-40B4-BE49-F238E27FC236}">
                <a16:creationId xmlns:a16="http://schemas.microsoft.com/office/drawing/2014/main" id="{33510CEC-FFC1-456C-BEAE-078EB093D62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04566" y="1022227"/>
            <a:ext cx="3279407" cy="451783"/>
          </a:xfrm>
          <a:prstGeom prst="rect">
            <a:avLst/>
          </a:prstGeom>
        </p:spPr>
      </p:pic>
      <p:pic>
        <p:nvPicPr>
          <p:cNvPr id="42" name="Picture 41">
            <a:extLst>
              <a:ext uri="{FF2B5EF4-FFF2-40B4-BE49-F238E27FC236}">
                <a16:creationId xmlns:a16="http://schemas.microsoft.com/office/drawing/2014/main" id="{28C871EE-F221-4B4E-A637-B4EE18D64F9F}"/>
              </a:ext>
            </a:extLst>
          </p:cNvPr>
          <p:cNvPicPr>
            <a:picLocks noChangeAspect="1"/>
          </p:cNvPicPr>
          <p:nvPr/>
        </p:nvPicPr>
        <p:blipFill>
          <a:blip r:embed="rId9"/>
          <a:stretch>
            <a:fillRect/>
          </a:stretch>
        </p:blipFill>
        <p:spPr>
          <a:xfrm>
            <a:off x="4028425" y="1965964"/>
            <a:ext cx="5968501" cy="2786113"/>
          </a:xfrm>
          <a:prstGeom prst="rect">
            <a:avLst/>
          </a:prstGeom>
        </p:spPr>
      </p:pic>
      <p:grpSp>
        <p:nvGrpSpPr>
          <p:cNvPr id="43" name="Group 42">
            <a:extLst>
              <a:ext uri="{FF2B5EF4-FFF2-40B4-BE49-F238E27FC236}">
                <a16:creationId xmlns:a16="http://schemas.microsoft.com/office/drawing/2014/main" id="{C7598BCA-A13B-4602-B66A-0DD9AB12FBA4}"/>
              </a:ext>
            </a:extLst>
          </p:cNvPr>
          <p:cNvGrpSpPr/>
          <p:nvPr/>
        </p:nvGrpSpPr>
        <p:grpSpPr>
          <a:xfrm>
            <a:off x="1457866" y="3666745"/>
            <a:ext cx="4135214" cy="3224851"/>
            <a:chOff x="-215774" y="2347510"/>
            <a:chExt cx="5315675" cy="4504460"/>
          </a:xfrm>
        </p:grpSpPr>
        <p:pic>
          <p:nvPicPr>
            <p:cNvPr id="44" name="图片 3" descr="图片包含 餐桌&#10;&#10;描述已自动生成">
              <a:extLst>
                <a:ext uri="{FF2B5EF4-FFF2-40B4-BE49-F238E27FC236}">
                  <a16:creationId xmlns:a16="http://schemas.microsoft.com/office/drawing/2014/main" id="{9492C68C-9327-45B5-A38F-9D011AE3DA87}"/>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215774" y="2347510"/>
              <a:ext cx="5315675" cy="4504460"/>
            </a:xfrm>
            <a:prstGeom prst="rect">
              <a:avLst/>
            </a:prstGeom>
          </p:spPr>
        </p:pic>
        <p:sp>
          <p:nvSpPr>
            <p:cNvPr id="45" name="Rectangle 44">
              <a:extLst>
                <a:ext uri="{FF2B5EF4-FFF2-40B4-BE49-F238E27FC236}">
                  <a16:creationId xmlns:a16="http://schemas.microsoft.com/office/drawing/2014/main" id="{EE15B3D9-B0E8-4092-9B37-F92BE68C770C}"/>
                </a:ext>
              </a:extLst>
            </p:cNvPr>
            <p:cNvSpPr/>
            <p:nvPr/>
          </p:nvSpPr>
          <p:spPr>
            <a:xfrm rot="20941502">
              <a:off x="1112362" y="3487658"/>
              <a:ext cx="1395167" cy="443321"/>
            </a:xfrm>
            <a:prstGeom prst="rect">
              <a:avLst/>
            </a:prstGeom>
            <a:solidFill>
              <a:srgbClr val="4B482F"/>
            </a:solidFill>
            <a:ln>
              <a:solidFill>
                <a:srgbClr val="4B4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Rectangle 45">
              <a:extLst>
                <a:ext uri="{FF2B5EF4-FFF2-40B4-BE49-F238E27FC236}">
                  <a16:creationId xmlns:a16="http://schemas.microsoft.com/office/drawing/2014/main" id="{D601EF13-33F2-4D89-B6DD-A982A41644BB}"/>
                </a:ext>
              </a:extLst>
            </p:cNvPr>
            <p:cNvSpPr/>
            <p:nvPr/>
          </p:nvSpPr>
          <p:spPr>
            <a:xfrm rot="908466">
              <a:off x="404064" y="5261910"/>
              <a:ext cx="1288938" cy="305204"/>
            </a:xfrm>
            <a:prstGeom prst="rect">
              <a:avLst/>
            </a:prstGeom>
            <a:solidFill>
              <a:srgbClr val="ED8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7" name="Rectangle 46">
              <a:extLst>
                <a:ext uri="{FF2B5EF4-FFF2-40B4-BE49-F238E27FC236}">
                  <a16:creationId xmlns:a16="http://schemas.microsoft.com/office/drawing/2014/main" id="{C0523A22-C118-4E07-B560-3C95F5B1489F}"/>
                </a:ext>
              </a:extLst>
            </p:cNvPr>
            <p:cNvSpPr/>
            <p:nvPr/>
          </p:nvSpPr>
          <p:spPr>
            <a:xfrm rot="908466">
              <a:off x="1021930" y="5538136"/>
              <a:ext cx="546638" cy="305204"/>
            </a:xfrm>
            <a:prstGeom prst="rect">
              <a:avLst/>
            </a:prstGeom>
            <a:solidFill>
              <a:srgbClr val="ED8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8" name="Rectangle 47">
              <a:extLst>
                <a:ext uri="{FF2B5EF4-FFF2-40B4-BE49-F238E27FC236}">
                  <a16:creationId xmlns:a16="http://schemas.microsoft.com/office/drawing/2014/main" id="{8AB957E5-46ED-4651-85BE-25FD41C0CAA8}"/>
                </a:ext>
              </a:extLst>
            </p:cNvPr>
            <p:cNvSpPr/>
            <p:nvPr/>
          </p:nvSpPr>
          <p:spPr>
            <a:xfrm rot="20941502">
              <a:off x="1665321" y="3777486"/>
              <a:ext cx="837105" cy="443321"/>
            </a:xfrm>
            <a:prstGeom prst="rect">
              <a:avLst/>
            </a:prstGeom>
            <a:solidFill>
              <a:srgbClr val="4B482F"/>
            </a:solidFill>
            <a:ln>
              <a:solidFill>
                <a:srgbClr val="4B4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49" name="文本框 18">
            <a:extLst>
              <a:ext uri="{FF2B5EF4-FFF2-40B4-BE49-F238E27FC236}">
                <a16:creationId xmlns:a16="http://schemas.microsoft.com/office/drawing/2014/main" id="{09192A68-B472-4371-9244-48F81A7C8710}"/>
              </a:ext>
            </a:extLst>
          </p:cNvPr>
          <p:cNvSpPr txBox="1"/>
          <p:nvPr/>
        </p:nvSpPr>
        <p:spPr>
          <a:xfrm rot="20956820">
            <a:off x="2753623" y="2179717"/>
            <a:ext cx="2515358"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w="28575">
                  <a:solidFill>
                    <a:srgbClr val="FFFFFF"/>
                  </a:solidFill>
                </a:ln>
                <a:solidFill>
                  <a:srgbClr val="6DAA2D"/>
                </a:solidFill>
                <a:effectLst>
                  <a:outerShdw blurRad="50800" dist="38100" dir="2700000" algn="tl" rotWithShape="0">
                    <a:prstClr val="black">
                      <a:alpha val="40000"/>
                    </a:prstClr>
                  </a:outerShdw>
                </a:effectLst>
                <a:uLnTx/>
                <a:uFillTx/>
                <a:latin typeface="Coiny" panose="02000903060500060000" pitchFamily="2" charset="0"/>
                <a:ea typeface="站酷快乐体2016修订版" panose="02010600030101010101" pitchFamily="2" charset="-122"/>
                <a:cs typeface="Arial"/>
                <a:sym typeface="Arial"/>
              </a:rPr>
              <a:t>01</a:t>
            </a:r>
            <a:endParaRPr kumimoji="0" lang="zh-CN" altLang="en-US" sz="3200" b="1" i="0" u="none" strike="noStrike" kern="1200" cap="none" spc="0" normalizeH="0" baseline="0" noProof="0" dirty="0">
              <a:ln w="3175">
                <a:solidFill>
                  <a:srgbClr val="FFFFFF"/>
                </a:solidFill>
              </a:ln>
              <a:solidFill>
                <a:srgbClr val="6DAA2D"/>
              </a:solidFill>
              <a:effectLst>
                <a:outerShdw blurRad="50800" dist="38100" dir="2700000" algn="tl" rotWithShape="0">
                  <a:prstClr val="black">
                    <a:alpha val="40000"/>
                  </a:prstClr>
                </a:outerShdw>
              </a:effectLst>
              <a:uLnTx/>
              <a:uFillTx/>
              <a:latin typeface="Coiny" panose="02000903060500060000" pitchFamily="2" charset="0"/>
              <a:ea typeface="站酷快乐体2016修订版" panose="02010600030101010101" pitchFamily="2" charset="-122"/>
              <a:cs typeface="Arial"/>
              <a:sym typeface="Arial"/>
            </a:endParaRPr>
          </a:p>
        </p:txBody>
      </p:sp>
    </p:spTree>
    <p:extLst>
      <p:ext uri="{BB962C8B-B14F-4D97-AF65-F5344CB8AC3E}">
        <p14:creationId xmlns:p14="http://schemas.microsoft.com/office/powerpoint/2010/main" val="4165389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 presetClass="entr" presetSubtype="1"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0" presetClass="path" presetSubtype="0" repeatCount="indefinite" accel="50000" decel="50000" autoRev="1" fill="hold" nodeType="withEffect">
                                  <p:stCondLst>
                                    <p:cond delay="0"/>
                                  </p:stCondLst>
                                  <p:childTnLst>
                                    <p:animMotion origin="layout" path="M -0.00243 -0.00062 L 0.01875 2.46914E-6 " pathEditMode="relative" rAng="0" ptsTypes="AA">
                                      <p:cBhvr>
                                        <p:cTn id="20" dur="1500" fill="hold"/>
                                        <p:tgtEl>
                                          <p:spTgt spid="4"/>
                                        </p:tgtEl>
                                        <p:attrNameLst>
                                          <p:attrName>ppt_x</p:attrName>
                                          <p:attrName>ppt_y</p:attrName>
                                        </p:attrNameLst>
                                      </p:cBhvr>
                                      <p:rCtr x="1059" y="31"/>
                                    </p:animMotion>
                                  </p:childTnLst>
                                </p:cTn>
                              </p:par>
                              <p:par>
                                <p:cTn id="21"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22" dur="1500" fill="hold"/>
                                        <p:tgtEl>
                                          <p:spTgt spid="8"/>
                                        </p:tgtEl>
                                        <p:attrNameLst>
                                          <p:attrName>ppt_x</p:attrName>
                                          <p:attrName>ppt_y</p:attrName>
                                        </p:attrNameLst>
                                      </p:cBhvr>
                                    </p:animMotion>
                                  </p:childTnLst>
                                </p:cTn>
                              </p:par>
                              <p:par>
                                <p:cTn id="23" presetID="22" presetClass="entr" presetSubtype="4"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cTn>
                              </p:par>
                              <p:par>
                                <p:cTn id="26" presetID="22" presetClass="entr" presetSubtype="4"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par>
                                <p:cTn id="29" presetID="31"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1000" fill="hold"/>
                                        <p:tgtEl>
                                          <p:spTgt spid="12"/>
                                        </p:tgtEl>
                                        <p:attrNameLst>
                                          <p:attrName>ppt_w</p:attrName>
                                        </p:attrNameLst>
                                      </p:cBhvr>
                                      <p:tavLst>
                                        <p:tav tm="0">
                                          <p:val>
                                            <p:fltVal val="0"/>
                                          </p:val>
                                        </p:tav>
                                        <p:tav tm="100000">
                                          <p:val>
                                            <p:strVal val="#ppt_w"/>
                                          </p:val>
                                        </p:tav>
                                      </p:tavLst>
                                    </p:anim>
                                    <p:anim calcmode="lin" valueType="num">
                                      <p:cBhvr>
                                        <p:cTn id="32" dur="1000" fill="hold"/>
                                        <p:tgtEl>
                                          <p:spTgt spid="12"/>
                                        </p:tgtEl>
                                        <p:attrNameLst>
                                          <p:attrName>ppt_h</p:attrName>
                                        </p:attrNameLst>
                                      </p:cBhvr>
                                      <p:tavLst>
                                        <p:tav tm="0">
                                          <p:val>
                                            <p:fltVal val="0"/>
                                          </p:val>
                                        </p:tav>
                                        <p:tav tm="100000">
                                          <p:val>
                                            <p:strVal val="#ppt_h"/>
                                          </p:val>
                                        </p:tav>
                                      </p:tavLst>
                                    </p:anim>
                                    <p:anim calcmode="lin" valueType="num">
                                      <p:cBhvr>
                                        <p:cTn id="33" dur="1000" fill="hold"/>
                                        <p:tgtEl>
                                          <p:spTgt spid="12"/>
                                        </p:tgtEl>
                                        <p:attrNameLst>
                                          <p:attrName>style.rotation</p:attrName>
                                        </p:attrNameLst>
                                      </p:cBhvr>
                                      <p:tavLst>
                                        <p:tav tm="0">
                                          <p:val>
                                            <p:fltVal val="90"/>
                                          </p:val>
                                        </p:tav>
                                        <p:tav tm="100000">
                                          <p:val>
                                            <p:fltVal val="0"/>
                                          </p:val>
                                        </p:tav>
                                      </p:tavLst>
                                    </p:anim>
                                    <p:animEffect transition="in" filter="fade">
                                      <p:cBhvr>
                                        <p:cTn id="34" dur="1000"/>
                                        <p:tgtEl>
                                          <p:spTgt spid="12"/>
                                        </p:tgtEl>
                                      </p:cBhvr>
                                    </p:animEffect>
                                  </p:childTnLst>
                                </p:cTn>
                              </p:par>
                              <p:par>
                                <p:cTn id="35" presetID="22" presetClass="entr" presetSubtype="4" fill="hold" nodeType="with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wipe(down)">
                                      <p:cBhvr>
                                        <p:cTn id="3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grpSp>
        <p:nvGrpSpPr>
          <p:cNvPr id="710" name="Google Shape;710;p6"/>
          <p:cNvGrpSpPr/>
          <p:nvPr/>
        </p:nvGrpSpPr>
        <p:grpSpPr>
          <a:xfrm>
            <a:off x="2318494" y="-15120"/>
            <a:ext cx="7724823" cy="6863360"/>
            <a:chOff x="1150891" y="0"/>
            <a:chExt cx="7724823" cy="6863360"/>
          </a:xfrm>
        </p:grpSpPr>
        <p:pic>
          <p:nvPicPr>
            <p:cNvPr id="711" name="Google Shape;711;p6"/>
            <p:cNvPicPr preferRelativeResize="0"/>
            <p:nvPr/>
          </p:nvPicPr>
          <p:blipFill rotWithShape="1">
            <a:blip r:embed="rId3">
              <a:alphaModFix/>
            </a:blip>
            <a:srcRect l="43032" t="28917" r="52826"/>
            <a:stretch/>
          </p:blipFill>
          <p:spPr>
            <a:xfrm>
              <a:off x="4101438" y="14214"/>
              <a:ext cx="270013" cy="6849146"/>
            </a:xfrm>
            <a:prstGeom prst="rect">
              <a:avLst/>
            </a:prstGeom>
            <a:noFill/>
            <a:ln>
              <a:noFill/>
            </a:ln>
          </p:spPr>
        </p:pic>
        <p:pic>
          <p:nvPicPr>
            <p:cNvPr id="712" name="Google Shape;712;p6"/>
            <p:cNvPicPr preferRelativeResize="0"/>
            <p:nvPr/>
          </p:nvPicPr>
          <p:blipFill rotWithShape="1">
            <a:blip r:embed="rId3">
              <a:alphaModFix/>
            </a:blip>
            <a:srcRect t="31360" r="55435"/>
            <a:stretch/>
          </p:blipFill>
          <p:spPr>
            <a:xfrm>
              <a:off x="1150891" y="14215"/>
              <a:ext cx="2996617" cy="6837548"/>
            </a:xfrm>
            <a:prstGeom prst="rect">
              <a:avLst/>
            </a:prstGeom>
            <a:noFill/>
            <a:ln>
              <a:noFill/>
            </a:ln>
          </p:spPr>
        </p:pic>
        <p:pic>
          <p:nvPicPr>
            <p:cNvPr id="713" name="Google Shape;713;p6"/>
            <p:cNvPicPr preferRelativeResize="0"/>
            <p:nvPr/>
          </p:nvPicPr>
          <p:blipFill rotWithShape="1">
            <a:blip r:embed="rId3">
              <a:alphaModFix/>
            </a:blip>
            <a:srcRect l="43777" t="42342"/>
            <a:stretch/>
          </p:blipFill>
          <p:spPr>
            <a:xfrm>
              <a:off x="4361871" y="0"/>
              <a:ext cx="4513843" cy="6858000"/>
            </a:xfrm>
            <a:prstGeom prst="rect">
              <a:avLst/>
            </a:prstGeom>
            <a:noFill/>
            <a:ln>
              <a:noFill/>
            </a:ln>
          </p:spPr>
        </p:pic>
      </p:grpSp>
      <p:sp>
        <p:nvSpPr>
          <p:cNvPr id="714" name="Google Shape;714;p6"/>
          <p:cNvSpPr txBox="1"/>
          <p:nvPr/>
        </p:nvSpPr>
        <p:spPr>
          <a:xfrm>
            <a:off x="5137667" y="433321"/>
            <a:ext cx="2303412" cy="40011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2000"/>
              <a:buFont typeface="Arial"/>
              <a:buNone/>
            </a:pPr>
            <a:r>
              <a:rPr lang="en-US" sz="2000" b="1" i="0" u="none" strike="noStrike" cap="none">
                <a:solidFill>
                  <a:srgbClr val="FF0000"/>
                </a:solidFill>
                <a:latin typeface="Arial"/>
                <a:ea typeface="Arial"/>
                <a:cs typeface="Arial"/>
                <a:sym typeface="Arial"/>
              </a:rPr>
              <a:t>TÔI YÊU EM TÔI</a:t>
            </a:r>
            <a:endParaRPr/>
          </a:p>
        </p:txBody>
      </p:sp>
      <p:sp>
        <p:nvSpPr>
          <p:cNvPr id="715" name="Google Shape;715;p6"/>
          <p:cNvSpPr txBox="1"/>
          <p:nvPr/>
        </p:nvSpPr>
        <p:spPr>
          <a:xfrm>
            <a:off x="2929038" y="817318"/>
            <a:ext cx="2150137" cy="1323439"/>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Tôi yêu em tôi</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Nó cười rúc rích</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Mỗi khi tôi đùa</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Nó vui, nó thích.</a:t>
            </a:r>
            <a:endParaRPr/>
          </a:p>
        </p:txBody>
      </p:sp>
      <p:sp>
        <p:nvSpPr>
          <p:cNvPr id="716" name="Google Shape;716;p6"/>
          <p:cNvSpPr txBox="1"/>
          <p:nvPr/>
        </p:nvSpPr>
        <p:spPr>
          <a:xfrm>
            <a:off x="2904541" y="2240667"/>
            <a:ext cx="2600436" cy="1323439"/>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Mắt nó đen ngời</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Trong veo như nước</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Miệng nó tươi hồng</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Nói như khướu hót.</a:t>
            </a:r>
            <a:endParaRPr/>
          </a:p>
        </p:txBody>
      </p:sp>
      <p:sp>
        <p:nvSpPr>
          <p:cNvPr id="717" name="Google Shape;717;p6"/>
          <p:cNvSpPr txBox="1"/>
          <p:nvPr/>
        </p:nvSpPr>
        <p:spPr>
          <a:xfrm>
            <a:off x="6569259" y="3173016"/>
            <a:ext cx="2600436" cy="1323439"/>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Tôi đi đâu lâu</a:t>
            </a: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Nó mong, nó nhắc</a:t>
            </a: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Nó nấp sau cây</a:t>
            </a: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Oà ra ôm chặt.</a:t>
            </a:r>
            <a:endParaRPr sz="2000" b="0" i="1" u="none" strike="noStrike" cap="none">
              <a:solidFill>
                <a:srgbClr val="000000"/>
              </a:solidFill>
              <a:latin typeface="Calibri"/>
              <a:ea typeface="Calibri"/>
              <a:cs typeface="Calibri"/>
              <a:sym typeface="Calibri"/>
            </a:endParaRPr>
          </a:p>
        </p:txBody>
      </p:sp>
      <p:sp>
        <p:nvSpPr>
          <p:cNvPr id="718" name="Google Shape;718;p6"/>
          <p:cNvSpPr txBox="1"/>
          <p:nvPr/>
        </p:nvSpPr>
        <p:spPr>
          <a:xfrm>
            <a:off x="6500790" y="1578948"/>
            <a:ext cx="2600436" cy="1323439"/>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Hoa lan, hoa lí</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Nó nhặt cài đầu</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Hương thơm theo nó</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Sân trước vườn sau.</a:t>
            </a:r>
            <a:endParaRPr sz="2000" b="0" i="1" u="none" strike="noStrike" cap="none">
              <a:solidFill>
                <a:srgbClr val="000000"/>
              </a:solidFill>
              <a:latin typeface="Calibri"/>
              <a:ea typeface="Calibri"/>
              <a:cs typeface="Calibri"/>
              <a:sym typeface="Calibri"/>
            </a:endParaRPr>
          </a:p>
        </p:txBody>
      </p:sp>
      <p:sp>
        <p:nvSpPr>
          <p:cNvPr id="719" name="Google Shape;719;p6"/>
          <p:cNvSpPr txBox="1"/>
          <p:nvPr/>
        </p:nvSpPr>
        <p:spPr>
          <a:xfrm>
            <a:off x="4947174" y="5424484"/>
            <a:ext cx="2479391" cy="1323439"/>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Nó thích vẽ lắm</a:t>
            </a: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Vẽ thỏ có đôi</a:t>
            </a: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Nó sợ thỏ một</a:t>
            </a: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Không có bạn chơi.</a:t>
            </a:r>
            <a:endParaRPr sz="2000" b="0" i="1" u="none" strike="noStrike" cap="none">
              <a:solidFill>
                <a:srgbClr val="000000"/>
              </a:solidFill>
              <a:latin typeface="Calibri"/>
              <a:ea typeface="Calibri"/>
              <a:cs typeface="Calibri"/>
              <a:sym typeface="Calibri"/>
            </a:endParaRPr>
          </a:p>
        </p:txBody>
      </p:sp>
      <p:sp>
        <p:nvSpPr>
          <p:cNvPr id="720" name="Google Shape;720;p6"/>
          <p:cNvSpPr txBox="1"/>
          <p:nvPr/>
        </p:nvSpPr>
        <p:spPr>
          <a:xfrm>
            <a:off x="7511160" y="5439043"/>
            <a:ext cx="2479391" cy="1323439"/>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Kìa, tiếng nó đấy!</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Đang ở trường về</a:t>
            </a: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Cùng bạn bắt bướm</a:t>
            </a: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Cười dưới hàng tre.</a:t>
            </a:r>
            <a:endParaRPr sz="2000" b="0" i="1" u="none" strike="noStrike" cap="none">
              <a:solidFill>
                <a:srgbClr val="000000"/>
              </a:solidFill>
              <a:latin typeface="Calibri"/>
              <a:ea typeface="Calibri"/>
              <a:cs typeface="Calibri"/>
              <a:sym typeface="Calibri"/>
            </a:endParaRPr>
          </a:p>
        </p:txBody>
      </p:sp>
      <p:grpSp>
        <p:nvGrpSpPr>
          <p:cNvPr id="15" name="Group 14">
            <a:extLst>
              <a:ext uri="{FF2B5EF4-FFF2-40B4-BE49-F238E27FC236}">
                <a16:creationId xmlns:a16="http://schemas.microsoft.com/office/drawing/2014/main" id="{F24F2B08-5105-F050-1D37-FA69E04CA8F8}"/>
              </a:ext>
            </a:extLst>
          </p:cNvPr>
          <p:cNvGrpSpPr/>
          <p:nvPr/>
        </p:nvGrpSpPr>
        <p:grpSpPr>
          <a:xfrm>
            <a:off x="0" y="0"/>
            <a:ext cx="2219305" cy="781690"/>
            <a:chOff x="2210738" y="36474"/>
            <a:chExt cx="6403918" cy="1255347"/>
          </a:xfrm>
        </p:grpSpPr>
        <p:grpSp>
          <p:nvGrpSpPr>
            <p:cNvPr id="16" name="Group 15">
              <a:extLst>
                <a:ext uri="{FF2B5EF4-FFF2-40B4-BE49-F238E27FC236}">
                  <a16:creationId xmlns:a16="http://schemas.microsoft.com/office/drawing/2014/main" id="{A428E595-864B-5FFC-C17D-7270A31C1DAC}"/>
                </a:ext>
              </a:extLst>
            </p:cNvPr>
            <p:cNvGrpSpPr/>
            <p:nvPr/>
          </p:nvGrpSpPr>
          <p:grpSpPr>
            <a:xfrm>
              <a:off x="3144792" y="181176"/>
              <a:ext cx="5469864" cy="1110645"/>
              <a:chOff x="3488294" y="895712"/>
              <a:chExt cx="4648755" cy="1055648"/>
            </a:xfrm>
          </p:grpSpPr>
          <p:pic>
            <p:nvPicPr>
              <p:cNvPr id="18" name="Picture 4">
                <a:extLst>
                  <a:ext uri="{FF2B5EF4-FFF2-40B4-BE49-F238E27FC236}">
                    <a16:creationId xmlns:a16="http://schemas.microsoft.com/office/drawing/2014/main" id="{446982F9-8237-5703-2846-14F5C5E6AA9D}"/>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t="30150" b="44323"/>
              <a:stretch/>
            </p:blipFill>
            <p:spPr bwMode="auto">
              <a:xfrm>
                <a:off x="3488294" y="895712"/>
                <a:ext cx="4648755" cy="1055648"/>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3CBDFF13-21DE-F2B2-C20A-C32159A38885}"/>
                  </a:ext>
                </a:extLst>
              </p:cNvPr>
              <p:cNvSpPr txBox="1"/>
              <p:nvPr/>
            </p:nvSpPr>
            <p:spPr>
              <a:xfrm>
                <a:off x="4096136" y="1019935"/>
                <a:ext cx="3433072" cy="47664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mẫu</a:t>
                </a:r>
                <a:endParaRPr kumimoji="0" lang="en-US" sz="2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7"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B324EEBA-24D2-4D34-7F6C-7D402592141D}"/>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48"/>
        <p:cNvGrpSpPr/>
        <p:nvPr/>
      </p:nvGrpSpPr>
      <p:grpSpPr>
        <a:xfrm>
          <a:off x="0" y="0"/>
          <a:ext cx="0" cy="0"/>
          <a:chOff x="0" y="0"/>
          <a:chExt cx="0" cy="0"/>
        </a:xfrm>
      </p:grpSpPr>
      <p:grpSp>
        <p:nvGrpSpPr>
          <p:cNvPr id="749" name="Google Shape;749;p8"/>
          <p:cNvGrpSpPr/>
          <p:nvPr/>
        </p:nvGrpSpPr>
        <p:grpSpPr>
          <a:xfrm>
            <a:off x="2318494" y="-15120"/>
            <a:ext cx="7724823" cy="6863360"/>
            <a:chOff x="1150891" y="0"/>
            <a:chExt cx="7724823" cy="6863360"/>
          </a:xfrm>
        </p:grpSpPr>
        <p:pic>
          <p:nvPicPr>
            <p:cNvPr id="750" name="Google Shape;750;p8"/>
            <p:cNvPicPr preferRelativeResize="0"/>
            <p:nvPr/>
          </p:nvPicPr>
          <p:blipFill rotWithShape="1">
            <a:blip r:embed="rId3">
              <a:alphaModFix/>
            </a:blip>
            <a:srcRect l="43032" t="28917" r="52826"/>
            <a:stretch/>
          </p:blipFill>
          <p:spPr>
            <a:xfrm>
              <a:off x="4101438" y="14214"/>
              <a:ext cx="270013" cy="6849146"/>
            </a:xfrm>
            <a:prstGeom prst="rect">
              <a:avLst/>
            </a:prstGeom>
            <a:noFill/>
            <a:ln>
              <a:noFill/>
            </a:ln>
          </p:spPr>
        </p:pic>
        <p:pic>
          <p:nvPicPr>
            <p:cNvPr id="751" name="Google Shape;751;p8"/>
            <p:cNvPicPr preferRelativeResize="0"/>
            <p:nvPr/>
          </p:nvPicPr>
          <p:blipFill rotWithShape="1">
            <a:blip r:embed="rId3">
              <a:alphaModFix/>
            </a:blip>
            <a:srcRect t="31360" r="55435"/>
            <a:stretch/>
          </p:blipFill>
          <p:spPr>
            <a:xfrm>
              <a:off x="1150891" y="14215"/>
              <a:ext cx="2996617" cy="6837548"/>
            </a:xfrm>
            <a:prstGeom prst="rect">
              <a:avLst/>
            </a:prstGeom>
            <a:noFill/>
            <a:ln>
              <a:noFill/>
            </a:ln>
          </p:spPr>
        </p:pic>
        <p:pic>
          <p:nvPicPr>
            <p:cNvPr id="752" name="Google Shape;752;p8"/>
            <p:cNvPicPr preferRelativeResize="0"/>
            <p:nvPr/>
          </p:nvPicPr>
          <p:blipFill rotWithShape="1">
            <a:blip r:embed="rId3">
              <a:alphaModFix/>
            </a:blip>
            <a:srcRect l="43777" t="42342"/>
            <a:stretch/>
          </p:blipFill>
          <p:spPr>
            <a:xfrm>
              <a:off x="4361871" y="0"/>
              <a:ext cx="4513843" cy="6858000"/>
            </a:xfrm>
            <a:prstGeom prst="rect">
              <a:avLst/>
            </a:prstGeom>
            <a:noFill/>
            <a:ln>
              <a:noFill/>
            </a:ln>
          </p:spPr>
        </p:pic>
      </p:grpSp>
      <p:sp>
        <p:nvSpPr>
          <p:cNvPr id="753" name="Google Shape;753;p8"/>
          <p:cNvSpPr txBox="1"/>
          <p:nvPr/>
        </p:nvSpPr>
        <p:spPr>
          <a:xfrm>
            <a:off x="5137667" y="433321"/>
            <a:ext cx="2303412" cy="40011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2000"/>
              <a:buFont typeface="Arial"/>
              <a:buNone/>
            </a:pPr>
            <a:r>
              <a:rPr lang="en-US" sz="2000" b="1" i="0" u="none" strike="noStrike" cap="none">
                <a:solidFill>
                  <a:srgbClr val="FF0000"/>
                </a:solidFill>
                <a:latin typeface="Arial"/>
                <a:ea typeface="Arial"/>
                <a:cs typeface="Arial"/>
                <a:sym typeface="Arial"/>
              </a:rPr>
              <a:t>TÔI YÊU EM TÔI</a:t>
            </a:r>
            <a:endParaRPr/>
          </a:p>
        </p:txBody>
      </p:sp>
      <p:sp>
        <p:nvSpPr>
          <p:cNvPr id="754" name="Google Shape;754;p8"/>
          <p:cNvSpPr txBox="1"/>
          <p:nvPr/>
        </p:nvSpPr>
        <p:spPr>
          <a:xfrm>
            <a:off x="2929038" y="776789"/>
            <a:ext cx="2150137" cy="1323439"/>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Tôi yêu em tôi</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Nó cười rúc rích</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Mỗi khi tôi đùa</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Nó vui, nó thích.</a:t>
            </a:r>
            <a:endParaRPr/>
          </a:p>
        </p:txBody>
      </p:sp>
      <p:sp>
        <p:nvSpPr>
          <p:cNvPr id="755" name="Google Shape;755;p8"/>
          <p:cNvSpPr txBox="1"/>
          <p:nvPr/>
        </p:nvSpPr>
        <p:spPr>
          <a:xfrm>
            <a:off x="2929038" y="2209900"/>
            <a:ext cx="2600436" cy="1323439"/>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Mắt nó đen ngời</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Trong veo như nước</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Miệng nó tươi hồng</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Nói như khướu hót.</a:t>
            </a:r>
            <a:endParaRPr/>
          </a:p>
        </p:txBody>
      </p:sp>
      <p:sp>
        <p:nvSpPr>
          <p:cNvPr id="756" name="Google Shape;756;p8"/>
          <p:cNvSpPr txBox="1"/>
          <p:nvPr/>
        </p:nvSpPr>
        <p:spPr>
          <a:xfrm>
            <a:off x="6471335" y="3110378"/>
            <a:ext cx="2600436" cy="1323439"/>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Tôi đi đâu lâu</a:t>
            </a: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Nó mong, nó nhắc</a:t>
            </a: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Nó nấp sau cây</a:t>
            </a: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Oà ra ôm chặt.</a:t>
            </a:r>
            <a:endParaRPr sz="2000" b="0" i="1" u="none" strike="noStrike" cap="none">
              <a:solidFill>
                <a:srgbClr val="000000"/>
              </a:solidFill>
              <a:latin typeface="Calibri"/>
              <a:ea typeface="Calibri"/>
              <a:cs typeface="Calibri"/>
              <a:sym typeface="Calibri"/>
            </a:endParaRPr>
          </a:p>
        </p:txBody>
      </p:sp>
      <p:sp>
        <p:nvSpPr>
          <p:cNvPr id="757" name="Google Shape;757;p8"/>
          <p:cNvSpPr txBox="1"/>
          <p:nvPr/>
        </p:nvSpPr>
        <p:spPr>
          <a:xfrm>
            <a:off x="6500790" y="1578948"/>
            <a:ext cx="2600436" cy="1323439"/>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Hoa lan, hoa lí</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Nó nhặt cài đầu</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Hương thơm theo nó</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Sân trước vườn sau.</a:t>
            </a:r>
            <a:endParaRPr sz="2000" b="0" i="1" u="none" strike="noStrike" cap="none">
              <a:solidFill>
                <a:srgbClr val="000000"/>
              </a:solidFill>
              <a:latin typeface="Calibri"/>
              <a:ea typeface="Calibri"/>
              <a:cs typeface="Calibri"/>
              <a:sym typeface="Calibri"/>
            </a:endParaRPr>
          </a:p>
        </p:txBody>
      </p:sp>
      <p:sp>
        <p:nvSpPr>
          <p:cNvPr id="758" name="Google Shape;758;p8"/>
          <p:cNvSpPr txBox="1"/>
          <p:nvPr/>
        </p:nvSpPr>
        <p:spPr>
          <a:xfrm>
            <a:off x="4947174" y="5424484"/>
            <a:ext cx="2479391" cy="1323439"/>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Nó thích vẽ lắm</a:t>
            </a: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Vẽ thỏ có đôi</a:t>
            </a: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Nó sợ thỏ một</a:t>
            </a: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Không có bạn chơi.</a:t>
            </a:r>
            <a:endParaRPr sz="2000" b="0" i="1" u="none" strike="noStrike" cap="none">
              <a:solidFill>
                <a:srgbClr val="000000"/>
              </a:solidFill>
              <a:latin typeface="Calibri"/>
              <a:ea typeface="Calibri"/>
              <a:cs typeface="Calibri"/>
              <a:sym typeface="Calibri"/>
            </a:endParaRPr>
          </a:p>
        </p:txBody>
      </p:sp>
      <p:sp>
        <p:nvSpPr>
          <p:cNvPr id="759" name="Google Shape;759;p8"/>
          <p:cNvSpPr txBox="1"/>
          <p:nvPr/>
        </p:nvSpPr>
        <p:spPr>
          <a:xfrm>
            <a:off x="7511160" y="5439043"/>
            <a:ext cx="2746520" cy="1323439"/>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Kìa, tiếng nó đấy!</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Đang ở trường về</a:t>
            </a: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Cùng bạn bắt bướm</a:t>
            </a: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Cười dưới hàng tre…</a:t>
            </a:r>
            <a:endParaRPr sz="2000" b="0" i="1" u="none" strike="noStrike" cap="none">
              <a:solidFill>
                <a:srgbClr val="000000"/>
              </a:solidFill>
              <a:latin typeface="Calibri"/>
              <a:ea typeface="Calibri"/>
              <a:cs typeface="Calibri"/>
              <a:sym typeface="Calibri"/>
            </a:endParaRPr>
          </a:p>
        </p:txBody>
      </p:sp>
      <p:sp>
        <p:nvSpPr>
          <p:cNvPr id="760" name="Google Shape;760;p8"/>
          <p:cNvSpPr/>
          <p:nvPr/>
        </p:nvSpPr>
        <p:spPr>
          <a:xfrm>
            <a:off x="2714675" y="629811"/>
            <a:ext cx="346364" cy="365125"/>
          </a:xfrm>
          <a:prstGeom prst="ellipse">
            <a:avLst/>
          </a:prstGeom>
          <a:solidFill>
            <a:srgbClr val="FF0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Arial"/>
              <a:buNone/>
            </a:pPr>
            <a:r>
              <a:rPr lang="en-US" sz="1800" b="1" i="0" u="none" strike="noStrike" cap="none">
                <a:solidFill>
                  <a:srgbClr val="FFFFFF"/>
                </a:solidFill>
                <a:latin typeface="Arial"/>
                <a:ea typeface="Arial"/>
                <a:cs typeface="Arial"/>
                <a:sym typeface="Arial"/>
              </a:rPr>
              <a:t>1</a:t>
            </a:r>
            <a:endParaRPr sz="1800" b="1" i="0" u="none" strike="noStrike" cap="none">
              <a:solidFill>
                <a:srgbClr val="FFFFFF"/>
              </a:solidFill>
              <a:latin typeface="Calibri"/>
              <a:ea typeface="Calibri"/>
              <a:cs typeface="Calibri"/>
              <a:sym typeface="Calibri"/>
            </a:endParaRPr>
          </a:p>
        </p:txBody>
      </p:sp>
      <p:sp>
        <p:nvSpPr>
          <p:cNvPr id="761" name="Google Shape;761;p8"/>
          <p:cNvSpPr/>
          <p:nvPr/>
        </p:nvSpPr>
        <p:spPr>
          <a:xfrm>
            <a:off x="6186869" y="1490275"/>
            <a:ext cx="346364" cy="365125"/>
          </a:xfrm>
          <a:prstGeom prst="ellipse">
            <a:avLst/>
          </a:prstGeom>
          <a:solidFill>
            <a:srgbClr val="FF0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Arial"/>
              <a:buNone/>
            </a:pPr>
            <a:r>
              <a:rPr lang="en-US" sz="1800" b="1" i="0" u="none" strike="noStrike" cap="none">
                <a:solidFill>
                  <a:srgbClr val="FFFFFF"/>
                </a:solidFill>
                <a:latin typeface="Arial"/>
                <a:ea typeface="Arial"/>
                <a:cs typeface="Arial"/>
                <a:sym typeface="Arial"/>
              </a:rPr>
              <a:t>3</a:t>
            </a:r>
            <a:endParaRPr sz="1800" b="1" i="0" u="none" strike="noStrike" cap="none">
              <a:solidFill>
                <a:srgbClr val="FFFFFF"/>
              </a:solidFill>
              <a:latin typeface="Calibri"/>
              <a:ea typeface="Calibri"/>
              <a:cs typeface="Calibri"/>
              <a:sym typeface="Calibri"/>
            </a:endParaRPr>
          </a:p>
        </p:txBody>
      </p:sp>
      <p:sp>
        <p:nvSpPr>
          <p:cNvPr id="762" name="Google Shape;762;p8"/>
          <p:cNvSpPr/>
          <p:nvPr/>
        </p:nvSpPr>
        <p:spPr>
          <a:xfrm>
            <a:off x="2660923" y="2100339"/>
            <a:ext cx="346364" cy="365125"/>
          </a:xfrm>
          <a:prstGeom prst="ellipse">
            <a:avLst/>
          </a:prstGeom>
          <a:solidFill>
            <a:srgbClr val="FF0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Arial"/>
              <a:buNone/>
            </a:pPr>
            <a:r>
              <a:rPr lang="en-US" sz="1800" b="1" i="0" u="none" strike="noStrike" cap="none">
                <a:solidFill>
                  <a:srgbClr val="FFFFFF"/>
                </a:solidFill>
                <a:latin typeface="Arial"/>
                <a:ea typeface="Arial"/>
                <a:cs typeface="Arial"/>
                <a:sym typeface="Arial"/>
              </a:rPr>
              <a:t>2</a:t>
            </a:r>
            <a:endParaRPr sz="1800" b="1" i="0" u="none" strike="noStrike" cap="none">
              <a:solidFill>
                <a:srgbClr val="FFFFFF"/>
              </a:solidFill>
              <a:latin typeface="Calibri"/>
              <a:ea typeface="Calibri"/>
              <a:cs typeface="Calibri"/>
              <a:sym typeface="Calibri"/>
            </a:endParaRPr>
          </a:p>
        </p:txBody>
      </p:sp>
      <p:sp>
        <p:nvSpPr>
          <p:cNvPr id="763" name="Google Shape;763;p8"/>
          <p:cNvSpPr/>
          <p:nvPr/>
        </p:nvSpPr>
        <p:spPr>
          <a:xfrm>
            <a:off x="7373159" y="5176082"/>
            <a:ext cx="346364" cy="365125"/>
          </a:xfrm>
          <a:prstGeom prst="ellipse">
            <a:avLst/>
          </a:prstGeom>
          <a:solidFill>
            <a:srgbClr val="FF0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Arial"/>
              <a:buNone/>
            </a:pPr>
            <a:r>
              <a:rPr lang="en-US" sz="1800" b="1" i="0" u="none" strike="noStrike" cap="none">
                <a:solidFill>
                  <a:srgbClr val="FFFFFF"/>
                </a:solidFill>
                <a:latin typeface="Arial"/>
                <a:ea typeface="Arial"/>
                <a:cs typeface="Arial"/>
                <a:sym typeface="Arial"/>
              </a:rPr>
              <a:t>6</a:t>
            </a:r>
            <a:endParaRPr sz="1800" b="1" i="0" u="none" strike="noStrike" cap="none">
              <a:solidFill>
                <a:srgbClr val="FFFFFF"/>
              </a:solidFill>
              <a:latin typeface="Calibri"/>
              <a:ea typeface="Calibri"/>
              <a:cs typeface="Calibri"/>
              <a:sym typeface="Calibri"/>
            </a:endParaRPr>
          </a:p>
        </p:txBody>
      </p:sp>
      <p:sp>
        <p:nvSpPr>
          <p:cNvPr id="764" name="Google Shape;764;p8"/>
          <p:cNvSpPr/>
          <p:nvPr/>
        </p:nvSpPr>
        <p:spPr>
          <a:xfrm>
            <a:off x="4689397" y="5256480"/>
            <a:ext cx="346364" cy="365125"/>
          </a:xfrm>
          <a:prstGeom prst="ellipse">
            <a:avLst/>
          </a:prstGeom>
          <a:solidFill>
            <a:srgbClr val="FF0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Arial"/>
              <a:buNone/>
            </a:pPr>
            <a:r>
              <a:rPr lang="en-US" sz="1800" b="1" i="0" u="none" strike="noStrike" cap="none">
                <a:solidFill>
                  <a:srgbClr val="FFFFFF"/>
                </a:solidFill>
                <a:latin typeface="Arial"/>
                <a:ea typeface="Arial"/>
                <a:cs typeface="Arial"/>
                <a:sym typeface="Arial"/>
              </a:rPr>
              <a:t>5</a:t>
            </a:r>
            <a:endParaRPr sz="1800" b="1" i="0" u="none" strike="noStrike" cap="none">
              <a:solidFill>
                <a:srgbClr val="FFFFFF"/>
              </a:solidFill>
              <a:latin typeface="Calibri"/>
              <a:ea typeface="Calibri"/>
              <a:cs typeface="Calibri"/>
              <a:sym typeface="Calibri"/>
            </a:endParaRPr>
          </a:p>
        </p:txBody>
      </p:sp>
      <p:sp>
        <p:nvSpPr>
          <p:cNvPr id="765" name="Google Shape;765;p8"/>
          <p:cNvSpPr/>
          <p:nvPr/>
        </p:nvSpPr>
        <p:spPr>
          <a:xfrm>
            <a:off x="6248416" y="2963194"/>
            <a:ext cx="346364" cy="365125"/>
          </a:xfrm>
          <a:prstGeom prst="ellipse">
            <a:avLst/>
          </a:prstGeom>
          <a:solidFill>
            <a:srgbClr val="FF0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Arial"/>
              <a:buNone/>
            </a:pPr>
            <a:r>
              <a:rPr lang="en-US" sz="1800" b="1" i="0" u="none" strike="noStrike" cap="none">
                <a:solidFill>
                  <a:srgbClr val="FFFFFF"/>
                </a:solidFill>
                <a:latin typeface="Arial"/>
                <a:ea typeface="Arial"/>
                <a:cs typeface="Arial"/>
                <a:sym typeface="Arial"/>
              </a:rPr>
              <a:t>4</a:t>
            </a:r>
            <a:endParaRPr sz="1800" b="1" i="0" u="none" strike="noStrike" cap="none">
              <a:solidFill>
                <a:srgbClr val="FFFFFF"/>
              </a:solidFill>
              <a:latin typeface="Calibri"/>
              <a:ea typeface="Calibri"/>
              <a:cs typeface="Calibri"/>
              <a:sym typeface="Calibri"/>
            </a:endParaRPr>
          </a:p>
        </p:txBody>
      </p:sp>
      <p:grpSp>
        <p:nvGrpSpPr>
          <p:cNvPr id="20" name="Group 19">
            <a:extLst>
              <a:ext uri="{FF2B5EF4-FFF2-40B4-BE49-F238E27FC236}">
                <a16:creationId xmlns:a16="http://schemas.microsoft.com/office/drawing/2014/main" id="{E33C3232-2ECA-BA8E-9C7E-46957E69C4DD}"/>
              </a:ext>
            </a:extLst>
          </p:cNvPr>
          <p:cNvGrpSpPr/>
          <p:nvPr/>
        </p:nvGrpSpPr>
        <p:grpSpPr>
          <a:xfrm>
            <a:off x="-332397" y="-160775"/>
            <a:ext cx="2832709" cy="937564"/>
            <a:chOff x="2210738" y="36474"/>
            <a:chExt cx="5833473" cy="1255346"/>
          </a:xfrm>
        </p:grpSpPr>
        <p:grpSp>
          <p:nvGrpSpPr>
            <p:cNvPr id="21" name="Group 20">
              <a:extLst>
                <a:ext uri="{FF2B5EF4-FFF2-40B4-BE49-F238E27FC236}">
                  <a16:creationId xmlns:a16="http://schemas.microsoft.com/office/drawing/2014/main" id="{79652839-1454-FCD0-0C09-F5149EF276C5}"/>
                </a:ext>
              </a:extLst>
            </p:cNvPr>
            <p:cNvGrpSpPr/>
            <p:nvPr/>
          </p:nvGrpSpPr>
          <p:grpSpPr>
            <a:xfrm>
              <a:off x="3144792" y="181177"/>
              <a:ext cx="4899419" cy="994817"/>
              <a:chOff x="3488294" y="895713"/>
              <a:chExt cx="4163942" cy="945556"/>
            </a:xfrm>
          </p:grpSpPr>
          <p:pic>
            <p:nvPicPr>
              <p:cNvPr id="23" name="Picture 4">
                <a:extLst>
                  <a:ext uri="{FF2B5EF4-FFF2-40B4-BE49-F238E27FC236}">
                    <a16:creationId xmlns:a16="http://schemas.microsoft.com/office/drawing/2014/main" id="{84641C2B-F855-BCE9-FDF0-229C3E36353E}"/>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t="30150" b="44323"/>
              <a:stretch/>
            </p:blipFill>
            <p:spPr bwMode="auto">
              <a:xfrm>
                <a:off x="3488294" y="895713"/>
                <a:ext cx="4163942" cy="945556"/>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C13D25F3-388A-2F10-F4EA-BD4CCC8E80A2}"/>
                  </a:ext>
                </a:extLst>
              </p:cNvPr>
              <p:cNvSpPr txBox="1"/>
              <p:nvPr/>
            </p:nvSpPr>
            <p:spPr>
              <a:xfrm>
                <a:off x="3579929" y="1100168"/>
                <a:ext cx="3433073" cy="5091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Chia </a:t>
                </a:r>
                <a:r>
                  <a:rPr kumimoji="0" lang="en-US" sz="2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2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2"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E08A0274-3C31-38E3-0F35-8EE740424D1B}"/>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60"/>
                                        </p:tgtEl>
                                        <p:attrNameLst>
                                          <p:attrName>style.visibility</p:attrName>
                                        </p:attrNameLst>
                                      </p:cBhvr>
                                      <p:to>
                                        <p:strVal val="visible"/>
                                      </p:to>
                                    </p:set>
                                    <p:animEffect transition="in" filter="fade">
                                      <p:cBhvr>
                                        <p:cTn id="7" dur="500"/>
                                        <p:tgtEl>
                                          <p:spTgt spid="760"/>
                                        </p:tgtEl>
                                      </p:cBhvr>
                                    </p:animEffect>
                                  </p:childTnLst>
                                </p:cTn>
                              </p:par>
                              <p:par>
                                <p:cTn id="8" presetID="10" presetClass="entr" presetSubtype="0" fill="hold" nodeType="withEffect">
                                  <p:stCondLst>
                                    <p:cond delay="0"/>
                                  </p:stCondLst>
                                  <p:childTnLst>
                                    <p:set>
                                      <p:cBhvr>
                                        <p:cTn id="9" dur="1" fill="hold">
                                          <p:stCondLst>
                                            <p:cond delay="0"/>
                                          </p:stCondLst>
                                        </p:cTn>
                                        <p:tgtEl>
                                          <p:spTgt spid="761"/>
                                        </p:tgtEl>
                                        <p:attrNameLst>
                                          <p:attrName>style.visibility</p:attrName>
                                        </p:attrNameLst>
                                      </p:cBhvr>
                                      <p:to>
                                        <p:strVal val="visible"/>
                                      </p:to>
                                    </p:set>
                                    <p:animEffect transition="in" filter="fade">
                                      <p:cBhvr>
                                        <p:cTn id="10" dur="500"/>
                                        <p:tgtEl>
                                          <p:spTgt spid="761"/>
                                        </p:tgtEl>
                                      </p:cBhvr>
                                    </p:animEffect>
                                  </p:childTnLst>
                                </p:cTn>
                              </p:par>
                              <p:par>
                                <p:cTn id="11" presetID="10" presetClass="entr" presetSubtype="0" fill="hold" nodeType="withEffect">
                                  <p:stCondLst>
                                    <p:cond delay="0"/>
                                  </p:stCondLst>
                                  <p:childTnLst>
                                    <p:set>
                                      <p:cBhvr>
                                        <p:cTn id="12" dur="1" fill="hold">
                                          <p:stCondLst>
                                            <p:cond delay="0"/>
                                          </p:stCondLst>
                                        </p:cTn>
                                        <p:tgtEl>
                                          <p:spTgt spid="762"/>
                                        </p:tgtEl>
                                        <p:attrNameLst>
                                          <p:attrName>style.visibility</p:attrName>
                                        </p:attrNameLst>
                                      </p:cBhvr>
                                      <p:to>
                                        <p:strVal val="visible"/>
                                      </p:to>
                                    </p:set>
                                    <p:animEffect transition="in" filter="fade">
                                      <p:cBhvr>
                                        <p:cTn id="13" dur="500"/>
                                        <p:tgtEl>
                                          <p:spTgt spid="762"/>
                                        </p:tgtEl>
                                      </p:cBhvr>
                                    </p:animEffect>
                                  </p:childTnLst>
                                </p:cTn>
                              </p:par>
                              <p:par>
                                <p:cTn id="14" presetID="10" presetClass="entr" presetSubtype="0" fill="hold" nodeType="withEffect">
                                  <p:stCondLst>
                                    <p:cond delay="0"/>
                                  </p:stCondLst>
                                  <p:childTnLst>
                                    <p:set>
                                      <p:cBhvr>
                                        <p:cTn id="15" dur="1" fill="hold">
                                          <p:stCondLst>
                                            <p:cond delay="0"/>
                                          </p:stCondLst>
                                        </p:cTn>
                                        <p:tgtEl>
                                          <p:spTgt spid="763"/>
                                        </p:tgtEl>
                                        <p:attrNameLst>
                                          <p:attrName>style.visibility</p:attrName>
                                        </p:attrNameLst>
                                      </p:cBhvr>
                                      <p:to>
                                        <p:strVal val="visible"/>
                                      </p:to>
                                    </p:set>
                                    <p:animEffect transition="in" filter="fade">
                                      <p:cBhvr>
                                        <p:cTn id="16" dur="500"/>
                                        <p:tgtEl>
                                          <p:spTgt spid="763"/>
                                        </p:tgtEl>
                                      </p:cBhvr>
                                    </p:animEffect>
                                  </p:childTnLst>
                                </p:cTn>
                              </p:par>
                              <p:par>
                                <p:cTn id="17" presetID="10" presetClass="entr" presetSubtype="0" fill="hold" nodeType="withEffect">
                                  <p:stCondLst>
                                    <p:cond delay="0"/>
                                  </p:stCondLst>
                                  <p:childTnLst>
                                    <p:set>
                                      <p:cBhvr>
                                        <p:cTn id="18" dur="1" fill="hold">
                                          <p:stCondLst>
                                            <p:cond delay="0"/>
                                          </p:stCondLst>
                                        </p:cTn>
                                        <p:tgtEl>
                                          <p:spTgt spid="764"/>
                                        </p:tgtEl>
                                        <p:attrNameLst>
                                          <p:attrName>style.visibility</p:attrName>
                                        </p:attrNameLst>
                                      </p:cBhvr>
                                      <p:to>
                                        <p:strVal val="visible"/>
                                      </p:to>
                                    </p:set>
                                    <p:animEffect transition="in" filter="fade">
                                      <p:cBhvr>
                                        <p:cTn id="19" dur="500"/>
                                        <p:tgtEl>
                                          <p:spTgt spid="764"/>
                                        </p:tgtEl>
                                      </p:cBhvr>
                                    </p:animEffect>
                                  </p:childTnLst>
                                </p:cTn>
                              </p:par>
                              <p:par>
                                <p:cTn id="20" presetID="10" presetClass="entr" presetSubtype="0" fill="hold" nodeType="withEffect">
                                  <p:stCondLst>
                                    <p:cond delay="0"/>
                                  </p:stCondLst>
                                  <p:childTnLst>
                                    <p:set>
                                      <p:cBhvr>
                                        <p:cTn id="21" dur="1" fill="hold">
                                          <p:stCondLst>
                                            <p:cond delay="0"/>
                                          </p:stCondLst>
                                        </p:cTn>
                                        <p:tgtEl>
                                          <p:spTgt spid="765"/>
                                        </p:tgtEl>
                                        <p:attrNameLst>
                                          <p:attrName>style.visibility</p:attrName>
                                        </p:attrNameLst>
                                      </p:cBhvr>
                                      <p:to>
                                        <p:strVal val="visible"/>
                                      </p:to>
                                    </p:set>
                                    <p:animEffect transition="in" filter="fade">
                                      <p:cBhvr>
                                        <p:cTn id="22" dur="500"/>
                                        <p:tgtEl>
                                          <p:spTgt spid="7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48"/>
        <p:cNvGrpSpPr/>
        <p:nvPr/>
      </p:nvGrpSpPr>
      <p:grpSpPr>
        <a:xfrm>
          <a:off x="0" y="0"/>
          <a:ext cx="0" cy="0"/>
          <a:chOff x="0" y="0"/>
          <a:chExt cx="0" cy="0"/>
        </a:xfrm>
      </p:grpSpPr>
      <p:grpSp>
        <p:nvGrpSpPr>
          <p:cNvPr id="749" name="Google Shape;749;p8"/>
          <p:cNvGrpSpPr/>
          <p:nvPr/>
        </p:nvGrpSpPr>
        <p:grpSpPr>
          <a:xfrm>
            <a:off x="2318494" y="-15120"/>
            <a:ext cx="7724823" cy="6863360"/>
            <a:chOff x="1150891" y="0"/>
            <a:chExt cx="7724823" cy="6863360"/>
          </a:xfrm>
        </p:grpSpPr>
        <p:pic>
          <p:nvPicPr>
            <p:cNvPr id="750" name="Google Shape;750;p8"/>
            <p:cNvPicPr preferRelativeResize="0"/>
            <p:nvPr/>
          </p:nvPicPr>
          <p:blipFill rotWithShape="1">
            <a:blip r:embed="rId3">
              <a:alphaModFix/>
            </a:blip>
            <a:srcRect l="43032" t="28917" r="52826"/>
            <a:stretch/>
          </p:blipFill>
          <p:spPr>
            <a:xfrm>
              <a:off x="4101438" y="14214"/>
              <a:ext cx="270013" cy="6849146"/>
            </a:xfrm>
            <a:prstGeom prst="rect">
              <a:avLst/>
            </a:prstGeom>
            <a:noFill/>
            <a:ln>
              <a:noFill/>
            </a:ln>
          </p:spPr>
        </p:pic>
        <p:pic>
          <p:nvPicPr>
            <p:cNvPr id="751" name="Google Shape;751;p8"/>
            <p:cNvPicPr preferRelativeResize="0"/>
            <p:nvPr/>
          </p:nvPicPr>
          <p:blipFill rotWithShape="1">
            <a:blip r:embed="rId3">
              <a:alphaModFix/>
            </a:blip>
            <a:srcRect t="31360" r="55435"/>
            <a:stretch/>
          </p:blipFill>
          <p:spPr>
            <a:xfrm>
              <a:off x="1150891" y="14215"/>
              <a:ext cx="2996617" cy="6837548"/>
            </a:xfrm>
            <a:prstGeom prst="rect">
              <a:avLst/>
            </a:prstGeom>
            <a:noFill/>
            <a:ln>
              <a:noFill/>
            </a:ln>
          </p:spPr>
        </p:pic>
        <p:pic>
          <p:nvPicPr>
            <p:cNvPr id="752" name="Google Shape;752;p8"/>
            <p:cNvPicPr preferRelativeResize="0"/>
            <p:nvPr/>
          </p:nvPicPr>
          <p:blipFill rotWithShape="1">
            <a:blip r:embed="rId3">
              <a:alphaModFix/>
            </a:blip>
            <a:srcRect l="43777" t="42342"/>
            <a:stretch/>
          </p:blipFill>
          <p:spPr>
            <a:xfrm>
              <a:off x="4361871" y="0"/>
              <a:ext cx="4513843" cy="6858000"/>
            </a:xfrm>
            <a:prstGeom prst="rect">
              <a:avLst/>
            </a:prstGeom>
            <a:noFill/>
            <a:ln>
              <a:noFill/>
            </a:ln>
          </p:spPr>
        </p:pic>
      </p:grpSp>
      <p:sp>
        <p:nvSpPr>
          <p:cNvPr id="753" name="Google Shape;753;p8"/>
          <p:cNvSpPr txBox="1"/>
          <p:nvPr/>
        </p:nvSpPr>
        <p:spPr>
          <a:xfrm>
            <a:off x="5137667" y="433321"/>
            <a:ext cx="2303412" cy="400110"/>
          </a:xfrm>
          <a:prstGeom prst="rect">
            <a:avLst/>
          </a:prstGeom>
          <a:solidFill>
            <a:schemeClr val="lt1"/>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0000"/>
              </a:buClr>
              <a:buSzPts val="2000"/>
              <a:buFont typeface="Arial"/>
              <a:buNone/>
              <a:tabLst/>
              <a:defRPr/>
            </a:pPr>
            <a:r>
              <a:rPr kumimoji="0" lang="en-US" sz="2000" b="1" i="0" u="none" strike="noStrike" kern="0" cap="none" spc="0" normalizeH="0" baseline="0" noProof="0">
                <a:ln>
                  <a:noFill/>
                </a:ln>
                <a:solidFill>
                  <a:srgbClr val="FF0000"/>
                </a:solidFill>
                <a:effectLst/>
                <a:uLnTx/>
                <a:uFillTx/>
                <a:latin typeface="Arial"/>
                <a:ea typeface="Arial"/>
                <a:cs typeface="Arial"/>
                <a:sym typeface="Arial"/>
              </a:rPr>
              <a:t>TÔI YÊU EM TÔI</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4" name="Google Shape;754;p8"/>
          <p:cNvSpPr txBox="1"/>
          <p:nvPr/>
        </p:nvSpPr>
        <p:spPr>
          <a:xfrm>
            <a:off x="2929038" y="776789"/>
            <a:ext cx="2150137" cy="1323439"/>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2000" b="0" i="0" u="none" strike="noStrike" kern="0" cap="none" spc="0" normalizeH="0" baseline="0" noProof="0">
                <a:ln>
                  <a:noFill/>
                </a:ln>
                <a:solidFill>
                  <a:srgbClr val="000000"/>
                </a:solidFill>
                <a:effectLst/>
                <a:uLnTx/>
                <a:uFillTx/>
                <a:latin typeface="Arial"/>
                <a:ea typeface="Arial"/>
                <a:cs typeface="Arial"/>
                <a:sym typeface="Arial"/>
              </a:rPr>
              <a:t>Tôi yêu em tôi</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2000" b="0" i="0" u="none" strike="noStrike" kern="0" cap="none" spc="0" normalizeH="0" baseline="0" noProof="0">
                <a:ln>
                  <a:noFill/>
                </a:ln>
                <a:solidFill>
                  <a:srgbClr val="000000"/>
                </a:solidFill>
                <a:effectLst/>
                <a:uLnTx/>
                <a:uFillTx/>
                <a:latin typeface="Arial"/>
                <a:ea typeface="Arial"/>
                <a:cs typeface="Arial"/>
                <a:sym typeface="Arial"/>
              </a:rPr>
              <a:t>Nó cười rúc rích</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2000" b="0" i="0" u="none" strike="noStrike" kern="0" cap="none" spc="0" normalizeH="0" baseline="0" noProof="0">
                <a:ln>
                  <a:noFill/>
                </a:ln>
                <a:solidFill>
                  <a:srgbClr val="000000"/>
                </a:solidFill>
                <a:effectLst/>
                <a:uLnTx/>
                <a:uFillTx/>
                <a:latin typeface="Arial"/>
                <a:ea typeface="Arial"/>
                <a:cs typeface="Arial"/>
                <a:sym typeface="Arial"/>
              </a:rPr>
              <a:t>Mỗi khi tôi đùa</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2000" b="0" i="0" u="none" strike="noStrike" kern="0" cap="none" spc="0" normalizeH="0" baseline="0" noProof="0">
                <a:ln>
                  <a:noFill/>
                </a:ln>
                <a:solidFill>
                  <a:srgbClr val="000000"/>
                </a:solidFill>
                <a:effectLst/>
                <a:uLnTx/>
                <a:uFillTx/>
                <a:latin typeface="Arial"/>
                <a:ea typeface="Arial"/>
                <a:cs typeface="Arial"/>
                <a:sym typeface="Arial"/>
              </a:rPr>
              <a:t>Nó vui, nó thích.</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5" name="Google Shape;755;p8"/>
          <p:cNvSpPr txBox="1"/>
          <p:nvPr/>
        </p:nvSpPr>
        <p:spPr>
          <a:xfrm>
            <a:off x="2929038" y="2209900"/>
            <a:ext cx="2600436" cy="1323439"/>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2000" b="0" i="0" u="none" strike="noStrike" kern="0" cap="none" spc="0" normalizeH="0" baseline="0" noProof="0">
                <a:ln>
                  <a:noFill/>
                </a:ln>
                <a:solidFill>
                  <a:srgbClr val="000000"/>
                </a:solidFill>
                <a:effectLst/>
                <a:uLnTx/>
                <a:uFillTx/>
                <a:latin typeface="Arial"/>
                <a:ea typeface="Arial"/>
                <a:cs typeface="Arial"/>
                <a:sym typeface="Arial"/>
              </a:rPr>
              <a:t>Mắt nó đen ngời</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2000" b="0" i="0" u="none" strike="noStrike" kern="0" cap="none" spc="0" normalizeH="0" baseline="0" noProof="0">
                <a:ln>
                  <a:noFill/>
                </a:ln>
                <a:solidFill>
                  <a:srgbClr val="000000"/>
                </a:solidFill>
                <a:effectLst/>
                <a:uLnTx/>
                <a:uFillTx/>
                <a:latin typeface="Arial"/>
                <a:ea typeface="Arial"/>
                <a:cs typeface="Arial"/>
                <a:sym typeface="Arial"/>
              </a:rPr>
              <a:t>Trong veo như nước</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2000" b="0" i="0" u="none" strike="noStrike" kern="0" cap="none" spc="0" normalizeH="0" baseline="0" noProof="0">
                <a:ln>
                  <a:noFill/>
                </a:ln>
                <a:solidFill>
                  <a:srgbClr val="000000"/>
                </a:solidFill>
                <a:effectLst/>
                <a:uLnTx/>
                <a:uFillTx/>
                <a:latin typeface="Arial"/>
                <a:ea typeface="Arial"/>
                <a:cs typeface="Arial"/>
                <a:sym typeface="Arial"/>
              </a:rPr>
              <a:t>Miệng nó tươi hồng</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2000" b="0" i="0" u="none" strike="noStrike" kern="0" cap="none" spc="0" normalizeH="0" baseline="0" noProof="0">
                <a:ln>
                  <a:noFill/>
                </a:ln>
                <a:solidFill>
                  <a:srgbClr val="000000"/>
                </a:solidFill>
                <a:effectLst/>
                <a:uLnTx/>
                <a:uFillTx/>
                <a:latin typeface="Arial"/>
                <a:ea typeface="Arial"/>
                <a:cs typeface="Arial"/>
                <a:sym typeface="Arial"/>
              </a:rPr>
              <a:t>Nói như khướu hót.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6" name="Google Shape;756;p8"/>
          <p:cNvSpPr txBox="1"/>
          <p:nvPr/>
        </p:nvSpPr>
        <p:spPr>
          <a:xfrm>
            <a:off x="6471335" y="3110378"/>
            <a:ext cx="2600436" cy="1323439"/>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2000" b="0" i="0" u="none" strike="noStrike" kern="0" cap="none" spc="0" normalizeH="0" baseline="0" noProof="0">
                <a:ln>
                  <a:noFill/>
                </a:ln>
                <a:solidFill>
                  <a:srgbClr val="000000"/>
                </a:solidFill>
                <a:effectLst/>
                <a:uLnTx/>
                <a:uFillTx/>
                <a:latin typeface="Arial"/>
                <a:ea typeface="Arial"/>
                <a:cs typeface="Arial"/>
                <a:sym typeface="Arial"/>
              </a:rPr>
              <a:t>Tôi đi đâu lâu</a:t>
            </a:r>
            <a:endParaRPr kumimoji="0" sz="20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2000" b="0" i="0" u="none" strike="noStrike" kern="0" cap="none" spc="0" normalizeH="0" baseline="0" noProof="0">
                <a:ln>
                  <a:noFill/>
                </a:ln>
                <a:solidFill>
                  <a:srgbClr val="000000"/>
                </a:solidFill>
                <a:effectLst/>
                <a:uLnTx/>
                <a:uFillTx/>
                <a:latin typeface="Arial"/>
                <a:ea typeface="Arial"/>
                <a:cs typeface="Arial"/>
                <a:sym typeface="Arial"/>
              </a:rPr>
              <a:t>Nó mong, nó nhắc</a:t>
            </a:r>
            <a:endParaRPr kumimoji="0" sz="20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2000" b="0" i="0" u="none" strike="noStrike" kern="0" cap="none" spc="0" normalizeH="0" baseline="0" noProof="0">
                <a:ln>
                  <a:noFill/>
                </a:ln>
                <a:solidFill>
                  <a:srgbClr val="000000"/>
                </a:solidFill>
                <a:effectLst/>
                <a:uLnTx/>
                <a:uFillTx/>
                <a:latin typeface="Arial"/>
                <a:ea typeface="Arial"/>
                <a:cs typeface="Arial"/>
                <a:sym typeface="Arial"/>
              </a:rPr>
              <a:t>Nó nấp sau cây</a:t>
            </a:r>
            <a:endParaRPr kumimoji="0" sz="20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2000" b="0" i="0" u="none" strike="noStrike" kern="0" cap="none" spc="0" normalizeH="0" baseline="0" noProof="0">
                <a:ln>
                  <a:noFill/>
                </a:ln>
                <a:solidFill>
                  <a:srgbClr val="000000"/>
                </a:solidFill>
                <a:effectLst/>
                <a:uLnTx/>
                <a:uFillTx/>
                <a:latin typeface="Arial"/>
                <a:ea typeface="Arial"/>
                <a:cs typeface="Arial"/>
                <a:sym typeface="Arial"/>
              </a:rPr>
              <a:t>Oà ra ôm chặt.</a:t>
            </a:r>
            <a:endParaRPr kumimoji="0" sz="2000" b="0" i="1"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57" name="Google Shape;757;p8"/>
          <p:cNvSpPr txBox="1"/>
          <p:nvPr/>
        </p:nvSpPr>
        <p:spPr>
          <a:xfrm>
            <a:off x="6500790" y="1578948"/>
            <a:ext cx="2600436" cy="1323439"/>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2000" b="0" i="0" u="none" strike="noStrike" kern="0" cap="none" spc="0" normalizeH="0" baseline="0" noProof="0">
                <a:ln>
                  <a:noFill/>
                </a:ln>
                <a:solidFill>
                  <a:srgbClr val="000000"/>
                </a:solidFill>
                <a:effectLst/>
                <a:uLnTx/>
                <a:uFillTx/>
                <a:latin typeface="Arial"/>
                <a:ea typeface="Arial"/>
                <a:cs typeface="Arial"/>
                <a:sym typeface="Arial"/>
              </a:rPr>
              <a:t>Hoa lan, hoa lí</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2000" b="0" i="0" u="none" strike="noStrike" kern="0" cap="none" spc="0" normalizeH="0" baseline="0" noProof="0">
                <a:ln>
                  <a:noFill/>
                </a:ln>
                <a:solidFill>
                  <a:srgbClr val="000000"/>
                </a:solidFill>
                <a:effectLst/>
                <a:uLnTx/>
                <a:uFillTx/>
                <a:latin typeface="Arial"/>
                <a:ea typeface="Arial"/>
                <a:cs typeface="Arial"/>
                <a:sym typeface="Arial"/>
              </a:rPr>
              <a:t>Nó nhặt cài đầu</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2000" b="0" i="0" u="none" strike="noStrike" kern="0" cap="none" spc="0" normalizeH="0" baseline="0" noProof="0">
                <a:ln>
                  <a:noFill/>
                </a:ln>
                <a:solidFill>
                  <a:srgbClr val="000000"/>
                </a:solidFill>
                <a:effectLst/>
                <a:uLnTx/>
                <a:uFillTx/>
                <a:latin typeface="Arial"/>
                <a:ea typeface="Arial"/>
                <a:cs typeface="Arial"/>
                <a:sym typeface="Arial"/>
              </a:rPr>
              <a:t>Hương thơm theo nó</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2000" b="0" i="0" u="none" strike="noStrike" kern="0" cap="none" spc="0" normalizeH="0" baseline="0" noProof="0">
                <a:ln>
                  <a:noFill/>
                </a:ln>
                <a:solidFill>
                  <a:srgbClr val="000000"/>
                </a:solidFill>
                <a:effectLst/>
                <a:uLnTx/>
                <a:uFillTx/>
                <a:latin typeface="Arial"/>
                <a:ea typeface="Arial"/>
                <a:cs typeface="Arial"/>
                <a:sym typeface="Arial"/>
              </a:rPr>
              <a:t>Sân trước vườn sau.</a:t>
            </a:r>
            <a:endParaRPr kumimoji="0" sz="2000" b="0" i="1"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58" name="Google Shape;758;p8"/>
          <p:cNvSpPr txBox="1"/>
          <p:nvPr/>
        </p:nvSpPr>
        <p:spPr>
          <a:xfrm>
            <a:off x="4947174" y="5424484"/>
            <a:ext cx="2479391" cy="1323439"/>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2000" b="0" i="0" u="none" strike="noStrike" kern="0" cap="none" spc="0" normalizeH="0" baseline="0" noProof="0">
                <a:ln>
                  <a:noFill/>
                </a:ln>
                <a:solidFill>
                  <a:srgbClr val="000000"/>
                </a:solidFill>
                <a:effectLst/>
                <a:uLnTx/>
                <a:uFillTx/>
                <a:latin typeface="Arial"/>
                <a:ea typeface="Arial"/>
                <a:cs typeface="Arial"/>
                <a:sym typeface="Arial"/>
              </a:rPr>
              <a:t>Nó thích vẽ lắm</a:t>
            </a:r>
            <a:endParaRPr kumimoji="0" sz="20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2000" b="0" i="0" u="none" strike="noStrike" kern="0" cap="none" spc="0" normalizeH="0" baseline="0" noProof="0">
                <a:ln>
                  <a:noFill/>
                </a:ln>
                <a:solidFill>
                  <a:srgbClr val="000000"/>
                </a:solidFill>
                <a:effectLst/>
                <a:uLnTx/>
                <a:uFillTx/>
                <a:latin typeface="Arial"/>
                <a:ea typeface="Arial"/>
                <a:cs typeface="Arial"/>
                <a:sym typeface="Arial"/>
              </a:rPr>
              <a:t>Vẽ thỏ có đôi</a:t>
            </a:r>
            <a:endParaRPr kumimoji="0" sz="20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2000" b="0" i="0" u="none" strike="noStrike" kern="0" cap="none" spc="0" normalizeH="0" baseline="0" noProof="0">
                <a:ln>
                  <a:noFill/>
                </a:ln>
                <a:solidFill>
                  <a:srgbClr val="000000"/>
                </a:solidFill>
                <a:effectLst/>
                <a:uLnTx/>
                <a:uFillTx/>
                <a:latin typeface="Arial"/>
                <a:ea typeface="Arial"/>
                <a:cs typeface="Arial"/>
                <a:sym typeface="Arial"/>
              </a:rPr>
              <a:t>Nó sợ thỏ một</a:t>
            </a:r>
            <a:endParaRPr kumimoji="0" sz="20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2000" b="0" i="0" u="none" strike="noStrike" kern="0" cap="none" spc="0" normalizeH="0" baseline="0" noProof="0">
                <a:ln>
                  <a:noFill/>
                </a:ln>
                <a:solidFill>
                  <a:srgbClr val="000000"/>
                </a:solidFill>
                <a:effectLst/>
                <a:uLnTx/>
                <a:uFillTx/>
                <a:latin typeface="Arial"/>
                <a:ea typeface="Arial"/>
                <a:cs typeface="Arial"/>
                <a:sym typeface="Arial"/>
              </a:rPr>
              <a:t>Không có bạn chơi.</a:t>
            </a:r>
            <a:endParaRPr kumimoji="0" sz="2000" b="0" i="1"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59" name="Google Shape;759;p8"/>
          <p:cNvSpPr txBox="1"/>
          <p:nvPr/>
        </p:nvSpPr>
        <p:spPr>
          <a:xfrm>
            <a:off x="7511160" y="5439043"/>
            <a:ext cx="2746520" cy="1323439"/>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2000" b="0" i="0" u="none" strike="noStrike" kern="0" cap="none" spc="0" normalizeH="0" baseline="0" noProof="0">
                <a:ln>
                  <a:noFill/>
                </a:ln>
                <a:solidFill>
                  <a:srgbClr val="000000"/>
                </a:solidFill>
                <a:effectLst/>
                <a:uLnTx/>
                <a:uFillTx/>
                <a:latin typeface="Arial"/>
                <a:ea typeface="Arial"/>
                <a:cs typeface="Arial"/>
                <a:sym typeface="Arial"/>
              </a:rPr>
              <a:t>Kìa, tiếng nó đấy!</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2000" b="0" i="0" u="none" strike="noStrike" kern="0" cap="none" spc="0" normalizeH="0" baseline="0" noProof="0">
                <a:ln>
                  <a:noFill/>
                </a:ln>
                <a:solidFill>
                  <a:srgbClr val="000000"/>
                </a:solidFill>
                <a:effectLst/>
                <a:uLnTx/>
                <a:uFillTx/>
                <a:latin typeface="Arial"/>
                <a:ea typeface="Arial"/>
                <a:cs typeface="Arial"/>
                <a:sym typeface="Arial"/>
              </a:rPr>
              <a:t>Đang ở trường về</a:t>
            </a:r>
            <a:endParaRPr kumimoji="0" sz="20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2000" b="0" i="0" u="none" strike="noStrike" kern="0" cap="none" spc="0" normalizeH="0" baseline="0" noProof="0">
                <a:ln>
                  <a:noFill/>
                </a:ln>
                <a:solidFill>
                  <a:srgbClr val="000000"/>
                </a:solidFill>
                <a:effectLst/>
                <a:uLnTx/>
                <a:uFillTx/>
                <a:latin typeface="Arial"/>
                <a:ea typeface="Arial"/>
                <a:cs typeface="Arial"/>
                <a:sym typeface="Arial"/>
              </a:rPr>
              <a:t>Cùng bạn bắt bướm</a:t>
            </a:r>
            <a:endParaRPr kumimoji="0" sz="20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2000" b="0" i="0" u="none" strike="noStrike" kern="0" cap="none" spc="0" normalizeH="0" baseline="0" noProof="0">
                <a:ln>
                  <a:noFill/>
                </a:ln>
                <a:solidFill>
                  <a:srgbClr val="000000"/>
                </a:solidFill>
                <a:effectLst/>
                <a:uLnTx/>
                <a:uFillTx/>
                <a:latin typeface="Arial"/>
                <a:ea typeface="Arial"/>
                <a:cs typeface="Arial"/>
                <a:sym typeface="Arial"/>
              </a:rPr>
              <a:t>Cười dưới hàng tre…</a:t>
            </a:r>
            <a:endParaRPr kumimoji="0" sz="2000" b="0" i="1"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60" name="Google Shape;760;p8"/>
          <p:cNvSpPr/>
          <p:nvPr/>
        </p:nvSpPr>
        <p:spPr>
          <a:xfrm>
            <a:off x="2714675" y="629811"/>
            <a:ext cx="346364" cy="365125"/>
          </a:xfrm>
          <a:prstGeom prst="ellipse">
            <a:avLst/>
          </a:prstGeom>
          <a:solidFill>
            <a:srgbClr val="FF0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r>
              <a:rPr kumimoji="0" lang="en-US" sz="1800" b="1" i="0" u="none" strike="noStrike" kern="0" cap="none" spc="0" normalizeH="0" baseline="0" noProof="0">
                <a:ln>
                  <a:noFill/>
                </a:ln>
                <a:solidFill>
                  <a:srgbClr val="FFFFFF"/>
                </a:solidFill>
                <a:effectLst/>
                <a:uLnTx/>
                <a:uFillTx/>
                <a:latin typeface="Arial"/>
                <a:ea typeface="Arial"/>
                <a:cs typeface="Arial"/>
                <a:sym typeface="Arial"/>
              </a:rPr>
              <a:t>1</a:t>
            </a:r>
            <a:endParaRPr kumimoji="0" sz="1800" b="1"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61" name="Google Shape;761;p8"/>
          <p:cNvSpPr/>
          <p:nvPr/>
        </p:nvSpPr>
        <p:spPr>
          <a:xfrm>
            <a:off x="6186869" y="1490275"/>
            <a:ext cx="346364" cy="365125"/>
          </a:xfrm>
          <a:prstGeom prst="ellipse">
            <a:avLst/>
          </a:prstGeom>
          <a:solidFill>
            <a:srgbClr val="FF0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r>
              <a:rPr kumimoji="0" lang="en-US" sz="1800" b="1" i="0" u="none" strike="noStrike" kern="0" cap="none" spc="0" normalizeH="0" baseline="0" noProof="0">
                <a:ln>
                  <a:noFill/>
                </a:ln>
                <a:solidFill>
                  <a:srgbClr val="FFFFFF"/>
                </a:solidFill>
                <a:effectLst/>
                <a:uLnTx/>
                <a:uFillTx/>
                <a:latin typeface="Arial"/>
                <a:ea typeface="Arial"/>
                <a:cs typeface="Arial"/>
                <a:sym typeface="Arial"/>
              </a:rPr>
              <a:t>3</a:t>
            </a:r>
            <a:endParaRPr kumimoji="0" sz="1800" b="1"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62" name="Google Shape;762;p8"/>
          <p:cNvSpPr/>
          <p:nvPr/>
        </p:nvSpPr>
        <p:spPr>
          <a:xfrm>
            <a:off x="2660923" y="2100339"/>
            <a:ext cx="346364" cy="365125"/>
          </a:xfrm>
          <a:prstGeom prst="ellipse">
            <a:avLst/>
          </a:prstGeom>
          <a:solidFill>
            <a:srgbClr val="FF0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r>
              <a:rPr kumimoji="0" lang="en-US" sz="1800" b="1" i="0" u="none" strike="noStrike" kern="0" cap="none" spc="0" normalizeH="0" baseline="0" noProof="0">
                <a:ln>
                  <a:noFill/>
                </a:ln>
                <a:solidFill>
                  <a:srgbClr val="FFFFFF"/>
                </a:solidFill>
                <a:effectLst/>
                <a:uLnTx/>
                <a:uFillTx/>
                <a:latin typeface="Arial"/>
                <a:ea typeface="Arial"/>
                <a:cs typeface="Arial"/>
                <a:sym typeface="Arial"/>
              </a:rPr>
              <a:t>2</a:t>
            </a:r>
            <a:endParaRPr kumimoji="0" sz="1800" b="1"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63" name="Google Shape;763;p8"/>
          <p:cNvSpPr/>
          <p:nvPr/>
        </p:nvSpPr>
        <p:spPr>
          <a:xfrm>
            <a:off x="7373159" y="5176082"/>
            <a:ext cx="346364" cy="365125"/>
          </a:xfrm>
          <a:prstGeom prst="ellipse">
            <a:avLst/>
          </a:prstGeom>
          <a:solidFill>
            <a:srgbClr val="FF0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r>
              <a:rPr kumimoji="0" lang="en-US" sz="1800" b="1" i="0" u="none" strike="noStrike" kern="0" cap="none" spc="0" normalizeH="0" baseline="0" noProof="0">
                <a:ln>
                  <a:noFill/>
                </a:ln>
                <a:solidFill>
                  <a:srgbClr val="FFFFFF"/>
                </a:solidFill>
                <a:effectLst/>
                <a:uLnTx/>
                <a:uFillTx/>
                <a:latin typeface="Arial"/>
                <a:ea typeface="Arial"/>
                <a:cs typeface="Arial"/>
                <a:sym typeface="Arial"/>
              </a:rPr>
              <a:t>6</a:t>
            </a:r>
            <a:endParaRPr kumimoji="0" sz="1800" b="1"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64" name="Google Shape;764;p8"/>
          <p:cNvSpPr/>
          <p:nvPr/>
        </p:nvSpPr>
        <p:spPr>
          <a:xfrm>
            <a:off x="4689397" y="5256480"/>
            <a:ext cx="346364" cy="365125"/>
          </a:xfrm>
          <a:prstGeom prst="ellipse">
            <a:avLst/>
          </a:prstGeom>
          <a:solidFill>
            <a:srgbClr val="FF0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r>
              <a:rPr kumimoji="0" lang="en-US" sz="1800" b="1" i="0" u="none" strike="noStrike" kern="0" cap="none" spc="0" normalizeH="0" baseline="0" noProof="0">
                <a:ln>
                  <a:noFill/>
                </a:ln>
                <a:solidFill>
                  <a:srgbClr val="FFFFFF"/>
                </a:solidFill>
                <a:effectLst/>
                <a:uLnTx/>
                <a:uFillTx/>
                <a:latin typeface="Arial"/>
                <a:ea typeface="Arial"/>
                <a:cs typeface="Arial"/>
                <a:sym typeface="Arial"/>
              </a:rPr>
              <a:t>5</a:t>
            </a:r>
            <a:endParaRPr kumimoji="0" sz="1800" b="1"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65" name="Google Shape;765;p8"/>
          <p:cNvSpPr/>
          <p:nvPr/>
        </p:nvSpPr>
        <p:spPr>
          <a:xfrm>
            <a:off x="6248416" y="2963194"/>
            <a:ext cx="346364" cy="365125"/>
          </a:xfrm>
          <a:prstGeom prst="ellipse">
            <a:avLst/>
          </a:prstGeom>
          <a:solidFill>
            <a:srgbClr val="FF0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r>
              <a:rPr kumimoji="0" lang="en-US" sz="1800" b="1" i="0" u="none" strike="noStrike" kern="0" cap="none" spc="0" normalizeH="0" baseline="0" noProof="0">
                <a:ln>
                  <a:noFill/>
                </a:ln>
                <a:solidFill>
                  <a:srgbClr val="FFFFFF"/>
                </a:solidFill>
                <a:effectLst/>
                <a:uLnTx/>
                <a:uFillTx/>
                <a:latin typeface="Arial"/>
                <a:ea typeface="Arial"/>
                <a:cs typeface="Arial"/>
                <a:sym typeface="Arial"/>
              </a:rPr>
              <a:t>4</a:t>
            </a:r>
            <a:endParaRPr kumimoji="0" sz="1800" b="1"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25" name="Group 24">
            <a:extLst>
              <a:ext uri="{FF2B5EF4-FFF2-40B4-BE49-F238E27FC236}">
                <a16:creationId xmlns:a16="http://schemas.microsoft.com/office/drawing/2014/main" id="{24D21B0D-31F9-8741-0D60-3C2BDD2EB902}"/>
              </a:ext>
            </a:extLst>
          </p:cNvPr>
          <p:cNvGrpSpPr/>
          <p:nvPr/>
        </p:nvGrpSpPr>
        <p:grpSpPr>
          <a:xfrm>
            <a:off x="-327119" y="48307"/>
            <a:ext cx="2587121" cy="728482"/>
            <a:chOff x="2210738" y="36474"/>
            <a:chExt cx="5941289" cy="1255346"/>
          </a:xfrm>
        </p:grpSpPr>
        <p:grpSp>
          <p:nvGrpSpPr>
            <p:cNvPr id="26" name="Group 25">
              <a:extLst>
                <a:ext uri="{FF2B5EF4-FFF2-40B4-BE49-F238E27FC236}">
                  <a16:creationId xmlns:a16="http://schemas.microsoft.com/office/drawing/2014/main" id="{369A2D63-5EE9-ACEF-CC5C-1925598F44C8}"/>
                </a:ext>
              </a:extLst>
            </p:cNvPr>
            <p:cNvGrpSpPr/>
            <p:nvPr/>
          </p:nvGrpSpPr>
          <p:grpSpPr>
            <a:xfrm>
              <a:off x="3144792" y="181177"/>
              <a:ext cx="5007235" cy="994817"/>
              <a:chOff x="3488294" y="895713"/>
              <a:chExt cx="4255573" cy="945556"/>
            </a:xfrm>
          </p:grpSpPr>
          <p:pic>
            <p:nvPicPr>
              <p:cNvPr id="28" name="Picture 4">
                <a:extLst>
                  <a:ext uri="{FF2B5EF4-FFF2-40B4-BE49-F238E27FC236}">
                    <a16:creationId xmlns:a16="http://schemas.microsoft.com/office/drawing/2014/main" id="{2BC2B96D-6EED-0E45-D983-32993EDD40BC}"/>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t="30150" b="44323"/>
              <a:stretch/>
            </p:blipFill>
            <p:spPr bwMode="auto">
              <a:xfrm>
                <a:off x="3488294" y="895713"/>
                <a:ext cx="4163942" cy="945556"/>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D264FE37-A5C4-0B47-07E7-22FAA8300147}"/>
                  </a:ext>
                </a:extLst>
              </p:cNvPr>
              <p:cNvSpPr txBox="1"/>
              <p:nvPr/>
            </p:nvSpPr>
            <p:spPr>
              <a:xfrm>
                <a:off x="3552358" y="1004026"/>
                <a:ext cx="4191509" cy="6553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2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nối</a:t>
                </a:r>
                <a:r>
                  <a:rPr lang="en-US" sz="2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tiếp</a:t>
                </a:r>
                <a:r>
                  <a:rPr lang="en-US" sz="2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2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7"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7105E238-BCF7-BAA6-6DF7-81E09EFCCECD}"/>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01321185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5C651D81-03EC-4B0E-BD07-E82CA14AFB0B}"/>
              </a:ext>
            </a:extLst>
          </p:cNvPr>
          <p:cNvGrpSpPr/>
          <p:nvPr/>
        </p:nvGrpSpPr>
        <p:grpSpPr>
          <a:xfrm>
            <a:off x="3644982" y="2095420"/>
            <a:ext cx="4677118" cy="1121761"/>
            <a:chOff x="6410788" y="2733385"/>
            <a:chExt cx="4350738" cy="1121761"/>
          </a:xfrm>
        </p:grpSpPr>
        <p:pic>
          <p:nvPicPr>
            <p:cNvPr id="23" name="Picture 22">
              <a:extLst>
                <a:ext uri="{FF2B5EF4-FFF2-40B4-BE49-F238E27FC236}">
                  <a16:creationId xmlns:a16="http://schemas.microsoft.com/office/drawing/2014/main" id="{9FEDB4EC-2485-4A5E-BA1B-2D4C7D20AE03}"/>
                </a:ext>
              </a:extLst>
            </p:cNvPr>
            <p:cNvPicPr>
              <a:picLocks noChangeAspect="1"/>
            </p:cNvPicPr>
            <p:nvPr/>
          </p:nvPicPr>
          <p:blipFill>
            <a:blip r:embed="rId3">
              <a:extLst>
                <a:ext uri="{BEBA8EAE-BF5A-486C-A8C5-ECC9F3942E4B}">
                  <a14:imgProps xmlns:a14="http://schemas.microsoft.com/office/drawing/2010/main">
                    <a14:imgLayer r:embed="rId4">
                      <a14:imgEffect>
                        <a14:artisticBlur/>
                      </a14:imgEffect>
                    </a14:imgLayer>
                  </a14:imgProps>
                </a:ext>
              </a:extLst>
            </a:blip>
            <a:stretch>
              <a:fillRect/>
            </a:stretch>
          </p:blipFill>
          <p:spPr>
            <a:xfrm>
              <a:off x="6410788" y="2733385"/>
              <a:ext cx="4322439" cy="1121761"/>
            </a:xfrm>
            <a:prstGeom prst="rect">
              <a:avLst/>
            </a:prstGeom>
          </p:spPr>
        </p:pic>
        <p:sp>
          <p:nvSpPr>
            <p:cNvPr id="24" name="TextBox 23">
              <a:extLst>
                <a:ext uri="{FF2B5EF4-FFF2-40B4-BE49-F238E27FC236}">
                  <a16:creationId xmlns:a16="http://schemas.microsoft.com/office/drawing/2014/main" id="{C45E8C9B-5EFC-494E-8B4F-2E72BA138E6A}"/>
                </a:ext>
              </a:extLst>
            </p:cNvPr>
            <p:cNvSpPr txBox="1"/>
            <p:nvPr/>
          </p:nvSpPr>
          <p:spPr>
            <a:xfrm>
              <a:off x="6593234" y="2868421"/>
              <a:ext cx="4168292" cy="861774"/>
            </a:xfrm>
            <a:prstGeom prst="rect">
              <a:avLst/>
            </a:prstGeom>
            <a:noFill/>
          </p:spPr>
          <p:txBody>
            <a:bodyPr wrap="square" rtlCol="0">
              <a:spAutoFit/>
            </a:bodyPr>
            <a:lstStyle/>
            <a:p>
              <a:pPr lvl="0" algn="ctr">
                <a:buClr>
                  <a:srgbClr val="FFFFFF"/>
                </a:buClr>
                <a:buSzPts val="5000"/>
              </a:pPr>
              <a:r>
                <a:rPr kumimoji="0" lang="en-US" sz="1800" b="0" i="1"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mn-cs"/>
                </a:rPr>
                <a:t> </a:t>
              </a:r>
              <a:r>
                <a:rPr lang="en-US" sz="5000" b="1">
                  <a:solidFill>
                    <a:srgbClr val="FFFFFF"/>
                  </a:solidFill>
                  <a:latin typeface="Arial Rounded"/>
                  <a:ea typeface="Arial Rounded"/>
                  <a:cs typeface="Arial Rounded"/>
                  <a:sym typeface="Arial Rounded"/>
                </a:rPr>
                <a:t>lâu</a:t>
              </a:r>
            </a:p>
          </p:txBody>
        </p:sp>
      </p:grpSp>
      <p:sp>
        <p:nvSpPr>
          <p:cNvPr id="25" name="Rectangle 24">
            <a:extLst>
              <a:ext uri="{FF2B5EF4-FFF2-40B4-BE49-F238E27FC236}">
                <a16:creationId xmlns:a16="http://schemas.microsoft.com/office/drawing/2014/main" id="{25B1720B-50DD-446E-980D-BC29A304929A}"/>
              </a:ext>
            </a:extLst>
          </p:cNvPr>
          <p:cNvSpPr/>
          <p:nvPr/>
        </p:nvSpPr>
        <p:spPr>
          <a:xfrm>
            <a:off x="3825479" y="1079574"/>
            <a:ext cx="4793300"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Luyện</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đọc</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từ</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khó</a:t>
            </a:r>
            <a:r>
              <a:rPr kumimoji="0" lang="en-US" sz="4000" b="1" i="0" u="none" strike="noStrike" kern="1200" cap="none" spc="0" normalizeH="0" baseline="0" noProof="0" dirty="0">
                <a:ln>
                  <a:noFill/>
                </a:ln>
                <a:solidFill>
                  <a:srgbClr val="002060"/>
                </a:solidFill>
                <a:effectLst/>
                <a:uLnTx/>
                <a:uFillTx/>
                <a:latin typeface="Patrick Hand" panose="00000500000000000000" pitchFamily="2" charset="0"/>
                <a:ea typeface="+mn-ea"/>
                <a:cs typeface="+mn-cs"/>
              </a:rPr>
              <a:t>:</a:t>
            </a:r>
            <a:endParaRPr kumimoji="0" lang="en-US" sz="4000" b="1" i="0" u="none" strike="noStrike" kern="1200" cap="none" spc="0" normalizeH="0" baseline="0" noProof="0" dirty="0">
              <a:ln>
                <a:noFill/>
              </a:ln>
              <a:solidFill>
                <a:srgbClr val="338C8E"/>
              </a:solidFill>
              <a:effectLst/>
              <a:uLnTx/>
              <a:uFillTx/>
              <a:latin typeface="Patrick Hand" panose="00000500000000000000" pitchFamily="2" charset="0"/>
              <a:ea typeface="+mn-ea"/>
              <a:cs typeface="+mn-cs"/>
            </a:endParaRPr>
          </a:p>
        </p:txBody>
      </p:sp>
      <p:grpSp>
        <p:nvGrpSpPr>
          <p:cNvPr id="26" name="Group 25">
            <a:extLst>
              <a:ext uri="{FF2B5EF4-FFF2-40B4-BE49-F238E27FC236}">
                <a16:creationId xmlns:a16="http://schemas.microsoft.com/office/drawing/2014/main" id="{5AD5B516-0B53-4BA0-B5D4-05521D3FBA12}"/>
              </a:ext>
            </a:extLst>
          </p:cNvPr>
          <p:cNvGrpSpPr/>
          <p:nvPr/>
        </p:nvGrpSpPr>
        <p:grpSpPr>
          <a:xfrm>
            <a:off x="3841115" y="5202266"/>
            <a:ext cx="4322439" cy="1121761"/>
            <a:chOff x="6410789" y="819970"/>
            <a:chExt cx="4322439" cy="1121761"/>
          </a:xfrm>
        </p:grpSpPr>
        <p:pic>
          <p:nvPicPr>
            <p:cNvPr id="27" name="Picture 26">
              <a:extLst>
                <a:ext uri="{FF2B5EF4-FFF2-40B4-BE49-F238E27FC236}">
                  <a16:creationId xmlns:a16="http://schemas.microsoft.com/office/drawing/2014/main" id="{EF49D757-41F8-4711-BBB9-DA0ACC1C24FE}"/>
                </a:ext>
              </a:extLst>
            </p:cNvPr>
            <p:cNvPicPr>
              <a:picLocks noChangeAspect="1"/>
            </p:cNvPicPr>
            <p:nvPr/>
          </p:nvPicPr>
          <p:blipFill>
            <a:blip r:embed="rId5">
              <a:duotone>
                <a:prstClr val="black"/>
                <a:schemeClr val="accent4">
                  <a:tint val="45000"/>
                  <a:satMod val="400000"/>
                </a:schemeClr>
              </a:duotone>
              <a:extLst>
                <a:ext uri="{BEBA8EAE-BF5A-486C-A8C5-ECC9F3942E4B}">
                  <a14:imgProps xmlns:a14="http://schemas.microsoft.com/office/drawing/2010/main">
                    <a14:imgLayer r:embed="rId6">
                      <a14:imgEffect>
                        <a14:artisticBlur/>
                      </a14:imgEffect>
                    </a14:imgLayer>
                  </a14:imgProps>
                </a:ext>
              </a:extLst>
            </a:blip>
            <a:stretch>
              <a:fillRect/>
            </a:stretch>
          </p:blipFill>
          <p:spPr>
            <a:xfrm>
              <a:off x="6410789" y="819970"/>
              <a:ext cx="4322439" cy="1121761"/>
            </a:xfrm>
            <a:prstGeom prst="rect">
              <a:avLst/>
            </a:prstGeom>
          </p:spPr>
        </p:pic>
        <p:sp>
          <p:nvSpPr>
            <p:cNvPr id="28" name="TextBox 27">
              <a:extLst>
                <a:ext uri="{FF2B5EF4-FFF2-40B4-BE49-F238E27FC236}">
                  <a16:creationId xmlns:a16="http://schemas.microsoft.com/office/drawing/2014/main" id="{3C83323E-5CAF-49C0-ABD6-8BAA97E297CE}"/>
                </a:ext>
              </a:extLst>
            </p:cNvPr>
            <p:cNvSpPr txBox="1"/>
            <p:nvPr/>
          </p:nvSpPr>
          <p:spPr>
            <a:xfrm>
              <a:off x="6735045" y="915929"/>
              <a:ext cx="3440395" cy="861774"/>
            </a:xfrm>
            <a:prstGeom prst="rect">
              <a:avLst/>
            </a:prstGeom>
            <a:noFill/>
          </p:spPr>
          <p:txBody>
            <a:bodyPr wrap="square" rtlCol="0">
              <a:spAutoFit/>
            </a:bodyPr>
            <a:lstStyle/>
            <a:p>
              <a:pPr lvl="0" algn="ctr">
                <a:buClr>
                  <a:srgbClr val="FFFFFF"/>
                </a:buClr>
                <a:buSzPts val="5000"/>
              </a:pPr>
              <a:r>
                <a:rPr lang="en-US" sz="5000" b="1">
                  <a:solidFill>
                    <a:srgbClr val="FFFFFF"/>
                  </a:solidFill>
                  <a:latin typeface="Arial Rounded"/>
                  <a:ea typeface="Arial Rounded"/>
                  <a:cs typeface="Arial Rounded"/>
                  <a:sym typeface="Arial Rounded"/>
                </a:rPr>
                <a:t>nó </a:t>
              </a:r>
            </a:p>
          </p:txBody>
        </p:sp>
      </p:grpSp>
      <p:grpSp>
        <p:nvGrpSpPr>
          <p:cNvPr id="29" name="Group 28">
            <a:extLst>
              <a:ext uri="{FF2B5EF4-FFF2-40B4-BE49-F238E27FC236}">
                <a16:creationId xmlns:a16="http://schemas.microsoft.com/office/drawing/2014/main" id="{646CC4FE-678A-4C7C-9C1A-E17FFE776AF0}"/>
              </a:ext>
            </a:extLst>
          </p:cNvPr>
          <p:cNvGrpSpPr/>
          <p:nvPr/>
        </p:nvGrpSpPr>
        <p:grpSpPr>
          <a:xfrm>
            <a:off x="3718466" y="3566054"/>
            <a:ext cx="4322439" cy="1121761"/>
            <a:chOff x="6410789" y="819970"/>
            <a:chExt cx="4322439" cy="1121761"/>
          </a:xfrm>
        </p:grpSpPr>
        <p:pic>
          <p:nvPicPr>
            <p:cNvPr id="30" name="Picture 29">
              <a:extLst>
                <a:ext uri="{FF2B5EF4-FFF2-40B4-BE49-F238E27FC236}">
                  <a16:creationId xmlns:a16="http://schemas.microsoft.com/office/drawing/2014/main" id="{E440A667-F00E-4A4B-AD6E-8FF22D2912D2}"/>
                </a:ext>
              </a:extLst>
            </p:cNvPr>
            <p:cNvPicPr>
              <a:picLocks noChangeAspect="1"/>
            </p:cNvPicPr>
            <p:nvPr/>
          </p:nvPicPr>
          <p:blipFill>
            <a:blip r:embed="rId5">
              <a:duotone>
                <a:schemeClr val="accent4">
                  <a:shade val="45000"/>
                  <a:satMod val="135000"/>
                </a:schemeClr>
                <a:prstClr val="white"/>
              </a:duotone>
              <a:extLst>
                <a:ext uri="{BEBA8EAE-BF5A-486C-A8C5-ECC9F3942E4B}">
                  <a14:imgProps xmlns:a14="http://schemas.microsoft.com/office/drawing/2010/main">
                    <a14:imgLayer r:embed="rId6">
                      <a14:imgEffect>
                        <a14:artisticBlur/>
                      </a14:imgEffect>
                    </a14:imgLayer>
                  </a14:imgProps>
                </a:ext>
              </a:extLst>
            </a:blip>
            <a:stretch>
              <a:fillRect/>
            </a:stretch>
          </p:blipFill>
          <p:spPr>
            <a:xfrm>
              <a:off x="6410789" y="819970"/>
              <a:ext cx="4322439" cy="1121761"/>
            </a:xfrm>
            <a:prstGeom prst="rect">
              <a:avLst/>
            </a:prstGeom>
          </p:spPr>
        </p:pic>
        <p:sp>
          <p:nvSpPr>
            <p:cNvPr id="31" name="TextBox 30">
              <a:extLst>
                <a:ext uri="{FF2B5EF4-FFF2-40B4-BE49-F238E27FC236}">
                  <a16:creationId xmlns:a16="http://schemas.microsoft.com/office/drawing/2014/main" id="{F1CF5EA5-7ECE-466F-98CA-F0C4105C4115}"/>
                </a:ext>
              </a:extLst>
            </p:cNvPr>
            <p:cNvSpPr txBox="1"/>
            <p:nvPr/>
          </p:nvSpPr>
          <p:spPr>
            <a:xfrm>
              <a:off x="6735045" y="915929"/>
              <a:ext cx="3440395" cy="861774"/>
            </a:xfrm>
            <a:prstGeom prst="rect">
              <a:avLst/>
            </a:prstGeom>
            <a:noFill/>
          </p:spPr>
          <p:txBody>
            <a:bodyPr wrap="square" rtlCol="0">
              <a:spAutoFit/>
            </a:bodyPr>
            <a:lstStyle/>
            <a:p>
              <a:pPr lvl="0" algn="ctr">
                <a:buClr>
                  <a:srgbClr val="FFFFFF"/>
                </a:buClr>
                <a:buSzPts val="5000"/>
              </a:pPr>
              <a:r>
                <a:rPr lang="vi-VN" sz="5000" b="1">
                  <a:solidFill>
                    <a:srgbClr val="FFFFFF"/>
                  </a:solidFill>
                  <a:latin typeface="Arial Rounded"/>
                  <a:ea typeface="Arial Rounded"/>
                  <a:cs typeface="Arial Rounded"/>
                  <a:sym typeface="Arial Rounded"/>
                </a:rPr>
                <a:t>khướu</a:t>
              </a:r>
            </a:p>
          </p:txBody>
        </p:sp>
      </p:grpSp>
    </p:spTree>
    <p:extLst>
      <p:ext uri="{BB962C8B-B14F-4D97-AF65-F5344CB8AC3E}">
        <p14:creationId xmlns:p14="http://schemas.microsoft.com/office/powerpoint/2010/main" val="3539122049"/>
      </p:ext>
    </p:extLst>
  </p:cSld>
  <p:clrMapOvr>
    <a:masterClrMapping/>
  </p:clrMapOvr>
</p:sld>
</file>

<file path=ppt/theme/theme1.xml><?xml version="1.0" encoding="utf-8"?>
<a:theme xmlns:a="http://schemas.openxmlformats.org/drawingml/2006/main" name="2_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3_Office 主题">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主题​​">
  <a:themeElements>
    <a:clrScheme name="自定义 1">
      <a:dk1>
        <a:srgbClr val="000000"/>
      </a:dk1>
      <a:lt1>
        <a:srgbClr val="FFFFFF"/>
      </a:lt1>
      <a:dk2>
        <a:srgbClr val="768395"/>
      </a:dk2>
      <a:lt2>
        <a:srgbClr val="F0F0F0"/>
      </a:lt2>
      <a:accent1>
        <a:srgbClr val="5FE0FF"/>
      </a:accent1>
      <a:accent2>
        <a:srgbClr val="5FE0FF"/>
      </a:accent2>
      <a:accent3>
        <a:srgbClr val="5FE0FF"/>
      </a:accent3>
      <a:accent4>
        <a:srgbClr val="5FE0FF"/>
      </a:accent4>
      <a:accent5>
        <a:srgbClr val="5FE0FF"/>
      </a:accent5>
      <a:accent6>
        <a:srgbClr val="5FE0FF"/>
      </a:accent6>
      <a:hlink>
        <a:srgbClr val="5FE0FF"/>
      </a:hlink>
      <a:folHlink>
        <a:srgbClr val="BFBFB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自定义设计方案">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3_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361</TotalTime>
  <Words>1843</Words>
  <Application>Microsoft Office PowerPoint</Application>
  <PresentationFormat>Widescreen</PresentationFormat>
  <Paragraphs>421</Paragraphs>
  <Slides>37</Slides>
  <Notes>36</Notes>
  <HiddenSlides>0</HiddenSlides>
  <MMClips>1</MMClips>
  <ScaleCrop>false</ScaleCrop>
  <HeadingPairs>
    <vt:vector size="6" baseType="variant">
      <vt:variant>
        <vt:lpstr>Fonts Used</vt:lpstr>
      </vt:variant>
      <vt:variant>
        <vt:i4>13</vt:i4>
      </vt:variant>
      <vt:variant>
        <vt:lpstr>Theme</vt:lpstr>
      </vt:variant>
      <vt:variant>
        <vt:i4>9</vt:i4>
      </vt:variant>
      <vt:variant>
        <vt:lpstr>Slide Titles</vt:lpstr>
      </vt:variant>
      <vt:variant>
        <vt:i4>37</vt:i4>
      </vt:variant>
    </vt:vector>
  </HeadingPairs>
  <TitlesOfParts>
    <vt:vector size="59" baseType="lpstr">
      <vt:lpstr>Times New Roman</vt:lpstr>
      <vt:lpstr>Noto Sans Symbols</vt:lpstr>
      <vt:lpstr>Roboto</vt:lpstr>
      <vt:lpstr>等线</vt:lpstr>
      <vt:lpstr>Federo</vt:lpstr>
      <vt:lpstr>Arial-Rounded</vt:lpstr>
      <vt:lpstr>等线 Light</vt:lpstr>
      <vt:lpstr>Arial</vt:lpstr>
      <vt:lpstr>Calibri</vt:lpstr>
      <vt:lpstr>Coiny</vt:lpstr>
      <vt:lpstr>Cambria</vt:lpstr>
      <vt:lpstr>Arial Rounded</vt:lpstr>
      <vt:lpstr>Patrick Hand</vt:lpstr>
      <vt:lpstr>2_Office 主题</vt:lpstr>
      <vt:lpstr>Office 主题</vt:lpstr>
      <vt:lpstr>Office Theme</vt:lpstr>
      <vt:lpstr>13_Office 主题</vt:lpstr>
      <vt:lpstr>1_Office 主题​​</vt:lpstr>
      <vt:lpstr>4_Office 主题</vt:lpstr>
      <vt:lpstr>自定义设计方案</vt:lpstr>
      <vt:lpstr>3_Office 主题</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Vip855</cp:lastModifiedBy>
  <cp:revision>25</cp:revision>
  <dcterms:created xsi:type="dcterms:W3CDTF">2021-09-06T18:07:14Z</dcterms:created>
  <dcterms:modified xsi:type="dcterms:W3CDTF">2025-11-29T13:32:48Z</dcterms:modified>
</cp:coreProperties>
</file>