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6" r:id="rId11"/>
    <p:sldId id="267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ell MT" panose="02020503060305020303" pitchFamily="18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oiny" panose="020B0604020202020204" charset="0"/>
      <p:regular r:id="rId27"/>
    </p:embeddedFont>
    <p:embeddedFont>
      <p:font typeface="Baloo 2 ExtraBold" panose="020B060402020202020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6kJ6vq2GiTRyoZA7XpJa+egxv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8A6"/>
    <a:srgbClr val="B9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bóng</a:t>
            </a:r>
            <a:endParaRPr/>
          </a:p>
        </p:txBody>
      </p:sp>
      <p:sp>
        <p:nvSpPr>
          <p:cNvPr id="253" name="Google Shape;2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A854DC09-9C98-E2ED-A7EF-9D8E4F635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>
            <a:extLst>
              <a:ext uri="{FF2B5EF4-FFF2-40B4-BE49-F238E27FC236}">
                <a16:creationId xmlns:a16="http://schemas.microsoft.com/office/drawing/2014/main" id="{798B5491-5A9A-D162-B844-63D37C7D6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Ô nền trắng</a:t>
            </a:r>
            <a:endParaRPr/>
          </a:p>
        </p:txBody>
      </p:sp>
      <p:sp>
        <p:nvSpPr>
          <p:cNvPr id="381" name="Google Shape;381;p10:notes">
            <a:extLst>
              <a:ext uri="{FF2B5EF4-FFF2-40B4-BE49-F238E27FC236}">
                <a16:creationId xmlns:a16="http://schemas.microsoft.com/office/drawing/2014/main" id="{E4179DC7-43FE-C892-C4F9-21AF11375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33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33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33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7" name="Google Shape;217;p33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33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20" name="Google Shape;220;p33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1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2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71" name="Google Shape;71;p21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1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1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1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21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1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1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1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1" name="Google Shape;81;p21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21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1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1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1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1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21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21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1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1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21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1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1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21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3" name="Google Shape;113;p21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5" name="Google Shape;115;p21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8" name="Google Shape;118;p21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9" name="Google Shape;119;p21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2" name="Google Shape;122;p21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4" name="Google Shape;124;p21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1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1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1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1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1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1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1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1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1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1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5" y="449943"/>
            <a:ext cx="12068630" cy="6034314"/>
          </a:xfrm>
          <a:custGeom>
            <a:avLst/>
            <a:gdLst/>
            <a:ahLst/>
            <a:cxnLst/>
            <a:rect l="l" t="t" r="r" b="b"/>
            <a:pathLst>
              <a:path w="12068630" h="6034314" extrusionOk="0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1" name="Google Shape;241;p1"/>
          <p:cNvSpPr txBox="1"/>
          <p:nvPr/>
        </p:nvSpPr>
        <p:spPr>
          <a:xfrm>
            <a:off x="3823077" y="1879828"/>
            <a:ext cx="5216419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500"/>
              <a:buFont typeface="Baloo 2 ExtraBold"/>
              <a:buNone/>
            </a:pPr>
            <a:r>
              <a:rPr lang="en-US" sz="11500" b="1" i="0" u="none" strike="noStrike" cap="none">
                <a:solidFill>
                  <a:srgbClr val="00B0F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KHỞI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 txBox="1"/>
          <p:nvPr/>
        </p:nvSpPr>
        <p:spPr>
          <a:xfrm>
            <a:off x="1580605" y="260980"/>
            <a:ext cx="1014984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Ốc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ấy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152 mm.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264mm.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ốc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mi-li-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11"/>
          <p:cNvPicPr preferRelativeResize="0"/>
          <p:nvPr/>
        </p:nvPicPr>
        <p:blipFill rotWithShape="1">
          <a:blip r:embed="rId4">
            <a:alphaModFix/>
          </a:blip>
          <a:srcRect l="11371" t="39285" r="6371"/>
          <a:stretch/>
        </p:blipFill>
        <p:spPr>
          <a:xfrm>
            <a:off x="7258912" y="1864425"/>
            <a:ext cx="4720048" cy="201089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1"/>
          <p:cNvSpPr txBox="1"/>
          <p:nvPr/>
        </p:nvSpPr>
        <p:spPr>
          <a:xfrm>
            <a:off x="2719688" y="4412910"/>
            <a:ext cx="70702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Quãng đường ốc sên đi từ nhà đến trường dài là: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5534731" y="3875324"/>
            <a:ext cx="22990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 </a:t>
            </a:r>
            <a:endParaRPr/>
          </a:p>
        </p:txBody>
      </p:sp>
      <p:sp>
        <p:nvSpPr>
          <p:cNvPr id="437" name="Google Shape;437;p11"/>
          <p:cNvSpPr txBox="1"/>
          <p:nvPr/>
        </p:nvSpPr>
        <p:spPr>
          <a:xfrm>
            <a:off x="4555835" y="4950496"/>
            <a:ext cx="33979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152 + 264 = 416 (mm)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1"/>
          <p:cNvSpPr/>
          <p:nvPr/>
        </p:nvSpPr>
        <p:spPr>
          <a:xfrm>
            <a:off x="5462613" y="5550660"/>
            <a:ext cx="24432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416 mm</a:t>
            </a:r>
            <a:endParaRPr/>
          </a:p>
        </p:txBody>
      </p:sp>
      <p:cxnSp>
        <p:nvCxnSpPr>
          <p:cNvPr id="439" name="Google Shape;439;p11"/>
          <p:cNvCxnSpPr/>
          <p:nvPr/>
        </p:nvCxnSpPr>
        <p:spPr>
          <a:xfrm>
            <a:off x="849086" y="2474976"/>
            <a:ext cx="0" cy="39489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11"/>
          <p:cNvCxnSpPr/>
          <p:nvPr/>
        </p:nvCxnSpPr>
        <p:spPr>
          <a:xfrm flipH="1">
            <a:off x="849086" y="2658035"/>
            <a:ext cx="5222856" cy="16471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11"/>
          <p:cNvCxnSpPr/>
          <p:nvPr/>
        </p:nvCxnSpPr>
        <p:spPr>
          <a:xfrm>
            <a:off x="6091972" y="2477057"/>
            <a:ext cx="0" cy="39489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p11"/>
          <p:cNvCxnSpPr/>
          <p:nvPr/>
        </p:nvCxnSpPr>
        <p:spPr>
          <a:xfrm>
            <a:off x="2719688" y="2460586"/>
            <a:ext cx="0" cy="39489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3" name="Google Shape;443;p11"/>
          <p:cNvSpPr txBox="1"/>
          <p:nvPr/>
        </p:nvSpPr>
        <p:spPr>
          <a:xfrm flipH="1">
            <a:off x="521207" y="3052933"/>
            <a:ext cx="928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 flipH="1">
            <a:off x="5640102" y="2981259"/>
            <a:ext cx="10959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74283" y="1776594"/>
            <a:ext cx="549606" cy="54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417" y="1965492"/>
            <a:ext cx="608948" cy="44134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1"/>
          <p:cNvSpPr txBox="1"/>
          <p:nvPr/>
        </p:nvSpPr>
        <p:spPr>
          <a:xfrm>
            <a:off x="1330877" y="2116702"/>
            <a:ext cx="109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152mm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1" name="Google Shape;451;p11"/>
          <p:cNvSpPr txBox="1"/>
          <p:nvPr/>
        </p:nvSpPr>
        <p:spPr>
          <a:xfrm>
            <a:off x="3925402" y="2072668"/>
            <a:ext cx="109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264mm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4" name="Google Shape;454;p11"/>
          <p:cNvSpPr/>
          <p:nvPr/>
        </p:nvSpPr>
        <p:spPr>
          <a:xfrm rot="-10513137">
            <a:off x="847729" y="2515285"/>
            <a:ext cx="4344035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5" name="Google Shape;455;p11"/>
          <p:cNvSpPr txBox="1"/>
          <p:nvPr/>
        </p:nvSpPr>
        <p:spPr>
          <a:xfrm>
            <a:off x="2941010" y="2934004"/>
            <a:ext cx="109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mm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8" name="Google Shape;458;p11"/>
          <p:cNvSpPr/>
          <p:nvPr/>
        </p:nvSpPr>
        <p:spPr>
          <a:xfrm rot="10599145" flipH="1">
            <a:off x="1170296" y="2479561"/>
            <a:ext cx="4907856" cy="659099"/>
          </a:xfrm>
          <a:prstGeom prst="arc">
            <a:avLst>
              <a:gd name="adj1" fmla="val 16200000"/>
              <a:gd name="adj2" fmla="val 2378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60" name="Google Shape;460;p11"/>
          <p:cNvCxnSpPr>
            <a:cxnSpLocks/>
          </p:cNvCxnSpPr>
          <p:nvPr/>
        </p:nvCxnSpPr>
        <p:spPr>
          <a:xfrm>
            <a:off x="7697972" y="733042"/>
            <a:ext cx="3193805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Google Shape;462;p11"/>
          <p:cNvCxnSpPr>
            <a:cxnSpLocks/>
          </p:cNvCxnSpPr>
          <p:nvPr/>
        </p:nvCxnSpPr>
        <p:spPr>
          <a:xfrm>
            <a:off x="4036983" y="1142685"/>
            <a:ext cx="4019402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11"/>
          <p:cNvCxnSpPr>
            <a:cxnSpLocks/>
          </p:cNvCxnSpPr>
          <p:nvPr/>
        </p:nvCxnSpPr>
        <p:spPr>
          <a:xfrm>
            <a:off x="8895461" y="1174584"/>
            <a:ext cx="2117979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62;p9">
            <a:extLst>
              <a:ext uri="{FF2B5EF4-FFF2-40B4-BE49-F238E27FC236}">
                <a16:creationId xmlns:a16="http://schemas.microsoft.com/office/drawing/2014/main" id="{68B43A7E-EF7A-8E8F-1203-AFCF77A5B3CC}"/>
              </a:ext>
            </a:extLst>
          </p:cNvPr>
          <p:cNvSpPr/>
          <p:nvPr/>
        </p:nvSpPr>
        <p:spPr>
          <a:xfrm>
            <a:off x="951031" y="260980"/>
            <a:ext cx="629574" cy="561935"/>
          </a:xfrm>
          <a:prstGeom prst="ellipse">
            <a:avLst/>
          </a:prstGeom>
          <a:solidFill>
            <a:srgbClr val="8E2EB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iny"/>
              <a:buNone/>
            </a:pPr>
            <a:r>
              <a:rPr lang="en-US" sz="3200" b="1">
                <a:solidFill>
                  <a:srgbClr val="FFFFFF"/>
                </a:solidFill>
                <a:latin typeface="Coiny"/>
                <a:sym typeface="Coiny"/>
              </a:rPr>
              <a:t>3</a:t>
            </a:r>
            <a:endParaRPr/>
          </a:p>
        </p:txBody>
      </p:sp>
      <p:cxnSp>
        <p:nvCxnSpPr>
          <p:cNvPr id="7" name="Google Shape;464;p11">
            <a:extLst>
              <a:ext uri="{FF2B5EF4-FFF2-40B4-BE49-F238E27FC236}">
                <a16:creationId xmlns:a16="http://schemas.microsoft.com/office/drawing/2014/main" id="{C1881B45-6F49-E1A9-849A-8B4E1C4D35C5}"/>
              </a:ext>
            </a:extLst>
          </p:cNvPr>
          <p:cNvCxnSpPr>
            <a:cxnSpLocks/>
          </p:cNvCxnSpPr>
          <p:nvPr/>
        </p:nvCxnSpPr>
        <p:spPr>
          <a:xfrm>
            <a:off x="5721417" y="1572617"/>
            <a:ext cx="3737543" cy="0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454;p11">
            <a:extLst>
              <a:ext uri="{FF2B5EF4-FFF2-40B4-BE49-F238E27FC236}">
                <a16:creationId xmlns:a16="http://schemas.microsoft.com/office/drawing/2014/main" id="{19C4AB66-A942-2124-118B-76125FCA3A9A}"/>
              </a:ext>
            </a:extLst>
          </p:cNvPr>
          <p:cNvSpPr/>
          <p:nvPr/>
        </p:nvSpPr>
        <p:spPr>
          <a:xfrm rot="10513137" flipV="1">
            <a:off x="863303" y="2307327"/>
            <a:ext cx="1149146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" name="Google Shape;454;p11">
            <a:extLst>
              <a:ext uri="{FF2B5EF4-FFF2-40B4-BE49-F238E27FC236}">
                <a16:creationId xmlns:a16="http://schemas.microsoft.com/office/drawing/2014/main" id="{04E434B6-A83E-4833-B9FF-D79A5AC524DC}"/>
              </a:ext>
            </a:extLst>
          </p:cNvPr>
          <p:cNvSpPr/>
          <p:nvPr/>
        </p:nvSpPr>
        <p:spPr>
          <a:xfrm rot="11086863" flipH="1" flipV="1">
            <a:off x="1732926" y="2306499"/>
            <a:ext cx="975317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" name="Google Shape;454;p11">
            <a:extLst>
              <a:ext uri="{FF2B5EF4-FFF2-40B4-BE49-F238E27FC236}">
                <a16:creationId xmlns:a16="http://schemas.microsoft.com/office/drawing/2014/main" id="{99010D71-0EDB-DBBE-C868-14454A740079}"/>
              </a:ext>
            </a:extLst>
          </p:cNvPr>
          <p:cNvSpPr/>
          <p:nvPr/>
        </p:nvSpPr>
        <p:spPr>
          <a:xfrm rot="10513137" flipV="1">
            <a:off x="2722958" y="2255951"/>
            <a:ext cx="2381937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" name="Google Shape;454;p11">
            <a:extLst>
              <a:ext uri="{FF2B5EF4-FFF2-40B4-BE49-F238E27FC236}">
                <a16:creationId xmlns:a16="http://schemas.microsoft.com/office/drawing/2014/main" id="{B0B7A9FC-481C-EE7B-4A86-EFBDFA82851F}"/>
              </a:ext>
            </a:extLst>
          </p:cNvPr>
          <p:cNvSpPr/>
          <p:nvPr/>
        </p:nvSpPr>
        <p:spPr>
          <a:xfrm rot="11086863" flipH="1" flipV="1">
            <a:off x="3515076" y="2230686"/>
            <a:ext cx="2575200" cy="6590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" name="Google Shape;575;p16">
            <a:extLst>
              <a:ext uri="{FF2B5EF4-FFF2-40B4-BE49-F238E27FC236}">
                <a16:creationId xmlns:a16="http://schemas.microsoft.com/office/drawing/2014/main" id="{54328DB8-1758-E13F-DCF1-AAF0351EEE3D}"/>
              </a:ext>
            </a:extLst>
          </p:cNvPr>
          <p:cNvGrpSpPr/>
          <p:nvPr/>
        </p:nvGrpSpPr>
        <p:grpSpPr>
          <a:xfrm>
            <a:off x="632647" y="3587410"/>
            <a:ext cx="1633789" cy="1507109"/>
            <a:chOff x="7076938" y="1982126"/>
            <a:chExt cx="1587862" cy="1368398"/>
          </a:xfrm>
        </p:grpSpPr>
        <p:pic>
          <p:nvPicPr>
            <p:cNvPr id="8" name="Google Shape;576;p16" descr="2">
              <a:extLst>
                <a:ext uri="{FF2B5EF4-FFF2-40B4-BE49-F238E27FC236}">
                  <a16:creationId xmlns:a16="http://schemas.microsoft.com/office/drawing/2014/main" id="{C9B4C62F-CEBB-0E48-B885-0C709A7F20F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577;p16">
              <a:extLst>
                <a:ext uri="{FF2B5EF4-FFF2-40B4-BE49-F238E27FC236}">
                  <a16:creationId xmlns:a16="http://schemas.microsoft.com/office/drawing/2014/main" id="{0FF44F44-EDA3-2CC7-3294-294D0D08757B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vở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  <p:bldP spid="436" grpId="0"/>
      <p:bldP spid="437" grpId="0"/>
      <p:bldP spid="438" grpId="0"/>
      <p:bldP spid="443" grpId="0"/>
      <p:bldP spid="444" grpId="0"/>
      <p:bldP spid="447" grpId="0"/>
      <p:bldP spid="451" grpId="0"/>
      <p:bldP spid="454" grpId="0" animBg="1"/>
      <p:bldP spid="455" grpId="0"/>
      <p:bldP spid="45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/>
          <p:nvPr/>
        </p:nvSpPr>
        <p:spPr>
          <a:xfrm>
            <a:off x="1580605" y="260980"/>
            <a:ext cx="9473474" cy="18158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12mm.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mi-li-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"/>
          <p:cNvSpPr txBox="1"/>
          <p:nvPr/>
        </p:nvSpPr>
        <p:spPr>
          <a:xfrm>
            <a:off x="1378364" y="2071369"/>
            <a:ext cx="20247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2"/>
          <p:cNvSpPr txBox="1"/>
          <p:nvPr/>
        </p:nvSpPr>
        <p:spPr>
          <a:xfrm>
            <a:off x="2373086" y="4512686"/>
            <a:ext cx="91701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 một tuần, cào cào nhảy xa được là:</a:t>
            </a:r>
            <a:endParaRPr/>
          </a:p>
        </p:txBody>
      </p:sp>
      <p:sp>
        <p:nvSpPr>
          <p:cNvPr id="473" name="Google Shape;473;p12"/>
          <p:cNvSpPr txBox="1"/>
          <p:nvPr/>
        </p:nvSpPr>
        <p:spPr>
          <a:xfrm>
            <a:off x="4950850" y="4007673"/>
            <a:ext cx="25276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2"/>
          <p:cNvSpPr txBox="1"/>
          <p:nvPr/>
        </p:nvSpPr>
        <p:spPr>
          <a:xfrm>
            <a:off x="4293326" y="5049507"/>
            <a:ext cx="42532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x 3 = 36 (mm)</a:t>
            </a:r>
            <a:endParaRPr/>
          </a:p>
        </p:txBody>
      </p:sp>
      <p:sp>
        <p:nvSpPr>
          <p:cNvPr id="475" name="Google Shape;475;p12"/>
          <p:cNvSpPr txBox="1"/>
          <p:nvPr/>
        </p:nvSpPr>
        <p:spPr>
          <a:xfrm>
            <a:off x="4858294" y="5586328"/>
            <a:ext cx="4253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36 mm</a:t>
            </a:r>
            <a:endParaRPr dirty="0"/>
          </a:p>
        </p:txBody>
      </p:sp>
      <p:sp>
        <p:nvSpPr>
          <p:cNvPr id="476" name="Google Shape;476;p12"/>
          <p:cNvSpPr txBox="1"/>
          <p:nvPr/>
        </p:nvSpPr>
        <p:spPr>
          <a:xfrm>
            <a:off x="1274908" y="2639457"/>
            <a:ext cx="17533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đầu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2"/>
          <p:cNvSpPr txBox="1"/>
          <p:nvPr/>
        </p:nvSpPr>
        <p:spPr>
          <a:xfrm>
            <a:off x="1274193" y="3114723"/>
            <a:ext cx="20247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tuần sau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12"/>
          <p:cNvGrpSpPr/>
          <p:nvPr/>
        </p:nvGrpSpPr>
        <p:grpSpPr>
          <a:xfrm>
            <a:off x="3182575" y="2731223"/>
            <a:ext cx="1584960" cy="284596"/>
            <a:chOff x="3718560" y="2480482"/>
            <a:chExt cx="1584960" cy="284596"/>
          </a:xfrm>
        </p:grpSpPr>
        <p:cxnSp>
          <p:nvCxnSpPr>
            <p:cNvPr id="479" name="Google Shape;479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0" name="Google Shape;480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1" name="Google Shape;481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2" name="Google Shape;482;p12"/>
          <p:cNvGrpSpPr/>
          <p:nvPr/>
        </p:nvGrpSpPr>
        <p:grpSpPr>
          <a:xfrm>
            <a:off x="3170383" y="3240909"/>
            <a:ext cx="1584960" cy="284596"/>
            <a:chOff x="3718560" y="2480482"/>
            <a:chExt cx="1584960" cy="284596"/>
          </a:xfrm>
        </p:grpSpPr>
        <p:cxnSp>
          <p:nvCxnSpPr>
            <p:cNvPr id="483" name="Google Shape;483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" name="Google Shape;484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5" name="Google Shape;485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6" name="Google Shape;486;p12"/>
          <p:cNvGrpSpPr/>
          <p:nvPr/>
        </p:nvGrpSpPr>
        <p:grpSpPr>
          <a:xfrm>
            <a:off x="4755343" y="3242429"/>
            <a:ext cx="1584960" cy="284596"/>
            <a:chOff x="3718560" y="2480482"/>
            <a:chExt cx="1584960" cy="284596"/>
          </a:xfrm>
        </p:grpSpPr>
        <p:cxnSp>
          <p:nvCxnSpPr>
            <p:cNvPr id="487" name="Google Shape;487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9" name="Google Shape;489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90" name="Google Shape;490;p12"/>
          <p:cNvGrpSpPr/>
          <p:nvPr/>
        </p:nvGrpSpPr>
        <p:grpSpPr>
          <a:xfrm>
            <a:off x="6340302" y="3239106"/>
            <a:ext cx="1584960" cy="284596"/>
            <a:chOff x="3718560" y="2480482"/>
            <a:chExt cx="1584960" cy="284596"/>
          </a:xfrm>
        </p:grpSpPr>
        <p:cxnSp>
          <p:nvCxnSpPr>
            <p:cNvPr id="491" name="Google Shape;491;p12"/>
            <p:cNvCxnSpPr/>
            <p:nvPr/>
          </p:nvCxnSpPr>
          <p:spPr>
            <a:xfrm>
              <a:off x="371856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2" name="Google Shape;492;p12"/>
            <p:cNvCxnSpPr/>
            <p:nvPr/>
          </p:nvCxnSpPr>
          <p:spPr>
            <a:xfrm rot="10800000">
              <a:off x="3718560" y="2620274"/>
              <a:ext cx="1584960" cy="250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3" name="Google Shape;493;p12"/>
            <p:cNvCxnSpPr/>
            <p:nvPr/>
          </p:nvCxnSpPr>
          <p:spPr>
            <a:xfrm>
              <a:off x="5303520" y="2480482"/>
              <a:ext cx="0" cy="2845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4" name="Google Shape;494;p12"/>
          <p:cNvSpPr txBox="1"/>
          <p:nvPr/>
        </p:nvSpPr>
        <p:spPr>
          <a:xfrm>
            <a:off x="3580753" y="2352057"/>
            <a:ext cx="10251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sym typeface="Arial"/>
              </a:rPr>
              <a:t>12mm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5078213" y="3487868"/>
            <a:ext cx="9879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sym typeface="Arial"/>
              </a:rPr>
              <a:t>? mm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8" name="Google Shape;498;p12"/>
          <p:cNvSpPr/>
          <p:nvPr/>
        </p:nvSpPr>
        <p:spPr>
          <a:xfrm rot="10599145" flipH="1">
            <a:off x="3799073" y="3360882"/>
            <a:ext cx="4119180" cy="402603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9" name="Google Shape;499;p12"/>
          <p:cNvSpPr/>
          <p:nvPr/>
        </p:nvSpPr>
        <p:spPr>
          <a:xfrm rot="-10513137">
            <a:off x="3170607" y="3310081"/>
            <a:ext cx="3931819" cy="4139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00" name="Google Shape;500;p12"/>
          <p:cNvCxnSpPr>
            <a:cxnSpLocks/>
          </p:cNvCxnSpPr>
          <p:nvPr/>
        </p:nvCxnSpPr>
        <p:spPr>
          <a:xfrm>
            <a:off x="6399923" y="732718"/>
            <a:ext cx="232645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1" name="Google Shape;501;p12"/>
          <p:cNvCxnSpPr>
            <a:cxnSpLocks/>
          </p:cNvCxnSpPr>
          <p:nvPr/>
        </p:nvCxnSpPr>
        <p:spPr>
          <a:xfrm>
            <a:off x="3298935" y="1168900"/>
            <a:ext cx="88698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2" name="Google Shape;502;p12"/>
          <p:cNvCxnSpPr>
            <a:cxnSpLocks/>
          </p:cNvCxnSpPr>
          <p:nvPr/>
        </p:nvCxnSpPr>
        <p:spPr>
          <a:xfrm>
            <a:off x="4357783" y="1142280"/>
            <a:ext cx="224218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12"/>
          <p:cNvCxnSpPr>
            <a:cxnSpLocks/>
          </p:cNvCxnSpPr>
          <p:nvPr/>
        </p:nvCxnSpPr>
        <p:spPr>
          <a:xfrm>
            <a:off x="1668098" y="1602589"/>
            <a:ext cx="367975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12"/>
          <p:cNvCxnSpPr>
            <a:cxnSpLocks/>
          </p:cNvCxnSpPr>
          <p:nvPr/>
        </p:nvCxnSpPr>
        <p:spPr>
          <a:xfrm flipV="1">
            <a:off x="5667064" y="1589257"/>
            <a:ext cx="1465718" cy="133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12"/>
          <p:cNvCxnSpPr>
            <a:cxnSpLocks/>
          </p:cNvCxnSpPr>
          <p:nvPr/>
        </p:nvCxnSpPr>
        <p:spPr>
          <a:xfrm>
            <a:off x="1668098" y="1982997"/>
            <a:ext cx="310784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362;p9">
            <a:extLst>
              <a:ext uri="{FF2B5EF4-FFF2-40B4-BE49-F238E27FC236}">
                <a16:creationId xmlns:a16="http://schemas.microsoft.com/office/drawing/2014/main" id="{C0CF2FA1-8744-9163-B7DB-C9E0E6BD13FC}"/>
              </a:ext>
            </a:extLst>
          </p:cNvPr>
          <p:cNvSpPr/>
          <p:nvPr/>
        </p:nvSpPr>
        <p:spPr>
          <a:xfrm>
            <a:off x="951031" y="260980"/>
            <a:ext cx="629574" cy="561935"/>
          </a:xfrm>
          <a:prstGeom prst="ellipse">
            <a:avLst/>
          </a:prstGeom>
          <a:solidFill>
            <a:srgbClr val="8E2EB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iny"/>
              <a:buNone/>
            </a:pPr>
            <a:r>
              <a:rPr lang="en-US" sz="3200" b="1">
                <a:solidFill>
                  <a:srgbClr val="FFFFFF"/>
                </a:solidFill>
                <a:latin typeface="Coiny"/>
                <a:sym typeface="Coiny"/>
              </a:rPr>
              <a:t>4</a:t>
            </a:r>
            <a:endParaRPr/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341EA75F-E581-DFE3-0064-3EFC2646B83D}"/>
              </a:ext>
            </a:extLst>
          </p:cNvPr>
          <p:cNvGrpSpPr/>
          <p:nvPr/>
        </p:nvGrpSpPr>
        <p:grpSpPr>
          <a:xfrm>
            <a:off x="595836" y="3787459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713A7C59-7B9F-F285-CEEC-113A9A5C730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58A9E66D-B0ED-61DC-3D8D-DF81760BEA2E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</a:t>
              </a:r>
              <a:r>
                <a:rPr lang="en-US" sz="2400" b="1">
                  <a:solidFill>
                    <a:srgbClr val="C00000"/>
                  </a:solidFill>
                </a:rPr>
                <a:t>vở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454;p11">
            <a:extLst>
              <a:ext uri="{FF2B5EF4-FFF2-40B4-BE49-F238E27FC236}">
                <a16:creationId xmlns:a16="http://schemas.microsoft.com/office/drawing/2014/main" id="{5235D0C9-3CB9-FA44-18F9-27B5CD2DEF58}"/>
              </a:ext>
            </a:extLst>
          </p:cNvPr>
          <p:cNvSpPr/>
          <p:nvPr/>
        </p:nvSpPr>
        <p:spPr>
          <a:xfrm rot="10513137" flipV="1">
            <a:off x="3195182" y="2643009"/>
            <a:ext cx="1149146" cy="370822"/>
          </a:xfrm>
          <a:prstGeom prst="arc">
            <a:avLst>
              <a:gd name="adj1" fmla="val 16676374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" name="Google Shape;454;p11">
            <a:extLst>
              <a:ext uri="{FF2B5EF4-FFF2-40B4-BE49-F238E27FC236}">
                <a16:creationId xmlns:a16="http://schemas.microsoft.com/office/drawing/2014/main" id="{3F34919E-6B6D-014B-F255-D522411DADB6}"/>
              </a:ext>
            </a:extLst>
          </p:cNvPr>
          <p:cNvSpPr/>
          <p:nvPr/>
        </p:nvSpPr>
        <p:spPr>
          <a:xfrm rot="11086863" flipH="1" flipV="1">
            <a:off x="3838700" y="2677451"/>
            <a:ext cx="925348" cy="324070"/>
          </a:xfrm>
          <a:prstGeom prst="arc">
            <a:avLst>
              <a:gd name="adj1" fmla="val 16676374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15"/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533" name="Google Shape;533;p15"/>
            <p:cNvPicPr preferRelativeResize="0"/>
            <p:nvPr/>
          </p:nvPicPr>
          <p:blipFill rotWithShape="1">
            <a:blip r:embed="rId3">
              <a:alphaModFix/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96633" y="430187"/>
              <a:ext cx="455560" cy="60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p15"/>
          <p:cNvSpPr txBox="1"/>
          <p:nvPr/>
        </p:nvSpPr>
        <p:spPr>
          <a:xfrm>
            <a:off x="-722952" y="863718"/>
            <a:ext cx="713707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0D1C"/>
              </a:buClr>
              <a:buSzPts val="8800"/>
              <a:buFont typeface="Arial"/>
              <a:buNone/>
            </a:pPr>
            <a:r>
              <a:rPr lang="en-US" sz="8000" b="1" i="0" u="none" strike="noStrike" cap="none">
                <a:solidFill>
                  <a:srgbClr val="EF0D1C"/>
                </a:solidFill>
                <a:sym typeface="Arial"/>
              </a:rPr>
              <a:t>Tạm biệt</a:t>
            </a:r>
            <a:endParaRPr sz="8000" b="1" i="0" u="none" strike="noStrike" cap="none">
              <a:solidFill>
                <a:srgbClr val="EF0D1C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0D1C"/>
              </a:buClr>
              <a:buSzPts val="8800"/>
              <a:buFont typeface="Arial"/>
              <a:buNone/>
            </a:pPr>
            <a:r>
              <a:rPr lang="en-US" sz="8000" b="1" i="0" u="none" strike="noStrike" cap="none">
                <a:solidFill>
                  <a:srgbClr val="EF0D1C"/>
                </a:solidFill>
                <a:sym typeface="Arial"/>
              </a:rPr>
              <a:t>và</a:t>
            </a:r>
            <a:endParaRPr sz="8000" b="1" i="0" u="none" strike="noStrike" cap="none">
              <a:solidFill>
                <a:srgbClr val="EF0D1C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0D1C"/>
              </a:buClr>
              <a:buSzPts val="8800"/>
              <a:buFont typeface="Arial"/>
              <a:buNone/>
            </a:pPr>
            <a:r>
              <a:rPr lang="en-US" sz="8000" b="1">
                <a:solidFill>
                  <a:srgbClr val="EF0D1C"/>
                </a:solidFill>
              </a:rPr>
              <a:t>h</a:t>
            </a:r>
            <a:r>
              <a:rPr lang="en-US" sz="8000" b="1" i="0" u="none" strike="noStrike" cap="none">
                <a:solidFill>
                  <a:srgbClr val="EF0D1C"/>
                </a:solidFill>
                <a:sym typeface="Arial"/>
              </a:rPr>
              <a:t>ẹn gặp lại</a:t>
            </a:r>
            <a:endParaRPr sz="80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540" name="Google Shape;540;p15"/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541" name="Google Shape;54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1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1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03982" y="1894311"/>
            <a:ext cx="1112208" cy="98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"/>
          <p:cNvPicPr preferRelativeResize="0"/>
          <p:nvPr/>
        </p:nvPicPr>
        <p:blipFill rotWithShape="1">
          <a:blip r:embed="rId3">
            <a:alphaModFix/>
          </a:blip>
          <a:srcRect b="86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451"/>
              </a:buClr>
              <a:buSzPts val="6000"/>
              <a:buFont typeface="Times New Roman"/>
              <a:buNone/>
            </a:pPr>
            <a:r>
              <a:rPr lang="en-US" sz="6000" b="1">
                <a:solidFill>
                  <a:srgbClr val="FFC4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NÉM BÓNG RỔ</a:t>
            </a:r>
            <a:endParaRPr/>
          </a:p>
        </p:txBody>
      </p:sp>
      <p:pic>
        <p:nvPicPr>
          <p:cNvPr id="248" name="Google Shape;248;p2" descr="C:\Users\ADMIN\Desktop\Tai nguyen thiet ke tro choi\Angry birds epic birds\1505573783630 (2).png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2680257"/>
            <a:ext cx="2486566" cy="11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162800" y="-2057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b="9323"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"/>
          <p:cNvSpPr/>
          <p:nvPr/>
        </p:nvSpPr>
        <p:spPr>
          <a:xfrm>
            <a:off x="4914376" y="930865"/>
            <a:ext cx="2358458" cy="8382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3cm = ? mm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3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58" name="Google Shape;25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0" name="Google Shape;260;p3"/>
          <p:cNvSpPr/>
          <p:nvPr/>
        </p:nvSpPr>
        <p:spPr>
          <a:xfrm>
            <a:off x="9660218" y="4356692"/>
            <a:ext cx="908458" cy="72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grpSp>
        <p:nvGrpSpPr>
          <p:cNvPr id="261" name="Google Shape;261;p3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62" name="Google Shape;26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  <a:endParaRPr/>
            </a:p>
          </p:txBody>
        </p:sp>
      </p:grpSp>
      <p:grpSp>
        <p:nvGrpSpPr>
          <p:cNvPr id="264" name="Google Shape;264;p3"/>
          <p:cNvGrpSpPr/>
          <p:nvPr/>
        </p:nvGrpSpPr>
        <p:grpSpPr>
          <a:xfrm>
            <a:off x="4674449" y="5469580"/>
            <a:ext cx="1076333" cy="1340021"/>
            <a:chOff x="3543300" y="4280167"/>
            <a:chExt cx="1357992" cy="1442189"/>
          </a:xfrm>
        </p:grpSpPr>
        <p:pic>
          <p:nvPicPr>
            <p:cNvPr id="265" name="Google Shape;26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" name="Google Shape;267;p3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268" name="Google Shape;26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50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70" name="Google Shape;27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97000" y="4311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68400" y="1644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44800" y="95914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"/>
          <p:cNvPicPr preferRelativeResize="0"/>
          <p:nvPr/>
        </p:nvPicPr>
        <p:blipFill rotWithShape="1">
          <a:blip r:embed="rId3">
            <a:alphaModFix/>
          </a:blip>
          <a:srcRect b="9323"/>
          <a:stretch/>
        </p:blipFill>
        <p:spPr>
          <a:xfrm>
            <a:off x="1644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4866597" y="918354"/>
            <a:ext cx="2602017" cy="8382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6000mm = ?m</a:t>
            </a:r>
            <a:endParaRPr/>
          </a:p>
        </p:txBody>
      </p:sp>
      <p:grpSp>
        <p:nvGrpSpPr>
          <p:cNvPr id="280" name="Google Shape;280;p4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81" name="Google Shape;28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/>
            </a:p>
          </p:txBody>
        </p:sp>
      </p:grpSp>
      <p:sp>
        <p:nvSpPr>
          <p:cNvPr id="283" name="Google Shape;283;p4">
            <a:hlinkClick r:id="rId5" action="ppaction://hlinksldjump"/>
          </p:cNvPr>
          <p:cNvSpPr/>
          <p:nvPr/>
        </p:nvSpPr>
        <p:spPr>
          <a:xfrm>
            <a:off x="9660218" y="4356692"/>
            <a:ext cx="908458" cy="72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85" name="Google Shape;28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/>
            </a:p>
          </p:txBody>
        </p:sp>
      </p:grpSp>
      <p:grpSp>
        <p:nvGrpSpPr>
          <p:cNvPr id="287" name="Google Shape;287;p4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88" name="Google Shape;288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/>
            </a:p>
          </p:txBody>
        </p:sp>
      </p:grpSp>
      <p:grpSp>
        <p:nvGrpSpPr>
          <p:cNvPr id="290" name="Google Shape;290;p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291" name="Google Shape;29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4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</p:grpSp>
      <p:pic>
        <p:nvPicPr>
          <p:cNvPr id="293" name="Google Shape;29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97000" y="4311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68400" y="16449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44800" y="95914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"/>
          <p:cNvPicPr preferRelativeResize="0"/>
          <p:nvPr/>
        </p:nvPicPr>
        <p:blipFill rotWithShape="1">
          <a:blip r:embed="rId3">
            <a:alphaModFix/>
          </a:blip>
          <a:srcRect b="9323"/>
          <a:stretch/>
        </p:blipFill>
        <p:spPr>
          <a:xfrm>
            <a:off x="0" y="-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"/>
          <p:cNvSpPr/>
          <p:nvPr/>
        </p:nvSpPr>
        <p:spPr>
          <a:xfrm>
            <a:off x="4849273" y="443058"/>
            <a:ext cx="2427262" cy="8382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20mm = ?cm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5"/>
          <p:cNvGrpSpPr/>
          <p:nvPr/>
        </p:nvGrpSpPr>
        <p:grpSpPr>
          <a:xfrm>
            <a:off x="1907459" y="4909268"/>
            <a:ext cx="1076333" cy="1325946"/>
            <a:chOff x="3543300" y="4280167"/>
            <a:chExt cx="1357992" cy="1442189"/>
          </a:xfrm>
        </p:grpSpPr>
        <p:pic>
          <p:nvPicPr>
            <p:cNvPr id="304" name="Google Shape;30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6" name="Google Shape;306;p5"/>
          <p:cNvSpPr/>
          <p:nvPr/>
        </p:nvSpPr>
        <p:spPr>
          <a:xfrm>
            <a:off x="9660218" y="3913633"/>
            <a:ext cx="908458" cy="72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70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grpSp>
        <p:nvGrpSpPr>
          <p:cNvPr id="307" name="Google Shape;307;p5"/>
          <p:cNvGrpSpPr/>
          <p:nvPr/>
        </p:nvGrpSpPr>
        <p:grpSpPr>
          <a:xfrm>
            <a:off x="3999127" y="5088995"/>
            <a:ext cx="1076333" cy="1325946"/>
            <a:chOff x="3543300" y="4280167"/>
            <a:chExt cx="1357992" cy="1442189"/>
          </a:xfrm>
        </p:grpSpPr>
        <p:pic>
          <p:nvPicPr>
            <p:cNvPr id="308" name="Google Shape;30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/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7325403" y="5074921"/>
            <a:ext cx="1076333" cy="1340021"/>
            <a:chOff x="3543300" y="4280167"/>
            <a:chExt cx="1357992" cy="1442189"/>
          </a:xfrm>
        </p:grpSpPr>
        <p:pic>
          <p:nvPicPr>
            <p:cNvPr id="311" name="Google Shape;31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3" name="Google Shape;313;p5"/>
          <p:cNvGrpSpPr/>
          <p:nvPr/>
        </p:nvGrpSpPr>
        <p:grpSpPr>
          <a:xfrm>
            <a:off x="8839201" y="5088995"/>
            <a:ext cx="1076333" cy="1325946"/>
            <a:chOff x="3543300" y="4280167"/>
            <a:chExt cx="1357992" cy="1442189"/>
          </a:xfrm>
        </p:grpSpPr>
        <p:pic>
          <p:nvPicPr>
            <p:cNvPr id="314" name="Google Shape;31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rgbClr val="53A67D"/>
            </a:soli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16" name="Google Shape;31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8575" y="424823"/>
            <a:ext cx="4308022" cy="46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97000" y="38688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68400" y="12018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44800" y="51608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549" y="176465"/>
            <a:ext cx="8555638" cy="633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4058" y="4683149"/>
            <a:ext cx="1593005" cy="200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"/>
          <p:cNvPicPr preferRelativeResize="0"/>
          <p:nvPr/>
        </p:nvPicPr>
        <p:blipFill rotWithShape="1">
          <a:blip r:embed="rId5">
            <a:alphaModFix/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/>
            <a:ahLst/>
            <a:cxnLst/>
            <a:rect l="l" t="t" r="r" b="b"/>
            <a:pathLst>
              <a:path w="12068630" h="6034314" extrusionOk="0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7" name="Google Shape;32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402" y="369690"/>
            <a:ext cx="1447379" cy="18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427" y="3016433"/>
            <a:ext cx="1043328" cy="145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1927" y="4996093"/>
            <a:ext cx="1779554" cy="168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8763" y="223683"/>
            <a:ext cx="1400436" cy="1951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"/>
          <p:cNvSpPr txBox="1"/>
          <p:nvPr/>
        </p:nvSpPr>
        <p:spPr>
          <a:xfrm>
            <a:off x="2436696" y="2410667"/>
            <a:ext cx="731860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ell MT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Bài 30: MI-LI-MÉT    </a:t>
            </a:r>
            <a:r>
              <a:rPr lang="en-US" sz="5400" b="0" i="0" u="none" strike="noStrike" cap="none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( Tiết 2 )</a:t>
            </a:r>
            <a:endParaRPr sz="6600" b="0" i="0" u="none" strike="noStrike" cap="none">
              <a:solidFill>
                <a:srgbClr val="FFFFFF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5" y="449943"/>
            <a:ext cx="12068630" cy="6034314"/>
          </a:xfrm>
          <a:custGeom>
            <a:avLst/>
            <a:gdLst/>
            <a:ahLst/>
            <a:cxnLst/>
            <a:rect l="l" t="t" r="r" b="b"/>
            <a:pathLst>
              <a:path w="12068630" h="6034314" extrusionOk="0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7" name="Google Shape;357;p8"/>
          <p:cNvSpPr txBox="1"/>
          <p:nvPr/>
        </p:nvSpPr>
        <p:spPr>
          <a:xfrm>
            <a:off x="3122024" y="1659727"/>
            <a:ext cx="6317365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1500"/>
              <a:buFont typeface="Baloo 2 ExtraBold"/>
              <a:buNone/>
            </a:pPr>
            <a:r>
              <a:rPr lang="en-US" sz="11500" b="1" i="0" u="none" strike="noStrike" cap="none">
                <a:solidFill>
                  <a:srgbClr val="00B0F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"/>
          <p:cNvSpPr/>
          <p:nvPr/>
        </p:nvSpPr>
        <p:spPr>
          <a:xfrm>
            <a:off x="686042" y="307910"/>
            <a:ext cx="629574" cy="561935"/>
          </a:xfrm>
          <a:prstGeom prst="ellipse">
            <a:avLst/>
          </a:prstGeom>
          <a:solidFill>
            <a:srgbClr val="8E2EB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iny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oiny"/>
                <a:ea typeface="Coiny"/>
                <a:cs typeface="Coiny"/>
                <a:sym typeface="Coiny"/>
              </a:rPr>
              <a:t>1</a:t>
            </a:r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1033322" y="1635422"/>
            <a:ext cx="5041479" cy="1846464"/>
          </a:xfrm>
          <a:prstGeom prst="roundRect">
            <a:avLst>
              <a:gd name="adj" fmla="val 16667"/>
            </a:avLst>
          </a:prstGeom>
          <a:solidFill>
            <a:srgbClr val="DEEBF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6551936" y="1688093"/>
            <a:ext cx="4729208" cy="1846464"/>
          </a:xfrm>
          <a:prstGeom prst="roundRect">
            <a:avLst>
              <a:gd name="adj" fmla="val 16667"/>
            </a:avLst>
          </a:prstGeom>
          <a:solidFill>
            <a:srgbClr val="DEEBF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" name="Google Shape;365;p9"/>
          <p:cNvSpPr txBox="1"/>
          <p:nvPr/>
        </p:nvSpPr>
        <p:spPr>
          <a:xfrm>
            <a:off x="1058397" y="1945186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250 mm + 100 mm =</a:t>
            </a:r>
            <a:endParaRPr/>
          </a:p>
        </p:txBody>
      </p:sp>
      <p:sp>
        <p:nvSpPr>
          <p:cNvPr id="366" name="Google Shape;366;p9"/>
          <p:cNvSpPr txBox="1"/>
          <p:nvPr/>
        </p:nvSpPr>
        <p:spPr>
          <a:xfrm>
            <a:off x="4482876" y="1905012"/>
            <a:ext cx="18110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350 mm</a:t>
            </a:r>
            <a:endParaRPr sz="32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764023" y="4066661"/>
            <a:ext cx="4366762" cy="1846464"/>
          </a:xfrm>
          <a:prstGeom prst="roundRect">
            <a:avLst>
              <a:gd name="adj" fmla="val 16667"/>
            </a:avLst>
          </a:prstGeom>
          <a:solidFill>
            <a:srgbClr val="DEEBF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9"/>
          <p:cNvSpPr txBox="1"/>
          <p:nvPr/>
        </p:nvSpPr>
        <p:spPr>
          <a:xfrm>
            <a:off x="1058397" y="2518195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420 mm – 150 mm = </a:t>
            </a:r>
            <a:endParaRPr/>
          </a:p>
        </p:txBody>
      </p:sp>
      <p:sp>
        <p:nvSpPr>
          <p:cNvPr id="369" name="Google Shape;369;p9"/>
          <p:cNvSpPr txBox="1"/>
          <p:nvPr/>
        </p:nvSpPr>
        <p:spPr>
          <a:xfrm>
            <a:off x="6807400" y="1956461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25 mm + 3 mm = </a:t>
            </a:r>
            <a:endParaRPr/>
          </a:p>
        </p:txBody>
      </p:sp>
      <p:sp>
        <p:nvSpPr>
          <p:cNvPr id="370" name="Google Shape;370;p9"/>
          <p:cNvSpPr txBox="1"/>
          <p:nvPr/>
        </p:nvSpPr>
        <p:spPr>
          <a:xfrm>
            <a:off x="6813259" y="2514676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64 mm – 15 mm =</a:t>
            </a:r>
            <a:endParaRPr/>
          </a:p>
        </p:txBody>
      </p:sp>
      <p:sp>
        <p:nvSpPr>
          <p:cNvPr id="371" name="Google Shape;371;p9"/>
          <p:cNvSpPr txBox="1"/>
          <p:nvPr/>
        </p:nvSpPr>
        <p:spPr>
          <a:xfrm>
            <a:off x="4257476" y="4350630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11 mm x 3 = </a:t>
            </a:r>
            <a:endParaRPr/>
          </a:p>
        </p:txBody>
      </p:sp>
      <p:sp>
        <p:nvSpPr>
          <p:cNvPr id="372" name="Google Shape;372;p9"/>
          <p:cNvSpPr txBox="1"/>
          <p:nvPr/>
        </p:nvSpPr>
        <p:spPr>
          <a:xfrm>
            <a:off x="4257476" y="5007555"/>
            <a:ext cx="3756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 mm : 2 =</a:t>
            </a:r>
            <a:endParaRPr/>
          </a:p>
        </p:txBody>
      </p:sp>
      <p:sp>
        <p:nvSpPr>
          <p:cNvPr id="373" name="Google Shape;373;p9"/>
          <p:cNvSpPr txBox="1"/>
          <p:nvPr/>
        </p:nvSpPr>
        <p:spPr>
          <a:xfrm>
            <a:off x="4352214" y="2514676"/>
            <a:ext cx="209470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270 mm</a:t>
            </a:r>
            <a:endParaRPr sz="32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9"/>
          <p:cNvSpPr txBox="1"/>
          <p:nvPr/>
        </p:nvSpPr>
        <p:spPr>
          <a:xfrm>
            <a:off x="9453270" y="1929901"/>
            <a:ext cx="18278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28 mm</a:t>
            </a:r>
            <a:endParaRPr/>
          </a:p>
        </p:txBody>
      </p:sp>
      <p:sp>
        <p:nvSpPr>
          <p:cNvPr id="375" name="Google Shape;375;p9"/>
          <p:cNvSpPr txBox="1"/>
          <p:nvPr/>
        </p:nvSpPr>
        <p:spPr>
          <a:xfrm>
            <a:off x="9558288" y="2514676"/>
            <a:ext cx="18278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49 mm</a:t>
            </a:r>
            <a:endParaRPr/>
          </a:p>
        </p:txBody>
      </p:sp>
      <p:sp>
        <p:nvSpPr>
          <p:cNvPr id="376" name="Google Shape;376;p9"/>
          <p:cNvSpPr txBox="1"/>
          <p:nvPr/>
        </p:nvSpPr>
        <p:spPr>
          <a:xfrm>
            <a:off x="6319478" y="4331652"/>
            <a:ext cx="1464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33 mm</a:t>
            </a:r>
            <a:endParaRPr/>
          </a:p>
        </p:txBody>
      </p:sp>
      <p:sp>
        <p:nvSpPr>
          <p:cNvPr id="377" name="Google Shape;377;p9"/>
          <p:cNvSpPr txBox="1"/>
          <p:nvPr/>
        </p:nvSpPr>
        <p:spPr>
          <a:xfrm>
            <a:off x="6135564" y="4992594"/>
            <a:ext cx="18780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25 mm</a:t>
            </a: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286456" y="239471"/>
            <a:ext cx="217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Tính</a:t>
            </a:r>
            <a:endParaRPr sz="3600">
              <a:solidFill>
                <a:schemeClr val="dk1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7D4A16BB-D599-4613-0511-C872D2676AA9}"/>
              </a:ext>
            </a:extLst>
          </p:cNvPr>
          <p:cNvGrpSpPr/>
          <p:nvPr/>
        </p:nvGrpSpPr>
        <p:grpSpPr>
          <a:xfrm>
            <a:off x="9872169" y="46800"/>
            <a:ext cx="1633789" cy="1507109"/>
            <a:chOff x="7076938" y="1982126"/>
            <a:chExt cx="1587862" cy="1368398"/>
          </a:xfrm>
        </p:grpSpPr>
        <p:pic>
          <p:nvPicPr>
            <p:cNvPr id="3" name="Google Shape;576;p16" descr="2">
              <a:extLst>
                <a:ext uri="{FF2B5EF4-FFF2-40B4-BE49-F238E27FC236}">
                  <a16:creationId xmlns:a16="http://schemas.microsoft.com/office/drawing/2014/main" id="{B930F3F1-74CC-4D32-6D2E-2A18576F941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577;p16">
              <a:extLst>
                <a:ext uri="{FF2B5EF4-FFF2-40B4-BE49-F238E27FC236}">
                  <a16:creationId xmlns:a16="http://schemas.microsoft.com/office/drawing/2014/main" id="{8C89EE9A-0CBE-1703-47E3-05C9E0C9D3B4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4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vào</a:t>
              </a:r>
              <a:r>
                <a:rPr lang="en-US" sz="24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</a:rPr>
                <a:t>SGK</a:t>
              </a:r>
              <a:endParaRPr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>
          <a:extLst>
            <a:ext uri="{FF2B5EF4-FFF2-40B4-BE49-F238E27FC236}">
              <a16:creationId xmlns:a16="http://schemas.microsoft.com/office/drawing/2014/main" id="{40C6BF8F-1FCD-9E7B-21FC-F88801124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">
            <a:extLst>
              <a:ext uri="{FF2B5EF4-FFF2-40B4-BE49-F238E27FC236}">
                <a16:creationId xmlns:a16="http://schemas.microsoft.com/office/drawing/2014/main" id="{8B4B5546-BA75-06CD-A0A6-8D38A8D44115}"/>
              </a:ext>
            </a:extLst>
          </p:cNvPr>
          <p:cNvSpPr/>
          <p:nvPr/>
        </p:nvSpPr>
        <p:spPr>
          <a:xfrm>
            <a:off x="934844" y="248192"/>
            <a:ext cx="1263158" cy="519430"/>
          </a:xfrm>
          <a:prstGeom prst="roundRect">
            <a:avLst>
              <a:gd name="adj" fmla="val 16667"/>
            </a:avLst>
          </a:prstGeom>
          <a:solidFill>
            <a:srgbClr val="FFD937"/>
          </a:solidFill>
          <a:ln w="15875" cap="flat" cmpd="sng">
            <a:solidFill>
              <a:srgbClr val="814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Số</a:t>
            </a:r>
            <a:endParaRPr sz="2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p10">
            <a:extLst>
              <a:ext uri="{FF2B5EF4-FFF2-40B4-BE49-F238E27FC236}">
                <a16:creationId xmlns:a16="http://schemas.microsoft.com/office/drawing/2014/main" id="{2A8F1A01-E128-82EE-5494-D06A03ABC69F}"/>
              </a:ext>
            </a:extLst>
          </p:cNvPr>
          <p:cNvSpPr txBox="1"/>
          <p:nvPr/>
        </p:nvSpPr>
        <p:spPr>
          <a:xfrm>
            <a:off x="2198002" y="214350"/>
            <a:ext cx="421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F74120E1-9C13-44B6-A02F-01D684FA0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2881"/>
          <a:stretch/>
        </p:blipFill>
        <p:spPr>
          <a:xfrm>
            <a:off x="432483" y="1435395"/>
            <a:ext cx="11401098" cy="416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id="{4461BF84-A3DE-3B66-188A-873A79146F49}"/>
              </a:ext>
            </a:extLst>
          </p:cNvPr>
          <p:cNvSpPr/>
          <p:nvPr/>
        </p:nvSpPr>
        <p:spPr>
          <a:xfrm>
            <a:off x="10093566" y="1956261"/>
            <a:ext cx="637726" cy="533428"/>
          </a:xfrm>
          <a:custGeom>
            <a:avLst/>
            <a:gdLst>
              <a:gd name="connsiteX0" fmla="*/ 0 w 637726"/>
              <a:gd name="connsiteY0" fmla="*/ 88906 h 533428"/>
              <a:gd name="connsiteX1" fmla="*/ 88906 w 637726"/>
              <a:gd name="connsiteY1" fmla="*/ 0 h 533428"/>
              <a:gd name="connsiteX2" fmla="*/ 548820 w 637726"/>
              <a:gd name="connsiteY2" fmla="*/ 0 h 533428"/>
              <a:gd name="connsiteX3" fmla="*/ 637726 w 637726"/>
              <a:gd name="connsiteY3" fmla="*/ 88906 h 533428"/>
              <a:gd name="connsiteX4" fmla="*/ 637726 w 637726"/>
              <a:gd name="connsiteY4" fmla="*/ 444522 h 533428"/>
              <a:gd name="connsiteX5" fmla="*/ 548820 w 637726"/>
              <a:gd name="connsiteY5" fmla="*/ 533428 h 533428"/>
              <a:gd name="connsiteX6" fmla="*/ 88906 w 637726"/>
              <a:gd name="connsiteY6" fmla="*/ 533428 h 533428"/>
              <a:gd name="connsiteX7" fmla="*/ 0 w 637726"/>
              <a:gd name="connsiteY7" fmla="*/ 444522 h 533428"/>
              <a:gd name="connsiteX8" fmla="*/ 0 w 637726"/>
              <a:gd name="connsiteY8" fmla="*/ 88906 h 5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26" h="533428" fill="none" extrusionOk="0">
                <a:moveTo>
                  <a:pt x="0" y="88906"/>
                </a:moveTo>
                <a:cubicBezTo>
                  <a:pt x="-434" y="37125"/>
                  <a:pt x="39519" y="-13277"/>
                  <a:pt x="88906" y="0"/>
                </a:cubicBezTo>
                <a:cubicBezTo>
                  <a:pt x="291052" y="-16207"/>
                  <a:pt x="397968" y="43624"/>
                  <a:pt x="548820" y="0"/>
                </a:cubicBezTo>
                <a:cubicBezTo>
                  <a:pt x="596879" y="-5661"/>
                  <a:pt x="641939" y="49831"/>
                  <a:pt x="637726" y="88906"/>
                </a:cubicBezTo>
                <a:cubicBezTo>
                  <a:pt x="668404" y="241282"/>
                  <a:pt x="610077" y="327087"/>
                  <a:pt x="637726" y="444522"/>
                </a:cubicBezTo>
                <a:cubicBezTo>
                  <a:pt x="638121" y="491832"/>
                  <a:pt x="598374" y="534545"/>
                  <a:pt x="548820" y="533428"/>
                </a:cubicBezTo>
                <a:cubicBezTo>
                  <a:pt x="421313" y="541725"/>
                  <a:pt x="279113" y="493981"/>
                  <a:pt x="88906" y="533428"/>
                </a:cubicBezTo>
                <a:cubicBezTo>
                  <a:pt x="38650" y="530397"/>
                  <a:pt x="-1175" y="490872"/>
                  <a:pt x="0" y="444522"/>
                </a:cubicBezTo>
                <a:cubicBezTo>
                  <a:pt x="-7762" y="347454"/>
                  <a:pt x="32260" y="227812"/>
                  <a:pt x="0" y="88906"/>
                </a:cubicBezTo>
                <a:close/>
              </a:path>
              <a:path w="637726" h="533428" stroke="0" extrusionOk="0">
                <a:moveTo>
                  <a:pt x="0" y="88906"/>
                </a:moveTo>
                <a:cubicBezTo>
                  <a:pt x="130" y="41550"/>
                  <a:pt x="41704" y="-2683"/>
                  <a:pt x="88906" y="0"/>
                </a:cubicBezTo>
                <a:cubicBezTo>
                  <a:pt x="217502" y="-32825"/>
                  <a:pt x="331760" y="17537"/>
                  <a:pt x="548820" y="0"/>
                </a:cubicBezTo>
                <a:cubicBezTo>
                  <a:pt x="598045" y="-10909"/>
                  <a:pt x="632547" y="37259"/>
                  <a:pt x="637726" y="88906"/>
                </a:cubicBezTo>
                <a:cubicBezTo>
                  <a:pt x="678444" y="220032"/>
                  <a:pt x="618339" y="287820"/>
                  <a:pt x="637726" y="444522"/>
                </a:cubicBezTo>
                <a:cubicBezTo>
                  <a:pt x="640881" y="498087"/>
                  <a:pt x="608089" y="528323"/>
                  <a:pt x="548820" y="533428"/>
                </a:cubicBezTo>
                <a:cubicBezTo>
                  <a:pt x="437246" y="569211"/>
                  <a:pt x="212797" y="523803"/>
                  <a:pt x="88906" y="533428"/>
                </a:cubicBezTo>
                <a:cubicBezTo>
                  <a:pt x="36085" y="540917"/>
                  <a:pt x="6940" y="488684"/>
                  <a:pt x="0" y="444522"/>
                </a:cubicBezTo>
                <a:cubicBezTo>
                  <a:pt x="-14118" y="286624"/>
                  <a:pt x="19544" y="161191"/>
                  <a:pt x="0" y="88906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08A1FBB2-7CD1-B21A-DB29-869A91577000}"/>
              </a:ext>
            </a:extLst>
          </p:cNvPr>
          <p:cNvSpPr/>
          <p:nvPr/>
        </p:nvSpPr>
        <p:spPr>
          <a:xfrm>
            <a:off x="10060148" y="2900914"/>
            <a:ext cx="637726" cy="533428"/>
          </a:xfrm>
          <a:custGeom>
            <a:avLst/>
            <a:gdLst>
              <a:gd name="connsiteX0" fmla="*/ 0 w 637726"/>
              <a:gd name="connsiteY0" fmla="*/ 88906 h 533428"/>
              <a:gd name="connsiteX1" fmla="*/ 88906 w 637726"/>
              <a:gd name="connsiteY1" fmla="*/ 0 h 533428"/>
              <a:gd name="connsiteX2" fmla="*/ 548820 w 637726"/>
              <a:gd name="connsiteY2" fmla="*/ 0 h 533428"/>
              <a:gd name="connsiteX3" fmla="*/ 637726 w 637726"/>
              <a:gd name="connsiteY3" fmla="*/ 88906 h 533428"/>
              <a:gd name="connsiteX4" fmla="*/ 637726 w 637726"/>
              <a:gd name="connsiteY4" fmla="*/ 444522 h 533428"/>
              <a:gd name="connsiteX5" fmla="*/ 548820 w 637726"/>
              <a:gd name="connsiteY5" fmla="*/ 533428 h 533428"/>
              <a:gd name="connsiteX6" fmla="*/ 88906 w 637726"/>
              <a:gd name="connsiteY6" fmla="*/ 533428 h 533428"/>
              <a:gd name="connsiteX7" fmla="*/ 0 w 637726"/>
              <a:gd name="connsiteY7" fmla="*/ 444522 h 533428"/>
              <a:gd name="connsiteX8" fmla="*/ 0 w 637726"/>
              <a:gd name="connsiteY8" fmla="*/ 88906 h 5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26" h="533428" fill="none" extrusionOk="0">
                <a:moveTo>
                  <a:pt x="0" y="88906"/>
                </a:moveTo>
                <a:cubicBezTo>
                  <a:pt x="-434" y="37125"/>
                  <a:pt x="39519" y="-13277"/>
                  <a:pt x="88906" y="0"/>
                </a:cubicBezTo>
                <a:cubicBezTo>
                  <a:pt x="291052" y="-16207"/>
                  <a:pt x="397968" y="43624"/>
                  <a:pt x="548820" y="0"/>
                </a:cubicBezTo>
                <a:cubicBezTo>
                  <a:pt x="596879" y="-5661"/>
                  <a:pt x="641939" y="49831"/>
                  <a:pt x="637726" y="88906"/>
                </a:cubicBezTo>
                <a:cubicBezTo>
                  <a:pt x="668404" y="241282"/>
                  <a:pt x="610077" y="327087"/>
                  <a:pt x="637726" y="444522"/>
                </a:cubicBezTo>
                <a:cubicBezTo>
                  <a:pt x="638121" y="491832"/>
                  <a:pt x="598374" y="534545"/>
                  <a:pt x="548820" y="533428"/>
                </a:cubicBezTo>
                <a:cubicBezTo>
                  <a:pt x="421313" y="541725"/>
                  <a:pt x="279113" y="493981"/>
                  <a:pt x="88906" y="533428"/>
                </a:cubicBezTo>
                <a:cubicBezTo>
                  <a:pt x="38650" y="530397"/>
                  <a:pt x="-1175" y="490872"/>
                  <a:pt x="0" y="444522"/>
                </a:cubicBezTo>
                <a:cubicBezTo>
                  <a:pt x="-7762" y="347454"/>
                  <a:pt x="32260" y="227812"/>
                  <a:pt x="0" y="88906"/>
                </a:cubicBezTo>
                <a:close/>
              </a:path>
              <a:path w="637726" h="533428" stroke="0" extrusionOk="0">
                <a:moveTo>
                  <a:pt x="0" y="88906"/>
                </a:moveTo>
                <a:cubicBezTo>
                  <a:pt x="130" y="41550"/>
                  <a:pt x="41704" y="-2683"/>
                  <a:pt x="88906" y="0"/>
                </a:cubicBezTo>
                <a:cubicBezTo>
                  <a:pt x="217502" y="-32825"/>
                  <a:pt x="331760" y="17537"/>
                  <a:pt x="548820" y="0"/>
                </a:cubicBezTo>
                <a:cubicBezTo>
                  <a:pt x="598045" y="-10909"/>
                  <a:pt x="632547" y="37259"/>
                  <a:pt x="637726" y="88906"/>
                </a:cubicBezTo>
                <a:cubicBezTo>
                  <a:pt x="678444" y="220032"/>
                  <a:pt x="618339" y="287820"/>
                  <a:pt x="637726" y="444522"/>
                </a:cubicBezTo>
                <a:cubicBezTo>
                  <a:pt x="640881" y="498087"/>
                  <a:pt x="608089" y="528323"/>
                  <a:pt x="548820" y="533428"/>
                </a:cubicBezTo>
                <a:cubicBezTo>
                  <a:pt x="437246" y="569211"/>
                  <a:pt x="212797" y="523803"/>
                  <a:pt x="88906" y="533428"/>
                </a:cubicBezTo>
                <a:cubicBezTo>
                  <a:pt x="36085" y="540917"/>
                  <a:pt x="6940" y="488684"/>
                  <a:pt x="0" y="444522"/>
                </a:cubicBezTo>
                <a:cubicBezTo>
                  <a:pt x="-14118" y="286624"/>
                  <a:pt x="19544" y="161191"/>
                  <a:pt x="0" y="88906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</a:t>
            </a:r>
          </a:p>
        </p:txBody>
      </p: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21250B97-F002-CF48-9908-E4B29CA63A5C}"/>
              </a:ext>
            </a:extLst>
          </p:cNvPr>
          <p:cNvSpPr/>
          <p:nvPr/>
        </p:nvSpPr>
        <p:spPr>
          <a:xfrm>
            <a:off x="10060149" y="3852686"/>
            <a:ext cx="637725" cy="533428"/>
          </a:xfrm>
          <a:custGeom>
            <a:avLst/>
            <a:gdLst>
              <a:gd name="connsiteX0" fmla="*/ 0 w 637725"/>
              <a:gd name="connsiteY0" fmla="*/ 88906 h 533428"/>
              <a:gd name="connsiteX1" fmla="*/ 88906 w 637725"/>
              <a:gd name="connsiteY1" fmla="*/ 0 h 533428"/>
              <a:gd name="connsiteX2" fmla="*/ 548819 w 637725"/>
              <a:gd name="connsiteY2" fmla="*/ 0 h 533428"/>
              <a:gd name="connsiteX3" fmla="*/ 637725 w 637725"/>
              <a:gd name="connsiteY3" fmla="*/ 88906 h 533428"/>
              <a:gd name="connsiteX4" fmla="*/ 637725 w 637725"/>
              <a:gd name="connsiteY4" fmla="*/ 444522 h 533428"/>
              <a:gd name="connsiteX5" fmla="*/ 548819 w 637725"/>
              <a:gd name="connsiteY5" fmla="*/ 533428 h 533428"/>
              <a:gd name="connsiteX6" fmla="*/ 88906 w 637725"/>
              <a:gd name="connsiteY6" fmla="*/ 533428 h 533428"/>
              <a:gd name="connsiteX7" fmla="*/ 0 w 637725"/>
              <a:gd name="connsiteY7" fmla="*/ 444522 h 533428"/>
              <a:gd name="connsiteX8" fmla="*/ 0 w 637725"/>
              <a:gd name="connsiteY8" fmla="*/ 88906 h 53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25" h="533428" fill="none" extrusionOk="0">
                <a:moveTo>
                  <a:pt x="0" y="88906"/>
                </a:moveTo>
                <a:cubicBezTo>
                  <a:pt x="-434" y="37125"/>
                  <a:pt x="39519" y="-13277"/>
                  <a:pt x="88906" y="0"/>
                </a:cubicBezTo>
                <a:cubicBezTo>
                  <a:pt x="294514" y="-13064"/>
                  <a:pt x="400681" y="52667"/>
                  <a:pt x="548819" y="0"/>
                </a:cubicBezTo>
                <a:cubicBezTo>
                  <a:pt x="596878" y="-5661"/>
                  <a:pt x="641938" y="49831"/>
                  <a:pt x="637725" y="88906"/>
                </a:cubicBezTo>
                <a:cubicBezTo>
                  <a:pt x="668403" y="241282"/>
                  <a:pt x="610076" y="327087"/>
                  <a:pt x="637725" y="444522"/>
                </a:cubicBezTo>
                <a:cubicBezTo>
                  <a:pt x="638120" y="491832"/>
                  <a:pt x="598373" y="534545"/>
                  <a:pt x="548819" y="533428"/>
                </a:cubicBezTo>
                <a:cubicBezTo>
                  <a:pt x="421177" y="535860"/>
                  <a:pt x="271800" y="489843"/>
                  <a:pt x="88906" y="533428"/>
                </a:cubicBezTo>
                <a:cubicBezTo>
                  <a:pt x="38650" y="530397"/>
                  <a:pt x="-1175" y="490872"/>
                  <a:pt x="0" y="444522"/>
                </a:cubicBezTo>
                <a:cubicBezTo>
                  <a:pt x="-7762" y="347454"/>
                  <a:pt x="32260" y="227812"/>
                  <a:pt x="0" y="88906"/>
                </a:cubicBezTo>
                <a:close/>
              </a:path>
              <a:path w="637725" h="533428" stroke="0" extrusionOk="0">
                <a:moveTo>
                  <a:pt x="0" y="88906"/>
                </a:moveTo>
                <a:cubicBezTo>
                  <a:pt x="130" y="41550"/>
                  <a:pt x="41704" y="-2683"/>
                  <a:pt x="88906" y="0"/>
                </a:cubicBezTo>
                <a:cubicBezTo>
                  <a:pt x="224161" y="-30480"/>
                  <a:pt x="333792" y="25333"/>
                  <a:pt x="548819" y="0"/>
                </a:cubicBezTo>
                <a:cubicBezTo>
                  <a:pt x="598044" y="-10909"/>
                  <a:pt x="632546" y="37259"/>
                  <a:pt x="637725" y="88906"/>
                </a:cubicBezTo>
                <a:cubicBezTo>
                  <a:pt x="678443" y="220032"/>
                  <a:pt x="618338" y="287820"/>
                  <a:pt x="637725" y="444522"/>
                </a:cubicBezTo>
                <a:cubicBezTo>
                  <a:pt x="640880" y="498087"/>
                  <a:pt x="608088" y="528323"/>
                  <a:pt x="548819" y="533428"/>
                </a:cubicBezTo>
                <a:cubicBezTo>
                  <a:pt x="436060" y="560989"/>
                  <a:pt x="212742" y="518132"/>
                  <a:pt x="88906" y="533428"/>
                </a:cubicBezTo>
                <a:cubicBezTo>
                  <a:pt x="36085" y="540917"/>
                  <a:pt x="6940" y="488684"/>
                  <a:pt x="0" y="444522"/>
                </a:cubicBezTo>
                <a:cubicBezTo>
                  <a:pt x="-14118" y="286624"/>
                  <a:pt x="19544" y="161191"/>
                  <a:pt x="0" y="88906"/>
                </a:cubicBezTo>
                <a:close/>
              </a:path>
            </a:pathLst>
          </a:custGeom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74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7" name="Google Shape;416;p10">
            <a:extLst>
              <a:ext uri="{FF2B5EF4-FFF2-40B4-BE49-F238E27FC236}">
                <a16:creationId xmlns:a16="http://schemas.microsoft.com/office/drawing/2014/main" id="{8B452197-A5EB-2BAD-50D9-A61BE1E4CFF0}"/>
              </a:ext>
            </a:extLst>
          </p:cNvPr>
          <p:cNvSpPr txBox="1"/>
          <p:nvPr/>
        </p:nvSpPr>
        <p:spPr>
          <a:xfrm>
            <a:off x="10049515" y="4795526"/>
            <a:ext cx="1436789" cy="523180"/>
          </a:xfrm>
          <a:prstGeom prst="rect">
            <a:avLst/>
          </a:prstGeom>
          <a:solidFill>
            <a:srgbClr val="B9E5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16;p10">
            <a:extLst>
              <a:ext uri="{FF2B5EF4-FFF2-40B4-BE49-F238E27FC236}">
                <a16:creationId xmlns:a16="http://schemas.microsoft.com/office/drawing/2014/main" id="{C93FD8B8-8289-9002-0F46-F7796B118A1A}"/>
              </a:ext>
            </a:extLst>
          </p:cNvPr>
          <p:cNvSpPr txBox="1"/>
          <p:nvPr/>
        </p:nvSpPr>
        <p:spPr>
          <a:xfrm>
            <a:off x="10072300" y="4772600"/>
            <a:ext cx="1436789" cy="523180"/>
          </a:xfrm>
          <a:prstGeom prst="rect">
            <a:avLst/>
          </a:prstGeom>
          <a:solidFill>
            <a:srgbClr val="B9E5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 mm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62;p9">
            <a:extLst>
              <a:ext uri="{FF2B5EF4-FFF2-40B4-BE49-F238E27FC236}">
                <a16:creationId xmlns:a16="http://schemas.microsoft.com/office/drawing/2014/main" id="{ED5271A1-9912-017D-6C7D-48EAF39BF7BF}"/>
              </a:ext>
            </a:extLst>
          </p:cNvPr>
          <p:cNvSpPr/>
          <p:nvPr/>
        </p:nvSpPr>
        <p:spPr>
          <a:xfrm>
            <a:off x="262738" y="205687"/>
            <a:ext cx="629574" cy="561935"/>
          </a:xfrm>
          <a:prstGeom prst="ellipse">
            <a:avLst/>
          </a:prstGeom>
          <a:solidFill>
            <a:srgbClr val="8E2EB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iny"/>
              <a:buNone/>
            </a:pPr>
            <a:r>
              <a:rPr lang="en-US" sz="3200" b="1">
                <a:solidFill>
                  <a:srgbClr val="FFFFFF"/>
                </a:solidFill>
                <a:latin typeface="Coiny"/>
                <a:sym typeface="Coiny"/>
              </a:rPr>
              <a:t>2</a:t>
            </a:r>
            <a:endParaRPr/>
          </a:p>
        </p:txBody>
      </p:sp>
      <p:grpSp>
        <p:nvGrpSpPr>
          <p:cNvPr id="2" name="Google Shape;575;p16">
            <a:extLst>
              <a:ext uri="{FF2B5EF4-FFF2-40B4-BE49-F238E27FC236}">
                <a16:creationId xmlns:a16="http://schemas.microsoft.com/office/drawing/2014/main" id="{FC04B5F8-9C10-9131-BF12-919BE044CB65}"/>
              </a:ext>
            </a:extLst>
          </p:cNvPr>
          <p:cNvGrpSpPr/>
          <p:nvPr/>
        </p:nvGrpSpPr>
        <p:grpSpPr>
          <a:xfrm>
            <a:off x="9872169" y="46800"/>
            <a:ext cx="1633789" cy="1507109"/>
            <a:chOff x="7076938" y="1982126"/>
            <a:chExt cx="1587862" cy="1368398"/>
          </a:xfrm>
        </p:grpSpPr>
        <p:pic>
          <p:nvPicPr>
            <p:cNvPr id="8" name="Google Shape;576;p16" descr="2">
              <a:extLst>
                <a:ext uri="{FF2B5EF4-FFF2-40B4-BE49-F238E27FC236}">
                  <a16:creationId xmlns:a16="http://schemas.microsoft.com/office/drawing/2014/main" id="{12A988D0-2AB8-0484-8FB0-ECE49766EF9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93470" y="1982126"/>
              <a:ext cx="1099034" cy="9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577;p16">
              <a:extLst>
                <a:ext uri="{FF2B5EF4-FFF2-40B4-BE49-F238E27FC236}">
                  <a16:creationId xmlns:a16="http://schemas.microsoft.com/office/drawing/2014/main" id="{6100869B-5C25-B5DD-72CC-0D424D94104A}"/>
                </a:ext>
              </a:extLst>
            </p:cNvPr>
            <p:cNvSpPr/>
            <p:nvPr/>
          </p:nvSpPr>
          <p:spPr>
            <a:xfrm>
              <a:off x="7076938" y="2628889"/>
              <a:ext cx="1587862" cy="7216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Làm bài vào SGK</a:t>
              </a:r>
              <a:endParaRPr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5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292</Words>
  <Application>Microsoft Office PowerPoint</Application>
  <PresentationFormat>Widescreen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Bell MT</vt:lpstr>
      <vt:lpstr>Cambria</vt:lpstr>
      <vt:lpstr>Times New Roman</vt:lpstr>
      <vt:lpstr>Coiny</vt:lpstr>
      <vt:lpstr>Baloo 2 ExtraBold</vt:lpstr>
      <vt:lpstr>Twentieth Century</vt:lpstr>
      <vt:lpstr>Circuit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22</cp:revision>
  <dcterms:created xsi:type="dcterms:W3CDTF">2022-08-10T15:53:00Z</dcterms:created>
  <dcterms:modified xsi:type="dcterms:W3CDTF">2025-11-30T16:44:57Z</dcterms:modified>
</cp:coreProperties>
</file>