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0.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11.xml" ContentType="application/vnd.openxmlformats-officedocument.presentationml.notesSlide+xml"/>
  <Override PartName="/ppt/theme/themeOverride16.xml" ContentType="application/vnd.openxmlformats-officedocument.themeOverride+xml"/>
  <Override PartName="/ppt/tags/tag1.xml" ContentType="application/vnd.openxmlformats-officedocument.presentationml.tags+xml"/>
  <Override PartName="/ppt/notesSlides/notesSlide12.xml" ContentType="application/vnd.openxmlformats-officedocument.presentationml.notesSlide+xml"/>
  <Override PartName="/ppt/theme/themeOverride17.xml" ContentType="application/vnd.openxmlformats-officedocument.themeOverride+xml"/>
  <Override PartName="/ppt/tags/tag2.xml" ContentType="application/vnd.openxmlformats-officedocument.presentationml.tags+xml"/>
  <Override PartName="/ppt/notesSlides/notesSlide13.xml" ContentType="application/vnd.openxmlformats-officedocument.presentationml.notesSlide+xml"/>
  <Override PartName="/ppt/theme/themeOverride18.xml" ContentType="application/vnd.openxmlformats-officedocument.themeOverride+xml"/>
  <Override PartName="/ppt/tags/tag3.xml" ContentType="application/vnd.openxmlformats-officedocument.presentationml.tags+xml"/>
  <Override PartName="/ppt/notesSlides/notesSlide14.xml" ContentType="application/vnd.openxmlformats-officedocument.presentationml.notesSlide+xml"/>
  <Override PartName="/ppt/theme/themeOverride19.xml" ContentType="application/vnd.openxmlformats-officedocument.themeOverride+xml"/>
  <Override PartName="/ppt/tags/tag4.xml" ContentType="application/vnd.openxmlformats-officedocument.presentationml.tags+xml"/>
  <Override PartName="/ppt/notesSlides/notesSlide15.xml" ContentType="application/vnd.openxmlformats-officedocument.presentationml.notesSlide+xml"/>
  <Override PartName="/ppt/theme/themeOverride20.xml" ContentType="application/vnd.openxmlformats-officedocument.themeOverr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38" r:id="rId3"/>
    <p:sldMasterId id="2147483748" r:id="rId4"/>
    <p:sldMasterId id="2147483760" r:id="rId5"/>
    <p:sldMasterId id="2147483788" r:id="rId6"/>
    <p:sldMasterId id="2147483800" r:id="rId7"/>
    <p:sldMasterId id="2147483816" r:id="rId8"/>
    <p:sldMasterId id="2147483829" r:id="rId9"/>
    <p:sldMasterId id="2147483841" r:id="rId10"/>
  </p:sldMasterIdLst>
  <p:notesMasterIdLst>
    <p:notesMasterId r:id="rId58"/>
  </p:notesMasterIdLst>
  <p:sldIdLst>
    <p:sldId id="258" r:id="rId11"/>
    <p:sldId id="2007577218" r:id="rId12"/>
    <p:sldId id="2007577226" r:id="rId13"/>
    <p:sldId id="2007577228" r:id="rId14"/>
    <p:sldId id="2007577225" r:id="rId15"/>
    <p:sldId id="2007577227" r:id="rId16"/>
    <p:sldId id="2007577229" r:id="rId17"/>
    <p:sldId id="273" r:id="rId18"/>
    <p:sldId id="264" r:id="rId19"/>
    <p:sldId id="306" r:id="rId20"/>
    <p:sldId id="2667" r:id="rId21"/>
    <p:sldId id="2668" r:id="rId22"/>
    <p:sldId id="299" r:id="rId23"/>
    <p:sldId id="2671" r:id="rId24"/>
    <p:sldId id="2672" r:id="rId25"/>
    <p:sldId id="2673" r:id="rId26"/>
    <p:sldId id="2674" r:id="rId27"/>
    <p:sldId id="265" r:id="rId28"/>
    <p:sldId id="2675" r:id="rId29"/>
    <p:sldId id="2676" r:id="rId30"/>
    <p:sldId id="2007577231" r:id="rId31"/>
    <p:sldId id="2677" r:id="rId32"/>
    <p:sldId id="270" r:id="rId33"/>
    <p:sldId id="2678" r:id="rId34"/>
    <p:sldId id="291" r:id="rId35"/>
    <p:sldId id="1540" r:id="rId36"/>
    <p:sldId id="1523" r:id="rId37"/>
    <p:sldId id="1541" r:id="rId38"/>
    <p:sldId id="1542" r:id="rId39"/>
    <p:sldId id="1544" r:id="rId40"/>
    <p:sldId id="2007577217" r:id="rId41"/>
    <p:sldId id="2665" r:id="rId42"/>
    <p:sldId id="2007577211" r:id="rId43"/>
    <p:sldId id="2007577208" r:id="rId44"/>
    <p:sldId id="2007577209" r:id="rId45"/>
    <p:sldId id="2007577210" r:id="rId46"/>
    <p:sldId id="277" r:id="rId47"/>
    <p:sldId id="2007577213" r:id="rId48"/>
    <p:sldId id="287" r:id="rId49"/>
    <p:sldId id="285" r:id="rId50"/>
    <p:sldId id="2007577214" r:id="rId51"/>
    <p:sldId id="289" r:id="rId52"/>
    <p:sldId id="2007577216" r:id="rId53"/>
    <p:sldId id="290" r:id="rId54"/>
    <p:sldId id="2007577212" r:id="rId55"/>
    <p:sldId id="292" r:id="rId56"/>
    <p:sldId id="29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100A"/>
    <a:srgbClr val="FF6600"/>
    <a:srgbClr val="000099"/>
    <a:srgbClr val="806E51"/>
    <a:srgbClr val="E6E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58" autoAdjust="0"/>
    <p:restoredTop sz="94660"/>
  </p:normalViewPr>
  <p:slideViewPr>
    <p:cSldViewPr snapToGrid="0">
      <p:cViewPr varScale="1">
        <p:scale>
          <a:sx n="67" d="100"/>
          <a:sy n="67" d="100"/>
        </p:scale>
        <p:origin x="4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5447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85430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345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898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697873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341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370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3488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852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259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3253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4001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325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6803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256495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65804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9882430"/>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87967329"/>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797873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0407868"/>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B4970F-71A1-34D8-AD6C-7676100F5E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aa-ET"/>
          </a:p>
        </p:txBody>
      </p:sp>
      <p:sp>
        <p:nvSpPr>
          <p:cNvPr id="3" name="Tiêu đề phụ 2">
            <a:extLst>
              <a:ext uri="{FF2B5EF4-FFF2-40B4-BE49-F238E27FC236}">
                <a16:creationId xmlns:a16="http://schemas.microsoft.com/office/drawing/2014/main" id="{5820C1E7-6877-5E3E-A8BD-821AD22B0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aa-ET"/>
          </a:p>
        </p:txBody>
      </p:sp>
      <p:sp>
        <p:nvSpPr>
          <p:cNvPr id="4" name="Chỗ dành sẵn cho Ngày tháng 3">
            <a:extLst>
              <a:ext uri="{FF2B5EF4-FFF2-40B4-BE49-F238E27FC236}">
                <a16:creationId xmlns:a16="http://schemas.microsoft.com/office/drawing/2014/main" id="{5A32FB2B-D7F8-DBFD-8E80-FE239B4B0D53}"/>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97483502-FC53-DF2B-65D7-F13DC77C7BBF}"/>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DB3FAFE4-1D23-3A75-736C-59B5864EA453}"/>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6108528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0F7FC1-9C58-BB98-5093-E63BD3761FDA}"/>
              </a:ext>
            </a:extLst>
          </p:cNvPr>
          <p:cNvSpPr>
            <a:spLocks noGrp="1"/>
          </p:cNvSpPr>
          <p:nvPr>
            <p:ph type="title"/>
          </p:nvPr>
        </p:nvSpPr>
        <p:spPr/>
        <p:txBody>
          <a:bodyPr/>
          <a:lstStyle/>
          <a:p>
            <a:r>
              <a:rPr lang="vi-VN"/>
              <a:t>Bấm để sửa kiểu tiêu đề Bản cái</a:t>
            </a:r>
            <a:endParaRPr lang="aa-ET"/>
          </a:p>
        </p:txBody>
      </p:sp>
      <p:sp>
        <p:nvSpPr>
          <p:cNvPr id="3" name="Chỗ dành sẵn cho Nội dung 2">
            <a:extLst>
              <a:ext uri="{FF2B5EF4-FFF2-40B4-BE49-F238E27FC236}">
                <a16:creationId xmlns:a16="http://schemas.microsoft.com/office/drawing/2014/main" id="{4BBB8CDE-F25E-EF7A-7E48-E420F6A8FC9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8689FFE6-43C0-F447-323F-747EBA08B4DE}"/>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B2C031EF-48DD-CE2C-913A-52372FBC0B91}"/>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5166D21-8CE2-9810-0D13-A9114EAB5151}"/>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6123855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9A241-6DA8-6DC3-4344-3038DA17FFD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aa-ET"/>
          </a:p>
        </p:txBody>
      </p:sp>
      <p:sp>
        <p:nvSpPr>
          <p:cNvPr id="3" name="Chỗ dành sẵn cho Văn bản 2">
            <a:extLst>
              <a:ext uri="{FF2B5EF4-FFF2-40B4-BE49-F238E27FC236}">
                <a16:creationId xmlns:a16="http://schemas.microsoft.com/office/drawing/2014/main" id="{426F2ACE-1032-B158-E524-ACA187D9D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5B789F7-A453-5F34-D059-53E9DB1A7E08}"/>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9B5E4205-5DC8-5674-C1C6-2B49E34D2454}"/>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3497DA1-6B14-E005-540F-1CCAF2D38673}"/>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780461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CF26E5-594C-2841-ABE4-DB15F08CCBFD}"/>
              </a:ext>
            </a:extLst>
          </p:cNvPr>
          <p:cNvSpPr>
            <a:spLocks noGrp="1"/>
          </p:cNvSpPr>
          <p:nvPr>
            <p:ph type="title"/>
          </p:nvPr>
        </p:nvSpPr>
        <p:spPr/>
        <p:txBody>
          <a:bodyPr/>
          <a:lstStyle/>
          <a:p>
            <a:r>
              <a:rPr lang="vi-VN"/>
              <a:t>Bấm để sửa kiểu tiêu đề Bản cái</a:t>
            </a:r>
            <a:endParaRPr lang="aa-ET"/>
          </a:p>
        </p:txBody>
      </p:sp>
      <p:sp>
        <p:nvSpPr>
          <p:cNvPr id="3" name="Chỗ dành sẵn cho Nội dung 2">
            <a:extLst>
              <a:ext uri="{FF2B5EF4-FFF2-40B4-BE49-F238E27FC236}">
                <a16:creationId xmlns:a16="http://schemas.microsoft.com/office/drawing/2014/main" id="{1543A91E-817C-0F28-3A5A-5C7B42E24F0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ội dung 3">
            <a:extLst>
              <a:ext uri="{FF2B5EF4-FFF2-40B4-BE49-F238E27FC236}">
                <a16:creationId xmlns:a16="http://schemas.microsoft.com/office/drawing/2014/main" id="{54A72EB0-854A-8728-E1B5-3DDD0CF2489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5" name="Chỗ dành sẵn cho Ngày tháng 4">
            <a:extLst>
              <a:ext uri="{FF2B5EF4-FFF2-40B4-BE49-F238E27FC236}">
                <a16:creationId xmlns:a16="http://schemas.microsoft.com/office/drawing/2014/main" id="{A6508207-D84F-204C-D97C-E4AA32BD48AB}"/>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6" name="Chỗ dành sẵn cho Chân trang 5">
            <a:extLst>
              <a:ext uri="{FF2B5EF4-FFF2-40B4-BE49-F238E27FC236}">
                <a16:creationId xmlns:a16="http://schemas.microsoft.com/office/drawing/2014/main" id="{39A67596-9EB5-78D5-7A75-AE6264C115E4}"/>
              </a:ext>
            </a:extLst>
          </p:cNvPr>
          <p:cNvSpPr>
            <a:spLocks noGrp="1"/>
          </p:cNvSpPr>
          <p:nvPr>
            <p:ph type="ftr" sz="quarter" idx="11"/>
          </p:nvPr>
        </p:nvSpPr>
        <p:spPr/>
        <p:txBody>
          <a:bodyPr/>
          <a:lstStyle/>
          <a:p>
            <a:endParaRPr lang="aa-ET">
              <a:solidFill>
                <a:prstClr val="black">
                  <a:tint val="75000"/>
                </a:prstClr>
              </a:solidFill>
            </a:endParaRPr>
          </a:p>
        </p:txBody>
      </p:sp>
      <p:sp>
        <p:nvSpPr>
          <p:cNvPr id="7" name="Chỗ dành sẵn cho Số hiệu Bản chiếu 6">
            <a:extLst>
              <a:ext uri="{FF2B5EF4-FFF2-40B4-BE49-F238E27FC236}">
                <a16:creationId xmlns:a16="http://schemas.microsoft.com/office/drawing/2014/main" id="{5E333F71-6A3E-B9CE-1B6B-E666155F5E3E}"/>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17480681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0B359A-2B73-5C1D-DA6D-E2EAC43D1DBE}"/>
              </a:ext>
            </a:extLst>
          </p:cNvPr>
          <p:cNvSpPr>
            <a:spLocks noGrp="1"/>
          </p:cNvSpPr>
          <p:nvPr>
            <p:ph type="title"/>
          </p:nvPr>
        </p:nvSpPr>
        <p:spPr>
          <a:xfrm>
            <a:off x="839788" y="365125"/>
            <a:ext cx="10515600" cy="1325563"/>
          </a:xfrm>
        </p:spPr>
        <p:txBody>
          <a:bodyPr/>
          <a:lstStyle/>
          <a:p>
            <a:r>
              <a:rPr lang="vi-VN"/>
              <a:t>Bấm để sửa kiểu tiêu đề Bản cái</a:t>
            </a:r>
            <a:endParaRPr lang="aa-ET"/>
          </a:p>
        </p:txBody>
      </p:sp>
      <p:sp>
        <p:nvSpPr>
          <p:cNvPr id="3" name="Chỗ dành sẵn cho Văn bản 2">
            <a:extLst>
              <a:ext uri="{FF2B5EF4-FFF2-40B4-BE49-F238E27FC236}">
                <a16:creationId xmlns:a16="http://schemas.microsoft.com/office/drawing/2014/main" id="{51D1A330-1355-7BA9-3D33-D9450CDA1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345C399-31A9-FCE5-F06F-01C4CF591C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5" name="Chỗ dành sẵn cho Văn bản 4">
            <a:extLst>
              <a:ext uri="{FF2B5EF4-FFF2-40B4-BE49-F238E27FC236}">
                <a16:creationId xmlns:a16="http://schemas.microsoft.com/office/drawing/2014/main" id="{E11377D8-9543-18B5-324D-130FE4831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C6B3DB-7AC9-1C29-90E5-E776E5E321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7" name="Chỗ dành sẵn cho Ngày tháng 6">
            <a:extLst>
              <a:ext uri="{FF2B5EF4-FFF2-40B4-BE49-F238E27FC236}">
                <a16:creationId xmlns:a16="http://schemas.microsoft.com/office/drawing/2014/main" id="{012A063B-0DBC-1F70-EA52-0FF1A45B57A1}"/>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8" name="Chỗ dành sẵn cho Chân trang 7">
            <a:extLst>
              <a:ext uri="{FF2B5EF4-FFF2-40B4-BE49-F238E27FC236}">
                <a16:creationId xmlns:a16="http://schemas.microsoft.com/office/drawing/2014/main" id="{0FEDAECC-AD36-4AD9-3A63-FD60A41117E0}"/>
              </a:ext>
            </a:extLst>
          </p:cNvPr>
          <p:cNvSpPr>
            <a:spLocks noGrp="1"/>
          </p:cNvSpPr>
          <p:nvPr>
            <p:ph type="ftr" sz="quarter" idx="11"/>
          </p:nvPr>
        </p:nvSpPr>
        <p:spPr/>
        <p:txBody>
          <a:bodyPr/>
          <a:lstStyle/>
          <a:p>
            <a:endParaRPr lang="aa-ET">
              <a:solidFill>
                <a:prstClr val="black">
                  <a:tint val="75000"/>
                </a:prstClr>
              </a:solidFill>
            </a:endParaRPr>
          </a:p>
        </p:txBody>
      </p:sp>
      <p:sp>
        <p:nvSpPr>
          <p:cNvPr id="9" name="Chỗ dành sẵn cho Số hiệu Bản chiếu 8">
            <a:extLst>
              <a:ext uri="{FF2B5EF4-FFF2-40B4-BE49-F238E27FC236}">
                <a16:creationId xmlns:a16="http://schemas.microsoft.com/office/drawing/2014/main" id="{24606E91-550C-42E1-EC18-2F0EB2903CDC}"/>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34488066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43A26D-81F9-C086-8EC4-1790A6AC7215}"/>
              </a:ext>
            </a:extLst>
          </p:cNvPr>
          <p:cNvSpPr>
            <a:spLocks noGrp="1"/>
          </p:cNvSpPr>
          <p:nvPr>
            <p:ph type="title"/>
          </p:nvPr>
        </p:nvSpPr>
        <p:spPr/>
        <p:txBody>
          <a:bodyPr/>
          <a:lstStyle/>
          <a:p>
            <a:r>
              <a:rPr lang="vi-VN"/>
              <a:t>Bấm để sửa kiểu tiêu đề Bản cái</a:t>
            </a:r>
            <a:endParaRPr lang="aa-ET"/>
          </a:p>
        </p:txBody>
      </p:sp>
      <p:sp>
        <p:nvSpPr>
          <p:cNvPr id="3" name="Chỗ dành sẵn cho Ngày tháng 2">
            <a:extLst>
              <a:ext uri="{FF2B5EF4-FFF2-40B4-BE49-F238E27FC236}">
                <a16:creationId xmlns:a16="http://schemas.microsoft.com/office/drawing/2014/main" id="{B30BA0F1-0774-CB4D-2ABA-878F574D3E5F}"/>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4" name="Chỗ dành sẵn cho Chân trang 3">
            <a:extLst>
              <a:ext uri="{FF2B5EF4-FFF2-40B4-BE49-F238E27FC236}">
                <a16:creationId xmlns:a16="http://schemas.microsoft.com/office/drawing/2014/main" id="{60A4540B-1A68-2185-7310-F49DFEB4153C}"/>
              </a:ext>
            </a:extLst>
          </p:cNvPr>
          <p:cNvSpPr>
            <a:spLocks noGrp="1"/>
          </p:cNvSpPr>
          <p:nvPr>
            <p:ph type="ftr" sz="quarter" idx="11"/>
          </p:nvPr>
        </p:nvSpPr>
        <p:spPr/>
        <p:txBody>
          <a:bodyPr/>
          <a:lstStyle/>
          <a:p>
            <a:endParaRPr lang="aa-ET">
              <a:solidFill>
                <a:prstClr val="black">
                  <a:tint val="75000"/>
                </a:prstClr>
              </a:solidFill>
            </a:endParaRPr>
          </a:p>
        </p:txBody>
      </p:sp>
      <p:sp>
        <p:nvSpPr>
          <p:cNvPr id="5" name="Chỗ dành sẵn cho Số hiệu Bản chiếu 4">
            <a:extLst>
              <a:ext uri="{FF2B5EF4-FFF2-40B4-BE49-F238E27FC236}">
                <a16:creationId xmlns:a16="http://schemas.microsoft.com/office/drawing/2014/main" id="{B9A70528-0542-37FC-433E-47588DCCC92B}"/>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45649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675740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F16A60-F171-F122-08B2-A464275ED0A7}"/>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3" name="Chỗ dành sẵn cho Chân trang 2">
            <a:extLst>
              <a:ext uri="{FF2B5EF4-FFF2-40B4-BE49-F238E27FC236}">
                <a16:creationId xmlns:a16="http://schemas.microsoft.com/office/drawing/2014/main" id="{2D780476-0F0F-E05C-DB25-857F87A0F604}"/>
              </a:ext>
            </a:extLst>
          </p:cNvPr>
          <p:cNvSpPr>
            <a:spLocks noGrp="1"/>
          </p:cNvSpPr>
          <p:nvPr>
            <p:ph type="ftr" sz="quarter" idx="11"/>
          </p:nvPr>
        </p:nvSpPr>
        <p:spPr/>
        <p:txBody>
          <a:bodyPr/>
          <a:lstStyle/>
          <a:p>
            <a:endParaRPr lang="aa-ET">
              <a:solidFill>
                <a:prstClr val="black">
                  <a:tint val="75000"/>
                </a:prstClr>
              </a:solidFill>
            </a:endParaRPr>
          </a:p>
        </p:txBody>
      </p:sp>
      <p:sp>
        <p:nvSpPr>
          <p:cNvPr id="4" name="Chỗ dành sẵn cho Số hiệu Bản chiếu 3">
            <a:extLst>
              <a:ext uri="{FF2B5EF4-FFF2-40B4-BE49-F238E27FC236}">
                <a16:creationId xmlns:a16="http://schemas.microsoft.com/office/drawing/2014/main" id="{3FBDB413-7BA1-ED0E-9E0F-443B298F5E0D}"/>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9818294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F516B5-E632-7C10-8ADD-81783748F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aa-ET"/>
          </a:p>
        </p:txBody>
      </p:sp>
      <p:sp>
        <p:nvSpPr>
          <p:cNvPr id="3" name="Chỗ dành sẵn cho Nội dung 2">
            <a:extLst>
              <a:ext uri="{FF2B5EF4-FFF2-40B4-BE49-F238E27FC236}">
                <a16:creationId xmlns:a16="http://schemas.microsoft.com/office/drawing/2014/main" id="{985DA6CF-4528-B804-905F-5C1F0760A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Văn bản 3">
            <a:extLst>
              <a:ext uri="{FF2B5EF4-FFF2-40B4-BE49-F238E27FC236}">
                <a16:creationId xmlns:a16="http://schemas.microsoft.com/office/drawing/2014/main" id="{046E79BC-E2DA-2EF9-AEF7-58BABBCB9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182C38-F873-DF2D-DBD8-03B41ECA5A90}"/>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6" name="Chỗ dành sẵn cho Chân trang 5">
            <a:extLst>
              <a:ext uri="{FF2B5EF4-FFF2-40B4-BE49-F238E27FC236}">
                <a16:creationId xmlns:a16="http://schemas.microsoft.com/office/drawing/2014/main" id="{345E74D9-6447-675B-2E3F-BA90EA519ECB}"/>
              </a:ext>
            </a:extLst>
          </p:cNvPr>
          <p:cNvSpPr>
            <a:spLocks noGrp="1"/>
          </p:cNvSpPr>
          <p:nvPr>
            <p:ph type="ftr" sz="quarter" idx="11"/>
          </p:nvPr>
        </p:nvSpPr>
        <p:spPr/>
        <p:txBody>
          <a:bodyPr/>
          <a:lstStyle/>
          <a:p>
            <a:endParaRPr lang="aa-ET">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3388606-EF34-55E6-0AEE-BAD43A0C26E8}"/>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39656146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FFDD6C-CF50-5F8E-B974-81CF9C4313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aa-ET"/>
          </a:p>
        </p:txBody>
      </p:sp>
      <p:sp>
        <p:nvSpPr>
          <p:cNvPr id="3" name="Chỗ dành sẵn cho Hình ảnh 2">
            <a:extLst>
              <a:ext uri="{FF2B5EF4-FFF2-40B4-BE49-F238E27FC236}">
                <a16:creationId xmlns:a16="http://schemas.microsoft.com/office/drawing/2014/main" id="{6D1EFA88-93C5-D946-AB78-9F3B38B3F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a-ET"/>
          </a:p>
        </p:txBody>
      </p:sp>
      <p:sp>
        <p:nvSpPr>
          <p:cNvPr id="4" name="Chỗ dành sẵn cho Văn bản 3">
            <a:extLst>
              <a:ext uri="{FF2B5EF4-FFF2-40B4-BE49-F238E27FC236}">
                <a16:creationId xmlns:a16="http://schemas.microsoft.com/office/drawing/2014/main" id="{4E94F0B1-47DE-326A-82E2-194A8653D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0221265-FD36-41C7-3774-9CA9CA077347}"/>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6" name="Chỗ dành sẵn cho Chân trang 5">
            <a:extLst>
              <a:ext uri="{FF2B5EF4-FFF2-40B4-BE49-F238E27FC236}">
                <a16:creationId xmlns:a16="http://schemas.microsoft.com/office/drawing/2014/main" id="{AFF88C44-DAF1-09B4-FE1D-6857B46BAFC4}"/>
              </a:ext>
            </a:extLst>
          </p:cNvPr>
          <p:cNvSpPr>
            <a:spLocks noGrp="1"/>
          </p:cNvSpPr>
          <p:nvPr>
            <p:ph type="ftr" sz="quarter" idx="11"/>
          </p:nvPr>
        </p:nvSpPr>
        <p:spPr/>
        <p:txBody>
          <a:bodyPr/>
          <a:lstStyle/>
          <a:p>
            <a:endParaRPr lang="aa-ET">
              <a:solidFill>
                <a:prstClr val="black">
                  <a:tint val="75000"/>
                </a:prstClr>
              </a:solidFill>
            </a:endParaRPr>
          </a:p>
        </p:txBody>
      </p:sp>
      <p:sp>
        <p:nvSpPr>
          <p:cNvPr id="7" name="Chỗ dành sẵn cho Số hiệu Bản chiếu 6">
            <a:extLst>
              <a:ext uri="{FF2B5EF4-FFF2-40B4-BE49-F238E27FC236}">
                <a16:creationId xmlns:a16="http://schemas.microsoft.com/office/drawing/2014/main" id="{D27601F0-C5F2-0DC4-7F4D-35965CFBDD7B}"/>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1003861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71585D-3614-733D-C1BB-FF46AF98985F}"/>
              </a:ext>
            </a:extLst>
          </p:cNvPr>
          <p:cNvSpPr>
            <a:spLocks noGrp="1"/>
          </p:cNvSpPr>
          <p:nvPr>
            <p:ph type="title"/>
          </p:nvPr>
        </p:nvSpPr>
        <p:spPr/>
        <p:txBody>
          <a:bodyPr/>
          <a:lstStyle/>
          <a:p>
            <a:r>
              <a:rPr lang="vi-VN"/>
              <a:t>Bấm để sửa kiểu tiêu đề Bản cái</a:t>
            </a:r>
            <a:endParaRPr lang="aa-ET"/>
          </a:p>
        </p:txBody>
      </p:sp>
      <p:sp>
        <p:nvSpPr>
          <p:cNvPr id="3" name="Chỗ dành sẵn cho Văn bản Dọc 2">
            <a:extLst>
              <a:ext uri="{FF2B5EF4-FFF2-40B4-BE49-F238E27FC236}">
                <a16:creationId xmlns:a16="http://schemas.microsoft.com/office/drawing/2014/main" id="{82BB29D9-876A-D463-17C6-616CC30EE7C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14CE9EA3-F8D6-A8DB-183D-F45B3CA857E9}"/>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232BD150-D647-0097-41D5-35238F71A849}"/>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F09FD576-1A21-F92C-F653-4C346123E9B2}"/>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21692952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DFBAF19-3A59-877F-ABCA-D2D1450488A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aa-ET"/>
          </a:p>
        </p:txBody>
      </p:sp>
      <p:sp>
        <p:nvSpPr>
          <p:cNvPr id="3" name="Chỗ dành sẵn cho Văn bản Dọc 2">
            <a:extLst>
              <a:ext uri="{FF2B5EF4-FFF2-40B4-BE49-F238E27FC236}">
                <a16:creationId xmlns:a16="http://schemas.microsoft.com/office/drawing/2014/main" id="{683D47B3-9BD1-BF7B-9FA1-40FA4EA526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77C24C5D-1BAA-358A-C2CE-6DC0167D8658}"/>
              </a:ext>
            </a:extLst>
          </p:cNvPr>
          <p:cNvSpPr>
            <a:spLocks noGrp="1"/>
          </p:cNvSpPr>
          <p:nvPr>
            <p:ph type="dt" sz="half" idx="10"/>
          </p:nvPr>
        </p:nvSpPr>
        <p:spPr/>
        <p:txBody>
          <a:body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6C1CF569-A5AB-1835-D3A5-0ECA4D5C4A5F}"/>
              </a:ext>
            </a:extLst>
          </p:cNvPr>
          <p:cNvSpPr>
            <a:spLocks noGrp="1"/>
          </p:cNvSpPr>
          <p:nvPr>
            <p:ph type="ftr" sz="quarter" idx="11"/>
          </p:nvPr>
        </p:nvSpPr>
        <p:spPr/>
        <p:txBody>
          <a:body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E5CF51D9-11B9-9658-AF00-AB16F3DB13BD}"/>
              </a:ext>
            </a:extLst>
          </p:cNvPr>
          <p:cNvSpPr>
            <a:spLocks noGrp="1"/>
          </p:cNvSpPr>
          <p:nvPr>
            <p:ph type="sldNum" sz="quarter" idx="12"/>
          </p:nvPr>
        </p:nvSpPr>
        <p:spPr/>
        <p:txBody>
          <a:body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195668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42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919185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6867405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144667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399200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697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9012598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7664863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2025/12/14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4287037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25217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30820CF-B880-4189-942D-D702A7CBA730}" type="datetimeFigureOut">
              <a:rPr lang="zh-CN" altLang="en-US" smtClean="0">
                <a:solidFill>
                  <a:srgbClr val="000000">
                    <a:tint val="75000"/>
                  </a:srgbClr>
                </a:solidFill>
              </a:rPr>
              <a:pPr defTabSz="1219170"/>
              <a:t>2025/12/14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1219170"/>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spTree>
    <p:extLst>
      <p:ext uri="{BB962C8B-B14F-4D97-AF65-F5344CB8AC3E}">
        <p14:creationId xmlns:p14="http://schemas.microsoft.com/office/powerpoint/2010/main" val="22703772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37400900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219170"/>
            <a:endParaRPr lang="en-US">
              <a:solidFill>
                <a:srgbClr val="000000">
                  <a:tint val="75000"/>
                </a:srgbClr>
              </a:solidFill>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219170"/>
            <a:fld id="{00000000-1234-1234-1234-123412341234}"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1295983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671755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5934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385817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59164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5200512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576026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962145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8131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173678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2664927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234614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9066911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87044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9545936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04408212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9288503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044442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043734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395464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4571136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0686384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5652858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0289447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951900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7866507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963424"/>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20525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defTabSz="1219170">
              <a:defRPr/>
            </a:pPr>
            <a:fld id="{44E5CC29-D4C1-43AF-92DE-EAC9F1236EA8}" type="datetime1">
              <a:rPr lang="zh-CN" altLang="en-US" smtClean="0">
                <a:solidFill>
                  <a:prstClr val="black">
                    <a:tint val="75000"/>
                  </a:prstClr>
                </a:solidFill>
              </a:rPr>
              <a:pPr defTabSz="1219170">
                <a:defRPr/>
              </a:pPr>
              <a:t>2025/12/14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defTabSz="1219170">
              <a:defRPr/>
            </a:pPr>
            <a:fld id="{87115745-2F8B-4195-AD23-8A2542AF7C2C}" type="slidenum">
              <a:rPr lang="zh-CN" altLang="en-US" smtClean="0">
                <a:solidFill>
                  <a:prstClr val="black">
                    <a:lumMod val="85000"/>
                    <a:lumOff val="15000"/>
                  </a:prstClr>
                </a:solidFill>
              </a:rPr>
              <a:pPr defTabSz="1219170">
                <a:def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9343729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0080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10185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9354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53050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317499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550853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110730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995624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94762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976320" y="31128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07817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45569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548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grpSp>
    </p:spTree>
    <p:extLst>
      <p:ext uri="{BB962C8B-B14F-4D97-AF65-F5344CB8AC3E}">
        <p14:creationId xmlns:p14="http://schemas.microsoft.com/office/powerpoint/2010/main" val="20813314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8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7947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85936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9642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37785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6556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43513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7123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4640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02492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09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2324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7274207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8799998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02187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950577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0894533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671258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1713943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104518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2958253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472366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663083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468681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026979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79009813"/>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20889880"/>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9747172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7494551"/>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76704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77372350"/>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295867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8.png"/><Relationship Id="rId4" Type="http://schemas.openxmlformats.org/officeDocument/2006/relationships/slideLayout" Target="../slideLayouts/slideLayout29.xml"/><Relationship Id="rId9" Type="http://schemas.openxmlformats.org/officeDocument/2006/relationships/image" Target="../media/image7.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7.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2.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14022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7" r:id="rId12"/>
    <p:sldLayoutId id="2147483773" r:id="rId13"/>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D81A78-2CFA-2787-5DFE-CE268C9FA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aa-ET"/>
          </a:p>
        </p:txBody>
      </p:sp>
      <p:sp>
        <p:nvSpPr>
          <p:cNvPr id="3" name="Chỗ dành sẵn cho Văn bản 2">
            <a:extLst>
              <a:ext uri="{FF2B5EF4-FFF2-40B4-BE49-F238E27FC236}">
                <a16:creationId xmlns:a16="http://schemas.microsoft.com/office/drawing/2014/main" id="{1B2866BE-90B5-5D97-CAED-EB090AC65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aa-ET"/>
          </a:p>
        </p:txBody>
      </p:sp>
      <p:sp>
        <p:nvSpPr>
          <p:cNvPr id="4" name="Chỗ dành sẵn cho Ngày tháng 3">
            <a:extLst>
              <a:ext uri="{FF2B5EF4-FFF2-40B4-BE49-F238E27FC236}">
                <a16:creationId xmlns:a16="http://schemas.microsoft.com/office/drawing/2014/main" id="{CE28B636-F8EE-4D0F-4B45-3475ED23B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aa-ET" smtClean="0">
                <a:solidFill>
                  <a:prstClr val="black">
                    <a:tint val="75000"/>
                  </a:prstClr>
                </a:solidFill>
              </a:rPr>
              <a:pPr/>
              <a:t>12/14/2025</a:t>
            </a:fld>
            <a:endParaRPr lang="aa-ET">
              <a:solidFill>
                <a:prstClr val="black">
                  <a:tint val="75000"/>
                </a:prstClr>
              </a:solidFill>
            </a:endParaRPr>
          </a:p>
        </p:txBody>
      </p:sp>
      <p:sp>
        <p:nvSpPr>
          <p:cNvPr id="5" name="Chỗ dành sẵn cho Chân trang 4">
            <a:extLst>
              <a:ext uri="{FF2B5EF4-FFF2-40B4-BE49-F238E27FC236}">
                <a16:creationId xmlns:a16="http://schemas.microsoft.com/office/drawing/2014/main" id="{64395B40-0D2A-0945-5325-21332D307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A39AC37-807E-9157-8AF1-2A5D797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aa-ET" smtClean="0">
                <a:solidFill>
                  <a:prstClr val="black">
                    <a:tint val="75000"/>
                  </a:prstClr>
                </a:solidFill>
              </a:rPr>
              <a:pPr/>
              <a:t>‹#›</a:t>
            </a:fld>
            <a:endParaRPr lang="aa-ET">
              <a:solidFill>
                <a:prstClr val="black">
                  <a:tint val="75000"/>
                </a:prstClr>
              </a:solidFill>
            </a:endParaRPr>
          </a:p>
        </p:txBody>
      </p:sp>
    </p:spTree>
    <p:extLst>
      <p:ext uri="{BB962C8B-B14F-4D97-AF65-F5344CB8AC3E}">
        <p14:creationId xmlns:p14="http://schemas.microsoft.com/office/powerpoint/2010/main" val="65581747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46"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srgbClr val="000000">
                    <a:tint val="75000"/>
                  </a:srgbClr>
                </a:solidFill>
              </a:rPr>
              <a:pPr defTabSz="1219170"/>
              <a:t>2025/12/14</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0C913308-F349-4B6D-A68A-DD1791B4A57B}" type="slidenum">
              <a:rPr lang="zh-CN" altLang="en-US" smtClean="0">
                <a:solidFill>
                  <a:srgbClr val="000000">
                    <a:tint val="75000"/>
                  </a:srgbClr>
                </a:solidFill>
              </a:rPr>
              <a:pPr defTabSz="1219170"/>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35589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314490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815"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6855635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813" r:id="rId12"/>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901912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4975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4" r:id="rId13"/>
    <p:sldLayoutId id="2147483854" r:id="rId14"/>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68656172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0EC7E3C-B80D-431C-A389-5E64AAFA3F97}" type="datetimeFigureOut">
              <a:rPr lang="zh-CN" altLang="en-US" smtClean="0">
                <a:solidFill>
                  <a:prstClr val="black">
                    <a:tint val="75000"/>
                  </a:prstClr>
                </a:solidFill>
              </a:rPr>
              <a:pPr>
                <a:defRPr/>
              </a:pPr>
              <a:t>2025/12/14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ECA933B-6254-454F-847F-E67E3AE5F366}" type="slidenum">
              <a:rPr lang="zh-CN" altLang="en-US" smtClean="0">
                <a:solidFill>
                  <a:prstClr val="black">
                    <a:tint val="75000"/>
                  </a:prstClr>
                </a:solidFill>
              </a:rPr>
              <a:pPr>
                <a:defRPr/>
              </a:pPr>
              <a:t>‹#›</a:t>
            </a:fld>
            <a:endParaRPr lang="zh-CN" alt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2103E797-E277-4278-ABAB-2FD7DE8768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161118863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8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4.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35.png"/><Relationship Id="rId2" Type="http://schemas.openxmlformats.org/officeDocument/2006/relationships/slideLayout" Target="../slideLayouts/slideLayout69.xml"/><Relationship Id="rId1" Type="http://schemas.openxmlformats.org/officeDocument/2006/relationships/themeOverride" Target="../theme/themeOverride5.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35.png"/><Relationship Id="rId2" Type="http://schemas.openxmlformats.org/officeDocument/2006/relationships/slideLayout" Target="../slideLayouts/slideLayout69.xml"/><Relationship Id="rId1" Type="http://schemas.openxmlformats.org/officeDocument/2006/relationships/themeOverride" Target="../theme/themeOverride6.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0.png"/><Relationship Id="rId7" Type="http://schemas.openxmlformats.org/officeDocument/2006/relationships/image" Target="../media/image35.png"/><Relationship Id="rId2" Type="http://schemas.openxmlformats.org/officeDocument/2006/relationships/slideLayout" Target="../slideLayouts/slideLayout69.xml"/><Relationship Id="rId1" Type="http://schemas.openxmlformats.org/officeDocument/2006/relationships/themeOverride" Target="../theme/themeOverride7.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slideLayout" Target="../slideLayouts/slideLayout69.xml"/><Relationship Id="rId1" Type="http://schemas.openxmlformats.org/officeDocument/2006/relationships/themeOverride" Target="../theme/themeOverride8.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3.xml"/><Relationship Id="rId1" Type="http://schemas.openxmlformats.org/officeDocument/2006/relationships/themeOverride" Target="../theme/themeOverride9.xml"/><Relationship Id="rId5" Type="http://schemas.openxmlformats.org/officeDocument/2006/relationships/image" Target="../media/image5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slideLayout" Target="../slideLayouts/slideLayout69.xml"/><Relationship Id="rId1" Type="http://schemas.openxmlformats.org/officeDocument/2006/relationships/themeOverride" Target="../theme/themeOverride10.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microsoft.com/office/2007/relationships/hdphoto" Target="../media/hdphoto2.wdp"/><Relationship Id="rId26" Type="http://schemas.openxmlformats.org/officeDocument/2006/relationships/image" Target="../media/image40.png"/><Relationship Id="rId3" Type="http://schemas.openxmlformats.org/officeDocument/2006/relationships/slideLayout" Target="../slideLayouts/slideLayout94.xml"/><Relationship Id="rId21" Type="http://schemas.openxmlformats.org/officeDocument/2006/relationships/slide" Target="slide4.xml"/><Relationship Id="rId7" Type="http://schemas.openxmlformats.org/officeDocument/2006/relationships/slide" Target="slide8.xml"/><Relationship Id="rId12" Type="http://schemas.openxmlformats.org/officeDocument/2006/relationships/image" Target="../media/image33.png"/><Relationship Id="rId17" Type="http://schemas.openxmlformats.org/officeDocument/2006/relationships/image" Target="../media/image36.png"/><Relationship Id="rId25" Type="http://schemas.openxmlformats.org/officeDocument/2006/relationships/slide" Target="slide6.xml"/><Relationship Id="rId2" Type="http://schemas.openxmlformats.org/officeDocument/2006/relationships/audio" Target="../media/media1.wma"/><Relationship Id="rId16" Type="http://schemas.microsoft.com/office/2007/relationships/hdphoto" Target="../media/hdphoto1.wdp"/><Relationship Id="rId20" Type="http://schemas.openxmlformats.org/officeDocument/2006/relationships/image" Target="../media/image37.png"/><Relationship Id="rId1" Type="http://schemas.microsoft.com/office/2007/relationships/media" Target="../media/media1.wma"/><Relationship Id="rId6" Type="http://schemas.openxmlformats.org/officeDocument/2006/relationships/image" Target="../media/image28.png"/><Relationship Id="rId11" Type="http://schemas.openxmlformats.org/officeDocument/2006/relationships/image" Target="../media/image32.gif"/><Relationship Id="rId24" Type="http://schemas.openxmlformats.org/officeDocument/2006/relationships/image" Target="../media/image39.png"/><Relationship Id="rId5" Type="http://schemas.openxmlformats.org/officeDocument/2006/relationships/audio" Target="../media/audio1.wav"/><Relationship Id="rId15" Type="http://schemas.openxmlformats.org/officeDocument/2006/relationships/image" Target="../media/image35.png"/><Relationship Id="rId23" Type="http://schemas.openxmlformats.org/officeDocument/2006/relationships/slide" Target="slide5.xml"/><Relationship Id="rId10" Type="http://schemas.openxmlformats.org/officeDocument/2006/relationships/image" Target="../media/image31.gif"/><Relationship Id="rId19" Type="http://schemas.openxmlformats.org/officeDocument/2006/relationships/slide" Target="slide3.xml"/><Relationship Id="rId4" Type="http://schemas.openxmlformats.org/officeDocument/2006/relationships/notesSlide" Target="../notesSlides/notesSlide2.xml"/><Relationship Id="rId9" Type="http://schemas.openxmlformats.org/officeDocument/2006/relationships/image" Target="../media/image30.gif"/><Relationship Id="rId14" Type="http://schemas.openxmlformats.org/officeDocument/2006/relationships/slide" Target="slide7.xml"/><Relationship Id="rId22" Type="http://schemas.openxmlformats.org/officeDocument/2006/relationships/image" Target="../media/image38.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slideLayout" Target="../slideLayouts/slideLayout69.xml"/><Relationship Id="rId1" Type="http://schemas.openxmlformats.org/officeDocument/2006/relationships/themeOverride" Target="../theme/themeOverride11.xml"/><Relationship Id="rId6" Type="http://schemas.microsoft.com/office/2007/relationships/hdphoto" Target="../media/hdphoto6.wdp"/><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81.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1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0.xml"/><Relationship Id="rId7" Type="http://schemas.openxmlformats.org/officeDocument/2006/relationships/image" Target="../media/image63.png"/><Relationship Id="rId2" Type="http://schemas.openxmlformats.org/officeDocument/2006/relationships/slideLayout" Target="../slideLayouts/slideLayout25.xml"/><Relationship Id="rId1" Type="http://schemas.openxmlformats.org/officeDocument/2006/relationships/themeOverride" Target="../theme/themeOverride13.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14.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1.xml"/><Relationship Id="rId7" Type="http://schemas.openxmlformats.org/officeDocument/2006/relationships/image" Target="../media/image67.png"/><Relationship Id="rId2" Type="http://schemas.openxmlformats.org/officeDocument/2006/relationships/slideLayout" Target="../slideLayouts/slideLayout14.xml"/><Relationship Id="rId1" Type="http://schemas.openxmlformats.org/officeDocument/2006/relationships/themeOverride" Target="../theme/themeOverride1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1.xml"/><Relationship Id="rId7" Type="http://schemas.openxmlformats.org/officeDocument/2006/relationships/image" Target="../media/image35.png"/><Relationship Id="rId2" Type="http://schemas.openxmlformats.org/officeDocument/2006/relationships/tags" Target="../tags/tag1.xml"/><Relationship Id="rId1" Type="http://schemas.openxmlformats.org/officeDocument/2006/relationships/themeOverride" Target="../theme/themeOverride16.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2.xml"/><Relationship Id="rId1" Type="http://schemas.openxmlformats.org/officeDocument/2006/relationships/themeOverride" Target="../theme/themeOverride17.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1.xml"/><Relationship Id="rId7" Type="http://schemas.openxmlformats.org/officeDocument/2006/relationships/audio" Target="../media/audio4.wav"/><Relationship Id="rId2" Type="http://schemas.openxmlformats.org/officeDocument/2006/relationships/tags" Target="../tags/tag3.xml"/><Relationship Id="rId1" Type="http://schemas.openxmlformats.org/officeDocument/2006/relationships/themeOverride" Target="../theme/themeOverride18.xml"/><Relationship Id="rId6" Type="http://schemas.openxmlformats.org/officeDocument/2006/relationships/audio" Target="../media/audio3.wav"/><Relationship Id="rId11" Type="http://schemas.openxmlformats.org/officeDocument/2006/relationships/image" Target="../media/image70.png"/><Relationship Id="rId5" Type="http://schemas.openxmlformats.org/officeDocument/2006/relationships/audio" Target="../media/audio1.wav"/><Relationship Id="rId10" Type="http://schemas.openxmlformats.org/officeDocument/2006/relationships/image" Target="../media/image69.png"/><Relationship Id="rId4" Type="http://schemas.openxmlformats.org/officeDocument/2006/relationships/notesSlide" Target="../notesSlides/notesSlide14.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1.xml"/><Relationship Id="rId7" Type="http://schemas.openxmlformats.org/officeDocument/2006/relationships/audio" Target="../media/audio4.wav"/><Relationship Id="rId2" Type="http://schemas.openxmlformats.org/officeDocument/2006/relationships/tags" Target="../tags/tag4.xml"/><Relationship Id="rId1" Type="http://schemas.openxmlformats.org/officeDocument/2006/relationships/themeOverride" Target="../theme/themeOverride19.xml"/><Relationship Id="rId6" Type="http://schemas.openxmlformats.org/officeDocument/2006/relationships/audio" Target="../media/audio3.wav"/><Relationship Id="rId11" Type="http://schemas.openxmlformats.org/officeDocument/2006/relationships/image" Target="../media/image70.png"/><Relationship Id="rId5" Type="http://schemas.openxmlformats.org/officeDocument/2006/relationships/audio" Target="../media/audio1.wav"/><Relationship Id="rId10" Type="http://schemas.openxmlformats.org/officeDocument/2006/relationships/image" Target="../media/image69.png"/><Relationship Id="rId4" Type="http://schemas.openxmlformats.org/officeDocument/2006/relationships/notesSlide" Target="../notesSlides/notesSlide15.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10.xml"/><Relationship Id="rId7" Type="http://schemas.openxmlformats.org/officeDocument/2006/relationships/image" Target="../media/image4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2.xml"/><Relationship Id="rId5" Type="http://schemas.openxmlformats.org/officeDocument/2006/relationships/image" Target="../media/image41.jp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51.xml"/><Relationship Id="rId7" Type="http://schemas.openxmlformats.org/officeDocument/2006/relationships/image" Target="../media/image71.png"/><Relationship Id="rId2" Type="http://schemas.openxmlformats.org/officeDocument/2006/relationships/tags" Target="../tags/tag5.xml"/><Relationship Id="rId1" Type="http://schemas.openxmlformats.org/officeDocument/2006/relationships/themeOverride" Target="../theme/themeOverride20.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5.wav"/><Relationship Id="rId7" Type="http://schemas.openxmlformats.org/officeDocument/2006/relationships/image" Target="../media/image74.png"/><Relationship Id="rId2" Type="http://schemas.openxmlformats.org/officeDocument/2006/relationships/slideLayout" Target="../slideLayouts/slideLayout56.xml"/><Relationship Id="rId1" Type="http://schemas.openxmlformats.org/officeDocument/2006/relationships/tags" Target="../tags/tag6.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audio" Target="../media/audio6.wav"/><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7.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4.xml"/><Relationship Id="rId1" Type="http://schemas.openxmlformats.org/officeDocument/2006/relationships/themeOverride" Target="../theme/themeOverride21.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2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slideLayout" Target="../slideLayouts/slideLayout74.xml"/><Relationship Id="rId1" Type="http://schemas.openxmlformats.org/officeDocument/2006/relationships/themeOverride" Target="../theme/themeOverride2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jpg"/><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image" Target="../media/image64.jpeg"/><Relationship Id="rId5" Type="http://schemas.openxmlformats.org/officeDocument/2006/relationships/image" Target="../media/image59.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7.png"/><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09.xml"/><Relationship Id="rId7" Type="http://schemas.openxmlformats.org/officeDocument/2006/relationships/slide" Target="slide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1.jpg"/><Relationship Id="rId5" Type="http://schemas.openxmlformats.org/officeDocument/2006/relationships/audio" Target="../media/audio2.wav"/><Relationship Id="rId4" Type="http://schemas.openxmlformats.org/officeDocument/2006/relationships/notesSlide" Target="../notesSlides/notesSlide3.xml"/><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5.wav"/><Relationship Id="rId7" Type="http://schemas.openxmlformats.org/officeDocument/2006/relationships/image" Target="../media/image74.png"/><Relationship Id="rId2" Type="http://schemas.openxmlformats.org/officeDocument/2006/relationships/slideLayout" Target="../slideLayouts/slideLayout44.xml"/><Relationship Id="rId1" Type="http://schemas.openxmlformats.org/officeDocument/2006/relationships/themeOverride" Target="../theme/themeOverride24.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audio" Target="../media/audio6.wav"/><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92.jp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6.wav"/><Relationship Id="rId7" Type="http://schemas.openxmlformats.org/officeDocument/2006/relationships/image" Target="../media/image75.png"/><Relationship Id="rId2" Type="http://schemas.openxmlformats.org/officeDocument/2006/relationships/audio" Target="../media/audio5.wav"/><Relationship Id="rId1" Type="http://schemas.openxmlformats.org/officeDocument/2006/relationships/slideLayout" Target="../slideLayouts/slideLayout4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43.png"/><Relationship Id="rId7" Type="http://schemas.openxmlformats.org/officeDocument/2006/relationships/image" Target="../media/image102.emf"/><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jp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10.xml"/><Relationship Id="rId6" Type="http://schemas.openxmlformats.org/officeDocument/2006/relationships/slide" Target="slide2.xml"/><Relationship Id="rId5" Type="http://schemas.openxmlformats.org/officeDocument/2006/relationships/image" Target="../media/image42.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4.xml"/><Relationship Id="rId7" Type="http://schemas.openxmlformats.org/officeDocument/2006/relationships/image" Target="../media/image42.png"/><Relationship Id="rId2" Type="http://schemas.openxmlformats.org/officeDocument/2006/relationships/slideLayout" Target="../slideLayouts/slideLayout105.xml"/><Relationship Id="rId1" Type="http://schemas.openxmlformats.org/officeDocument/2006/relationships/themeOverride" Target="../theme/themeOverride1.xml"/><Relationship Id="rId6" Type="http://schemas.openxmlformats.org/officeDocument/2006/relationships/slide" Target="slide1.xml"/><Relationship Id="rId5" Type="http://schemas.openxmlformats.org/officeDocument/2006/relationships/image" Target="../media/image41.jp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slideLayout" Target="../slideLayouts/slideLayout83.xml"/><Relationship Id="rId1" Type="http://schemas.openxmlformats.org/officeDocument/2006/relationships/themeOverride" Target="../theme/themeOverride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25.png"/><Relationship Id="rId10" Type="http://schemas.openxmlformats.org/officeDocument/2006/relationships/image" Target="../media/image48.png"/><Relationship Id="rId4" Type="http://schemas.openxmlformats.org/officeDocument/2006/relationships/image" Target="../media/image24.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pic>
        <p:nvPicPr>
          <p:cNvPr id="1026" name="Picture 2" descr="Cách học bảng chữ cái tiếng Anh qua bài hát cho bé">
            <a:extLst>
              <a:ext uri="{FF2B5EF4-FFF2-40B4-BE49-F238E27FC236}">
                <a16:creationId xmlns:a16="http://schemas.microsoft.com/office/drawing/2014/main" id="{05B943CD-8B07-4A0D-8A93-088C53AA2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38864"/>
            <a:ext cx="5181600" cy="3188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80F4F4-A975-FC7E-108D-F10FBD7693B5}"/>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35930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2C622E1-7875-E9FD-7EE5-D8A8C61C5830}"/>
              </a:ext>
            </a:extLst>
          </p:cNvPr>
          <p:cNvPicPr>
            <a:picLocks noChangeAspect="1"/>
          </p:cNvPicPr>
          <p:nvPr/>
        </p:nvPicPr>
        <p:blipFill rotWithShape="1">
          <a:blip r:embed="rId2">
            <a:extLst>
              <a:ext uri="{28A0092B-C50C-407E-A947-70E740481C1C}">
                <a14:useLocalDpi xmlns:a14="http://schemas.microsoft.com/office/drawing/2010/main" val="0"/>
              </a:ext>
            </a:extLst>
          </a:blip>
          <a:srcRect l="57698" r="82" b="58889"/>
          <a:stretch/>
        </p:blipFill>
        <p:spPr>
          <a:xfrm>
            <a:off x="8003357" y="3544296"/>
            <a:ext cx="4188642" cy="3313704"/>
          </a:xfrm>
          <a:prstGeom prst="rect">
            <a:avLst/>
          </a:prstGeom>
        </p:spPr>
      </p:pic>
      <p:grpSp>
        <p:nvGrpSpPr>
          <p:cNvPr id="9" name="Group 8">
            <a:extLst>
              <a:ext uri="{FF2B5EF4-FFF2-40B4-BE49-F238E27FC236}">
                <a16:creationId xmlns:a16="http://schemas.microsoft.com/office/drawing/2014/main" id="{BA1198AB-E379-1132-9521-F42B3EF3F0B1}"/>
              </a:ext>
            </a:extLst>
          </p:cNvPr>
          <p:cNvGrpSpPr/>
          <p:nvPr/>
        </p:nvGrpSpPr>
        <p:grpSpPr>
          <a:xfrm>
            <a:off x="9549767" y="170400"/>
            <a:ext cx="2642232" cy="629994"/>
            <a:chOff x="2834082" y="693066"/>
            <a:chExt cx="4780045" cy="629994"/>
          </a:xfrm>
        </p:grpSpPr>
        <p:sp>
          <p:nvSpPr>
            <p:cNvPr id="10" name="Rounded Rectangle 8">
              <a:extLst>
                <a:ext uri="{FF2B5EF4-FFF2-40B4-BE49-F238E27FC236}">
                  <a16:creationId xmlns:a16="http://schemas.microsoft.com/office/drawing/2014/main" id="{AE372DBB-ECEA-EF85-E937-DB7178BD9059}"/>
                </a:ext>
              </a:extLst>
            </p:cNvPr>
            <p:cNvSpPr/>
            <p:nvPr/>
          </p:nvSpPr>
          <p:spPr>
            <a:xfrm>
              <a:off x="3435633" y="693066"/>
              <a:ext cx="417849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1" name="Picture 10">
              <a:extLst>
                <a:ext uri="{FF2B5EF4-FFF2-40B4-BE49-F238E27FC236}">
                  <a16:creationId xmlns:a16="http://schemas.microsoft.com/office/drawing/2014/main" id="{EE82969B-691D-3A0D-7E67-606496AC9BFB}"/>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2" name="Rectangle 1">
            <a:extLst>
              <a:ext uri="{FF2B5EF4-FFF2-40B4-BE49-F238E27FC236}">
                <a16:creationId xmlns:a16="http://schemas.microsoft.com/office/drawing/2014/main" id="{3828D88A-0C6D-D92D-B29E-250A36E1CA46}"/>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F61627D-A399-83DA-0F8D-7F2D9CF00EB7}"/>
              </a:ext>
            </a:extLst>
          </p:cNvPr>
          <p:cNvGrpSpPr/>
          <p:nvPr/>
        </p:nvGrpSpPr>
        <p:grpSpPr>
          <a:xfrm>
            <a:off x="4665" y="686571"/>
            <a:ext cx="5897556" cy="5446566"/>
            <a:chOff x="309855" y="1043449"/>
            <a:chExt cx="5784622" cy="5201874"/>
          </a:xfrm>
        </p:grpSpPr>
        <p:pic>
          <p:nvPicPr>
            <p:cNvPr id="3" name="Picture 2">
              <a:extLst>
                <a:ext uri="{FF2B5EF4-FFF2-40B4-BE49-F238E27FC236}">
                  <a16:creationId xmlns:a16="http://schemas.microsoft.com/office/drawing/2014/main" id="{E7C48406-173C-B001-895F-0B3795849F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7243" t="39180" r="2750" b="3952"/>
            <a:stretch/>
          </p:blipFill>
          <p:spPr>
            <a:xfrm>
              <a:off x="309856" y="1043449"/>
              <a:ext cx="5784621" cy="4882893"/>
            </a:xfrm>
            <a:prstGeom prst="rect">
              <a:avLst/>
            </a:prstGeom>
          </p:spPr>
        </p:pic>
        <p:sp>
          <p:nvSpPr>
            <p:cNvPr id="6" name="Rectangle 5">
              <a:extLst>
                <a:ext uri="{FF2B5EF4-FFF2-40B4-BE49-F238E27FC236}">
                  <a16:creationId xmlns:a16="http://schemas.microsoft.com/office/drawing/2014/main" id="{6DF9CEA8-69FE-9605-B0F9-0FF48064FEDA}"/>
                </a:ext>
              </a:extLst>
            </p:cNvPr>
            <p:cNvSpPr/>
            <p:nvPr/>
          </p:nvSpPr>
          <p:spPr>
            <a:xfrm>
              <a:off x="309855" y="5607362"/>
              <a:ext cx="3400879" cy="63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B72FC02-8252-E3C4-83BD-20AF8E3164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11322" r="3781" b="48571"/>
          <a:stretch/>
        </p:blipFill>
        <p:spPr>
          <a:xfrm>
            <a:off x="5902221" y="1268227"/>
            <a:ext cx="6306352" cy="5015095"/>
          </a:xfrm>
          <a:prstGeom prst="rect">
            <a:avLst/>
          </a:prstGeom>
        </p:spPr>
      </p:pic>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17006" y="2568572"/>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17006" y="726814"/>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nên</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27368" y="335052"/>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161779" y="2658995"/>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267082" y="4715233"/>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482848" y="4578987"/>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454419" y="2450540"/>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23142" y="581767"/>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23302" y="604646"/>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12265" y="2583909"/>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274446" y="4589224"/>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569509" y="34859"/>
            <a:ext cx="2476827" cy="653170"/>
            <a:chOff x="2970998" y="721599"/>
            <a:chExt cx="3956739"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5" y="755850"/>
              <a:ext cx="3884992"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B9A49D76-CC34-2751-7005-B3C82F359BEB}"/>
              </a:ext>
            </a:extLst>
          </p:cNvPr>
          <p:cNvGrpSpPr/>
          <p:nvPr/>
        </p:nvGrpSpPr>
        <p:grpSpPr>
          <a:xfrm>
            <a:off x="741265" y="294563"/>
            <a:ext cx="3363508" cy="574408"/>
            <a:chOff x="1053394" y="206467"/>
            <a:chExt cx="2880723" cy="432581"/>
          </a:xfrm>
        </p:grpSpPr>
        <p:sp>
          <p:nvSpPr>
            <p:cNvPr id="38" name="Rectangle: Rounded Corners 43">
              <a:extLst>
                <a:ext uri="{FF2B5EF4-FFF2-40B4-BE49-F238E27FC236}">
                  <a16:creationId xmlns:a16="http://schemas.microsoft.com/office/drawing/2014/main" id="{AFBA4B35-E1DA-43CC-DDA9-8CC3C56AA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7AEA4867-BF98-9248-5BCB-FAD935C62FC0}"/>
                </a:ext>
              </a:extLst>
            </p:cNvPr>
            <p:cNvSpPr/>
            <p:nvPr/>
          </p:nvSpPr>
          <p:spPr>
            <a:xfrm>
              <a:off x="1053394" y="206467"/>
              <a:ext cx="2880723" cy="394032"/>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38115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146337" y="279658"/>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18204" y="274802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353484" y="4822335"/>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02260" y="4671248"/>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475496" y="2428792"/>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09591" y="511933"/>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8842228" y="15639"/>
            <a:ext cx="3320064" cy="653170"/>
            <a:chOff x="2970998" y="721599"/>
            <a:chExt cx="5730891"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4" y="755850"/>
              <a:ext cx="5659145"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420FD6A3-6242-3C90-8344-AB1BFFC21C7D}"/>
              </a:ext>
            </a:extLst>
          </p:cNvPr>
          <p:cNvGrpSpPr/>
          <p:nvPr/>
        </p:nvGrpSpPr>
        <p:grpSpPr>
          <a:xfrm>
            <a:off x="741265" y="294563"/>
            <a:ext cx="3363508" cy="574408"/>
            <a:chOff x="1053394" y="206467"/>
            <a:chExt cx="2880723" cy="432581"/>
          </a:xfrm>
        </p:grpSpPr>
        <p:sp>
          <p:nvSpPr>
            <p:cNvPr id="38" name="Rectangle: Rounded Corners 43">
              <a:extLst>
                <a:ext uri="{FF2B5EF4-FFF2-40B4-BE49-F238E27FC236}">
                  <a16:creationId xmlns:a16="http://schemas.microsoft.com/office/drawing/2014/main" id="{C7814669-B643-3360-EAAA-673AED6F5EE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272C6A12-88CF-9279-B305-C85099E471C7}"/>
                </a:ext>
              </a:extLst>
            </p:cNvPr>
            <p:cNvSpPr/>
            <p:nvPr/>
          </p:nvSpPr>
          <p:spPr>
            <a:xfrm>
              <a:off x="1053394" y="206467"/>
              <a:ext cx="2880723" cy="394032"/>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1801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714303" y="5182590"/>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rPr>
                <a:t>lúa</a:t>
              </a: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vàng</a:t>
              </a:r>
              <a:endParaRPr lang="en-US" sz="5000" b="1" dirty="0">
                <a:solidFill>
                  <a:prstClr val="white"/>
                </a:solidFill>
                <a:latin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420981" y="834666"/>
            <a:ext cx="4677118" cy="1121761"/>
            <a:chOff x="6410788" y="2733385"/>
            <a:chExt cx="4350738"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8"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bờ</a:t>
              </a: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bến</a:t>
              </a: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lạ</a:t>
              </a:r>
              <a:endParaRPr lang="en-US" sz="5000" b="1" dirty="0">
                <a:solidFill>
                  <a:prstClr val="white"/>
                </a:solidFill>
                <a:latin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2133943" y="1380850"/>
            <a:ext cx="3366627"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r>
              <a:rPr lang="en-US" sz="4000" b="1" dirty="0">
                <a:solidFill>
                  <a:srgbClr val="002060"/>
                </a:solidFill>
                <a:latin typeface="Patrick Hand" panose="00000500000000000000" pitchFamily="2" charset="0"/>
              </a:rPr>
              <a:t>:</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617113" y="373008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rPr>
                <a:t>nối</a:t>
              </a: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nhau</a:t>
              </a:r>
              <a:endParaRPr lang="en-US" sz="5000" b="1" dirty="0">
                <a:solidFill>
                  <a:prstClr val="white"/>
                </a:solidFill>
                <a:latin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617114" y="2287174"/>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rPr>
                <a:t>đất</a:t>
              </a:r>
              <a:r>
                <a:rPr lang="en-US" sz="5000" b="1" dirty="0">
                  <a:solidFill>
                    <a:prstClr val="white"/>
                  </a:solidFill>
                  <a:latin typeface="Arial-Rounded" panose="020B0500000000000000" pitchFamily="34" charset="0"/>
                </a:rPr>
                <a:t> </a:t>
              </a:r>
              <a:r>
                <a:rPr lang="en-US" sz="5000" b="1" dirty="0" err="1">
                  <a:solidFill>
                    <a:prstClr val="white"/>
                  </a:solidFill>
                  <a:latin typeface="Arial-Rounded" panose="020B0500000000000000" pitchFamily="34" charset="0"/>
                </a:rPr>
                <a:t>nước</a:t>
              </a:r>
              <a:endParaRPr lang="en-US" sz="5000" b="1" dirty="0">
                <a:solidFill>
                  <a:prstClr val="white"/>
                </a:solidFill>
                <a:latin typeface="Arial-Rounded" panose="020B0500000000000000" pitchFamily="34" charset="0"/>
              </a:endParaRPr>
            </a:p>
          </p:txBody>
        </p:sp>
      </p:grpSp>
      <p:sp>
        <p:nvSpPr>
          <p:cNvPr id="2" name="Rectangle 1">
            <a:extLst>
              <a:ext uri="{FF2B5EF4-FFF2-40B4-BE49-F238E27FC236}">
                <a16:creationId xmlns:a16="http://schemas.microsoft.com/office/drawing/2014/main" id="{DD35B8B4-ADEB-8592-7BEC-462D05F2AFC9}"/>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ppt_x</p:attrName>
                                        </p:attrNameLst>
                                      </p:cBhvr>
                                      <p:tavLst>
                                        <p:tav tm="0">
                                          <p:val>
                                            <p:strVal val="#ppt_x-#ppt_w*1.125000"/>
                                          </p:val>
                                        </p:tav>
                                        <p:tav tm="100000">
                                          <p:val>
                                            <p:strVal val="#ppt_x"/>
                                          </p:val>
                                        </p:tav>
                                      </p:tavLst>
                                    </p:anim>
                                    <p:animEffect transition="in" filter="wipe(righ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p:tgtEl>
                                          <p:spTgt spid="19"/>
                                        </p:tgtEl>
                                        <p:attrNameLst>
                                          <p:attrName>ppt_x</p:attrName>
                                        </p:attrNameLst>
                                      </p:cBhvr>
                                      <p:tavLst>
                                        <p:tav tm="0">
                                          <p:val>
                                            <p:strVal val="#ppt_x-#ppt_w*1.125000"/>
                                          </p:val>
                                        </p:tav>
                                        <p:tav tm="100000">
                                          <p:val>
                                            <p:strVal val="#ppt_x"/>
                                          </p:val>
                                        </p:tav>
                                      </p:tavLst>
                                    </p:anim>
                                    <p:animEffect transition="in" filter="wipe(righ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rPr>
              <a:t>Luyện đọc </a:t>
            </a:r>
            <a:r>
              <a:rPr lang="pt-BR" sz="4000" b="1" dirty="0">
                <a:ln w="0"/>
                <a:solidFill>
                  <a:srgbClr val="0070C0"/>
                </a:solidFill>
                <a:latin typeface="Arial" panose="020B0604020202020204" pitchFamily="34" charset="0"/>
                <a:cs typeface="Arial" panose="020B0604020202020204" pitchFamily="34" charset="0"/>
              </a:rPr>
              <a:t>đoạn:</a:t>
            </a:r>
            <a:endParaRPr kumimoji="0" lang="en-US"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latin typeface="Arial" panose="020B0604020202020204" pitchFamily="34" charset="0"/>
                <a:cs typeface="Arial" panose="020B0604020202020204" pitchFamily="34"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panose="020B0604020202020204" pitchFamily="34" charset="0"/>
                  <a:cs typeface="Arial" panose="020B0604020202020204" pitchFamily="34" charset="0"/>
                </a:rPr>
                <a:t>1</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endParaRPr lang="en-US" sz="3600" dirty="0">
              <a:solidFill>
                <a:srgbClr val="00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645662" y="266920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8002786"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9214669" y="4321629"/>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8110500" y="5110268"/>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15" name="Picture 14">
            <a:extLst>
              <a:ext uri="{FF2B5EF4-FFF2-40B4-BE49-F238E27FC236}">
                <a16:creationId xmlns:a16="http://schemas.microsoft.com/office/drawing/2014/main" id="{3A53E5A1-3AFC-4C29-1ED0-25940E91550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49922" t="43571" r="19037" b="35110"/>
          <a:stretch/>
        </p:blipFill>
        <p:spPr>
          <a:xfrm flipH="1">
            <a:off x="8778325" y="593856"/>
            <a:ext cx="2937783" cy="2573093"/>
          </a:xfrm>
          <a:prstGeom prst="ellipse">
            <a:avLst/>
          </a:prstGeom>
          <a:ln>
            <a:noFill/>
          </a:ln>
          <a:effectLst>
            <a:softEdge rad="112500"/>
          </a:effectLst>
        </p:spPr>
      </p:pic>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933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rPr>
              <a:t>Luyện đọc </a:t>
            </a:r>
            <a:r>
              <a:rPr lang="pt-BR" sz="4000" b="1" dirty="0">
                <a:ln w="0"/>
                <a:solidFill>
                  <a:srgbClr val="0070C0"/>
                </a:solidFill>
                <a:latin typeface="Arial" panose="020B0604020202020204" pitchFamily="34" charset="0"/>
                <a:cs typeface="Arial" panose="020B0604020202020204" pitchFamily="34" charset="0"/>
              </a:rPr>
              <a:t>đoạn:</a:t>
            </a:r>
            <a:endParaRPr kumimoji="0" lang="en-US"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latin typeface="Arial" panose="020B0604020202020204" pitchFamily="34" charset="0"/>
                <a:cs typeface="Arial" panose="020B0604020202020204" pitchFamily="34"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panose="020B0604020202020204" pitchFamily="34" charset="0"/>
                  <a:cs typeface="Arial" panose="020B0604020202020204" pitchFamily="34" charset="0"/>
                </a:rPr>
                <a:t>2</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645662" y="266920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8586856"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426904" y="436272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7802276" y="5124433"/>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D8CBBA-0EB0-D82A-4D80-360DFCC2B52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7826" t="60500" r="3104" b="18412"/>
          <a:stretch/>
        </p:blipFill>
        <p:spPr>
          <a:xfrm flipH="1">
            <a:off x="9337068" y="0"/>
            <a:ext cx="2850056" cy="2636816"/>
          </a:xfrm>
          <a:prstGeom prst="ellipse">
            <a:avLst/>
          </a:prstGeom>
          <a:ln>
            <a:noFill/>
          </a:ln>
          <a:effectLst>
            <a:softEdge rad="112500"/>
          </a:effectLst>
        </p:spPr>
      </p:pic>
    </p:spTree>
    <p:extLst>
      <p:ext uri="{BB962C8B-B14F-4D97-AF65-F5344CB8AC3E}">
        <p14:creationId xmlns:p14="http://schemas.microsoft.com/office/powerpoint/2010/main" val="3125513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rPr>
              <a:t>Luyện đọc </a:t>
            </a:r>
            <a:r>
              <a:rPr lang="pt-BR" sz="4000" b="1" dirty="0">
                <a:ln w="0"/>
                <a:solidFill>
                  <a:srgbClr val="0070C0"/>
                </a:solidFill>
                <a:latin typeface="Arial" panose="020B0604020202020204" pitchFamily="34" charset="0"/>
                <a:cs typeface="Arial" panose="020B0604020202020204" pitchFamily="34" charset="0"/>
              </a:rPr>
              <a:t>đoạn:</a:t>
            </a:r>
            <a:endParaRPr kumimoji="0" lang="en-US"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latin typeface="Arial" panose="020B0604020202020204" pitchFamily="34" charset="0"/>
                <a:cs typeface="Arial" panose="020B0604020202020204" pitchFamily="34"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panose="020B0604020202020204" pitchFamily="34" charset="0"/>
                  <a:cs typeface="Arial" panose="020B0604020202020204" pitchFamily="34" charset="0"/>
                </a:rPr>
                <a:t>3</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731082" y="2597079"/>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7220393"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480761" y="4259984"/>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8478852" y="5046904"/>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59CE7F-C072-F6D6-90DF-A47FC2D2A0E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5480" t="75846" r="14407" b="3146"/>
          <a:stretch/>
        </p:blipFill>
        <p:spPr>
          <a:xfrm flipH="1">
            <a:off x="8991974" y="408331"/>
            <a:ext cx="3172741" cy="2822825"/>
          </a:xfrm>
          <a:prstGeom prst="ellipse">
            <a:avLst/>
          </a:prstGeom>
          <a:ln>
            <a:noFill/>
          </a:ln>
          <a:effectLst>
            <a:softEdge rad="112500"/>
          </a:effectLst>
        </p:spPr>
      </p:pic>
      <p:sp>
        <p:nvSpPr>
          <p:cNvPr id="14" name="TextBox 3">
            <a:extLst>
              <a:ext uri="{FF2B5EF4-FFF2-40B4-BE49-F238E27FC236}">
                <a16:creationId xmlns:a16="http://schemas.microsoft.com/office/drawing/2014/main" id="{9D0714F0-688C-AD34-7590-CED7BB105AFD}"/>
              </a:ext>
            </a:extLst>
          </p:cNvPr>
          <p:cNvSpPr txBox="1"/>
          <p:nvPr/>
        </p:nvSpPr>
        <p:spPr>
          <a:xfrm>
            <a:off x="3114337" y="5944952"/>
            <a:ext cx="684076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Song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song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với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Tree>
    <p:extLst>
      <p:ext uri="{BB962C8B-B14F-4D97-AF65-F5344CB8AC3E}">
        <p14:creationId xmlns:p14="http://schemas.microsoft.com/office/powerpoint/2010/main" val="4028954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rPr>
              <a:t>Luyện đọc </a:t>
            </a:r>
            <a:r>
              <a:rPr lang="pt-BR" sz="4000" b="1" dirty="0">
                <a:ln w="0"/>
                <a:solidFill>
                  <a:srgbClr val="0070C0"/>
                </a:solidFill>
                <a:latin typeface="Arial" panose="020B0604020202020204" pitchFamily="34" charset="0"/>
                <a:cs typeface="Arial" panose="020B0604020202020204" pitchFamily="34" charset="0"/>
              </a:rPr>
              <a:t>đoạn:</a:t>
            </a:r>
            <a:endParaRPr kumimoji="0" lang="en-US"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latin typeface="Arial" panose="020B0604020202020204" pitchFamily="34" charset="0"/>
                <a:cs typeface="Arial" panose="020B0604020202020204" pitchFamily="34"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panose="020B0604020202020204" pitchFamily="34" charset="0"/>
                  <a:cs typeface="Arial" panose="020B0604020202020204" pitchFamily="34" charset="0"/>
                </a:rPr>
                <a:t>4</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5785201"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346969" y="2678733"/>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7857391"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991974" y="430108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8299588" y="5046904"/>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6F7929-57FA-60BF-9341-66EF0DF1E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45656" t="-40" r="27647" b="80013"/>
          <a:stretch/>
        </p:blipFill>
        <p:spPr>
          <a:xfrm>
            <a:off x="9069602" y="511136"/>
            <a:ext cx="2715803" cy="2710706"/>
          </a:xfrm>
          <a:prstGeom prst="ellipse">
            <a:avLst/>
          </a:prstGeom>
          <a:ln>
            <a:noFill/>
          </a:ln>
          <a:effectLst>
            <a:softEdge rad="112500"/>
          </a:effectLst>
        </p:spPr>
      </p:pic>
    </p:spTree>
    <p:extLst>
      <p:ext uri="{BB962C8B-B14F-4D97-AF65-F5344CB8AC3E}">
        <p14:creationId xmlns:p14="http://schemas.microsoft.com/office/powerpoint/2010/main" val="3625916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63A3C-4511-E560-F589-38DA6A96D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295" y="431515"/>
            <a:ext cx="6726659" cy="5938463"/>
          </a:xfrm>
          <a:prstGeom prst="rect">
            <a:avLst/>
          </a:prstGeom>
        </p:spPr>
      </p:pic>
      <p:grpSp>
        <p:nvGrpSpPr>
          <p:cNvPr id="4" name="Group 3">
            <a:extLst>
              <a:ext uri="{FF2B5EF4-FFF2-40B4-BE49-F238E27FC236}">
                <a16:creationId xmlns:a16="http://schemas.microsoft.com/office/drawing/2014/main" id="{FED20AB9-51B5-199A-0FC6-A1186995B28E}"/>
              </a:ext>
            </a:extLst>
          </p:cNvPr>
          <p:cNvGrpSpPr/>
          <p:nvPr/>
        </p:nvGrpSpPr>
        <p:grpSpPr>
          <a:xfrm>
            <a:off x="-270118" y="0"/>
            <a:ext cx="5972713" cy="3205537"/>
            <a:chOff x="195206" y="223463"/>
            <a:chExt cx="5116531" cy="3205537"/>
          </a:xfrm>
        </p:grpSpPr>
        <p:sp>
          <p:nvSpPr>
            <p:cNvPr id="2" name="Thought Bubble: Cloud 1">
              <a:extLst>
                <a:ext uri="{FF2B5EF4-FFF2-40B4-BE49-F238E27FC236}">
                  <a16:creationId xmlns:a16="http://schemas.microsoft.com/office/drawing/2014/main" id="{8DACCABC-9656-3F3A-E2E9-25CA2FD9652E}"/>
                </a:ext>
              </a:extLst>
            </p:cNvPr>
            <p:cNvSpPr/>
            <p:nvPr/>
          </p:nvSpPr>
          <p:spPr>
            <a:xfrm>
              <a:off x="195206" y="223463"/>
              <a:ext cx="5116531" cy="3205537"/>
            </a:xfrm>
            <a:prstGeom prst="cloudCallout">
              <a:avLst>
                <a:gd name="adj1" fmla="val 35994"/>
                <a:gd name="adj2" fmla="val 7077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3">
              <a:extLst>
                <a:ext uri="{FF2B5EF4-FFF2-40B4-BE49-F238E27FC236}">
                  <a16:creationId xmlns:a16="http://schemas.microsoft.com/office/drawing/2014/main" id="{A1BAB7F9-95BB-CFD6-D267-F3BC820FC26A}"/>
                </a:ext>
              </a:extLst>
            </p:cNvPr>
            <p:cNvSpPr txBox="1"/>
            <p:nvPr/>
          </p:nvSpPr>
          <p:spPr>
            <a:xfrm>
              <a:off x="628586" y="795179"/>
              <a:ext cx="3996986" cy="20621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Giàn</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giáo</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giàn</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bằng</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sắt</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hoặc</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bằng</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gỗ</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cho</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thợ</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xây</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dựng</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thi</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công</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công</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C00000"/>
                  </a:solidFill>
                  <a:latin typeface="Arial" panose="020B0604020202020204" pitchFamily="34" charset="0"/>
                  <a:ea typeface="Arial-Rounded" panose="020B0500000000000000" pitchFamily="34" charset="0"/>
                  <a:cs typeface="Arial" panose="020B0604020202020204" pitchFamily="34" charset="0"/>
                </a:rPr>
                <a:t>trình</a:t>
              </a:r>
              <a:r>
                <a:rPr lang="en-US" sz="3200" dirty="0">
                  <a:solidFill>
                    <a:srgbClr val="C00000"/>
                  </a:solidFill>
                  <a:latin typeface="Arial" panose="020B0604020202020204" pitchFamily="34" charset="0"/>
                  <a:ea typeface="Arial-Rounded" panose="020B0500000000000000" pitchFamily="34" charset="0"/>
                  <a:cs typeface="Arial" panose="020B0604020202020204" pitchFamily="34" charset="0"/>
                </a:rPr>
                <a:t>.   </a:t>
              </a:r>
            </a:p>
          </p:txBody>
        </p:sp>
      </p:grpSp>
    </p:spTree>
    <p:extLst>
      <p:ext uri="{BB962C8B-B14F-4D97-AF65-F5344CB8AC3E}">
        <p14:creationId xmlns:p14="http://schemas.microsoft.com/office/powerpoint/2010/main" val="2920167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rPr>
              <a:t>Luyện đọc </a:t>
            </a:r>
            <a:r>
              <a:rPr lang="pt-BR" sz="4000" b="1" dirty="0">
                <a:ln w="0"/>
                <a:solidFill>
                  <a:srgbClr val="0070C0"/>
                </a:solidFill>
                <a:latin typeface="Arial" panose="020B0604020202020204" pitchFamily="34" charset="0"/>
                <a:cs typeface="Arial" panose="020B0604020202020204" pitchFamily="34" charset="0"/>
              </a:rPr>
              <a:t>đoạn:</a:t>
            </a:r>
            <a:endParaRPr kumimoji="0" lang="en-US"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latin typeface="Arial" panose="020B0604020202020204" pitchFamily="34" charset="0"/>
                <a:cs typeface="Arial" panose="020B0604020202020204" pitchFamily="34"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panose="020B0604020202020204" pitchFamily="34" charset="0"/>
                  <a:cs typeface="Arial" panose="020B0604020202020204" pitchFamily="34" charset="0"/>
                </a:rPr>
                <a:t>5</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6201305"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346969" y="2678733"/>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7857391"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8227899" y="4245806"/>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9255085" y="5110268"/>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E31982F-D36C-DC51-2B41-92BF55F5276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9230" t="10173" r="1258" b="67726"/>
          <a:stretch/>
        </p:blipFill>
        <p:spPr>
          <a:xfrm>
            <a:off x="9255085" y="268326"/>
            <a:ext cx="2712378" cy="2702697"/>
          </a:xfrm>
          <a:prstGeom prst="ellipse">
            <a:avLst/>
          </a:prstGeom>
          <a:ln>
            <a:noFill/>
          </a:ln>
          <a:effectLst>
            <a:softEdge rad="112500"/>
          </a:effectLst>
        </p:spPr>
      </p:pic>
    </p:spTree>
    <p:extLst>
      <p:ext uri="{BB962C8B-B14F-4D97-AF65-F5344CB8AC3E}">
        <p14:creationId xmlns:p14="http://schemas.microsoft.com/office/powerpoint/2010/main" val="3468256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2" name="Rectangle: Rounded Corners 1">
            <a:hlinkClick r:id="rId14" action="ppaction://hlinksldjump"/>
            <a:extLst>
              <a:ext uri="{FF2B5EF4-FFF2-40B4-BE49-F238E27FC236}">
                <a16:creationId xmlns:a16="http://schemas.microsoft.com/office/drawing/2014/main" id="{DB83F302-688B-4419-B30F-FCF8F4687BD1}"/>
              </a:ext>
            </a:extLst>
          </p:cNvPr>
          <p:cNvSpPr/>
          <p:nvPr/>
        </p:nvSpPr>
        <p:spPr>
          <a:xfrm>
            <a:off x="10144125" y="126320"/>
            <a:ext cx="172411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5308495" y="443820"/>
            <a:ext cx="5733561" cy="5288093"/>
            <a:chOff x="5162550" y="126320"/>
            <a:chExt cx="5733561" cy="5288093"/>
          </a:xfrm>
        </p:grpSpPr>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35" name="Group 34">
              <a:extLst>
                <a:ext uri="{FF2B5EF4-FFF2-40B4-BE49-F238E27FC236}">
                  <a16:creationId xmlns:a16="http://schemas.microsoft.com/office/drawing/2014/main" id="{EFDDD375-C550-7737-B551-EA216FE12E99}"/>
                </a:ext>
              </a:extLst>
            </p:cNvPr>
            <p:cNvGrpSpPr/>
            <p:nvPr/>
          </p:nvGrpSpPr>
          <p:grpSpPr>
            <a:xfrm>
              <a:off x="5615476" y="1352403"/>
              <a:ext cx="5280635" cy="4062010"/>
              <a:chOff x="4158493" y="506269"/>
              <a:chExt cx="5974716" cy="4326718"/>
            </a:xfrm>
          </p:grpSpPr>
          <p:pic>
            <p:nvPicPr>
              <p:cNvPr id="36" name="Picture 35">
                <a:extLst>
                  <a:ext uri="{FF2B5EF4-FFF2-40B4-BE49-F238E27FC236}">
                    <a16:creationId xmlns:a16="http://schemas.microsoft.com/office/drawing/2014/main" id="{62609DCC-7087-6189-1C4B-192CCA46EAE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20000" contrast="-40000"/>
                        </a14:imgEffect>
                      </a14:imgLayer>
                    </a14:imgProps>
                  </a:ext>
                </a:extLst>
              </a:blip>
              <a:srcRect l="52200" t="45136" r="4871" b="4441"/>
              <a:stretch/>
            </p:blipFill>
            <p:spPr>
              <a:xfrm flipH="1">
                <a:off x="4158493" y="506269"/>
                <a:ext cx="2888438" cy="4326718"/>
              </a:xfrm>
              <a:prstGeom prst="rect">
                <a:avLst/>
              </a:prstGeom>
            </p:spPr>
          </p:pic>
          <p:pic>
            <p:nvPicPr>
              <p:cNvPr id="37" name="Picture 36">
                <a:extLst>
                  <a:ext uri="{FF2B5EF4-FFF2-40B4-BE49-F238E27FC236}">
                    <a16:creationId xmlns:a16="http://schemas.microsoft.com/office/drawing/2014/main" id="{8281C98A-2186-415B-4185-25E7D8BB8027}"/>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20000" contrast="-40000"/>
                        </a14:imgEffect>
                      </a14:imgLayer>
                    </a14:imgProps>
                  </a:ext>
                </a:extLst>
              </a:blip>
              <a:srcRect l="45932" t="1242" r="4150" b="49658"/>
              <a:stretch/>
            </p:blipFill>
            <p:spPr>
              <a:xfrm>
                <a:off x="7071067" y="604329"/>
                <a:ext cx="3062142" cy="4007589"/>
              </a:xfrm>
              <a:prstGeom prst="rect">
                <a:avLst/>
              </a:prstGeom>
            </p:spPr>
          </p:pic>
        </p:grpSp>
        <p:sp>
          <p:nvSpPr>
            <p:cNvPr id="3" name="TextBox 2"/>
            <p:cNvSpPr txBox="1"/>
            <p:nvPr/>
          </p:nvSpPr>
          <p:spPr>
            <a:xfrm>
              <a:off x="7992348" y="3638017"/>
              <a:ext cx="1029732" cy="17248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9" name="Picture 28">
            <a:hlinkClick r:id="rId19"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20"/>
          <a:stretch>
            <a:fillRect/>
          </a:stretch>
        </p:blipFill>
        <p:spPr>
          <a:xfrm>
            <a:off x="5723022" y="1309801"/>
            <a:ext cx="3066554" cy="2554445"/>
          </a:xfrm>
          <a:prstGeom prst="rect">
            <a:avLst/>
          </a:prstGeom>
        </p:spPr>
      </p:pic>
      <p:pic>
        <p:nvPicPr>
          <p:cNvPr id="30" name="Picture 29">
            <a:hlinkClick r:id="rId21"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22"/>
          <a:stretch>
            <a:fillRect/>
          </a:stretch>
        </p:blipFill>
        <p:spPr>
          <a:xfrm>
            <a:off x="8352709" y="1669821"/>
            <a:ext cx="3078747" cy="2530059"/>
          </a:xfrm>
          <a:prstGeom prst="rect">
            <a:avLst/>
          </a:prstGeom>
        </p:spPr>
      </p:pic>
      <p:pic>
        <p:nvPicPr>
          <p:cNvPr id="32" name="Picture 31">
            <a:hlinkClick r:id="rId23"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4"/>
          <a:stretch>
            <a:fillRect/>
          </a:stretch>
        </p:blipFill>
        <p:spPr>
          <a:xfrm>
            <a:off x="5295800" y="3496798"/>
            <a:ext cx="3115326" cy="2462997"/>
          </a:xfrm>
          <a:prstGeom prst="rect">
            <a:avLst/>
          </a:prstGeom>
        </p:spPr>
      </p:pic>
      <p:pic>
        <p:nvPicPr>
          <p:cNvPr id="31" name="Picture 30">
            <a:hlinkClick r:id="rId25"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6"/>
          <a:stretch>
            <a:fillRect/>
          </a:stretch>
        </p:blipFill>
        <p:spPr>
          <a:xfrm>
            <a:off x="7980412" y="3808197"/>
            <a:ext cx="3054361" cy="2493480"/>
          </a:xfrm>
          <a:prstGeom prst="rect">
            <a:avLst/>
          </a:prstGeom>
        </p:spPr>
      </p:pic>
    </p:spTree>
    <p:extLst>
      <p:ext uri="{BB962C8B-B14F-4D97-AF65-F5344CB8AC3E}">
        <p14:creationId xmlns:p14="http://schemas.microsoft.com/office/powerpoint/2010/main" val="161500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1000"/>
                                        <p:tgtEl>
                                          <p:spTgt spid="82"/>
                                        </p:tgtEl>
                                      </p:cBhvr>
                                    </p:animEffect>
                                    <p:anim calcmode="lin" valueType="num">
                                      <p:cBhvr>
                                        <p:cTn id="15" dur="1000" fill="hold"/>
                                        <p:tgtEl>
                                          <p:spTgt spid="82"/>
                                        </p:tgtEl>
                                        <p:attrNameLst>
                                          <p:attrName>ppt_x</p:attrName>
                                        </p:attrNameLst>
                                      </p:cBhvr>
                                      <p:tavLst>
                                        <p:tav tm="0">
                                          <p:val>
                                            <p:strVal val="#ppt_x"/>
                                          </p:val>
                                        </p:tav>
                                        <p:tav tm="100000">
                                          <p:val>
                                            <p:strVal val="#ppt_x"/>
                                          </p:val>
                                        </p:tav>
                                      </p:tavLst>
                                    </p:anim>
                                    <p:anim calcmode="lin" valueType="num">
                                      <p:cBhvr>
                                        <p:cTn id="16" dur="1000" fill="hold"/>
                                        <p:tgtEl>
                                          <p:spTgt spid="82"/>
                                        </p:tgtEl>
                                        <p:attrNameLst>
                                          <p:attrName>ppt_y</p:attrName>
                                        </p:attrNameLst>
                                      </p:cBhvr>
                                      <p:tavLst>
                                        <p:tav tm="0">
                                          <p:val>
                                            <p:strVal val="#ppt_y+.1"/>
                                          </p:val>
                                        </p:tav>
                                        <p:tav tm="100000">
                                          <p:val>
                                            <p:strVal val="#ppt_y"/>
                                          </p:val>
                                        </p:tav>
                                      </p:tavLst>
                                    </p:anim>
                                  </p:childTnLst>
                                </p:cTn>
                              </p:par>
                              <p:par>
                                <p:cTn id="17" presetID="26" presetClass="emph" presetSubtype="0" repeatCount="5000" fill="hold" nodeType="withEffect">
                                  <p:stCondLst>
                                    <p:cond delay="0"/>
                                  </p:stCondLst>
                                  <p:childTnLst>
                                    <p:animEffect transition="out" filter="fade">
                                      <p:cBhvr>
                                        <p:cTn id="18" dur="1000" tmFilter="0, 0; .2, .5; .8, .5; 1, 0"/>
                                        <p:tgtEl>
                                          <p:spTgt spid="46"/>
                                        </p:tgtEl>
                                      </p:cBhvr>
                                    </p:animEffect>
                                    <p:animScale>
                                      <p:cBhvr>
                                        <p:cTn id="19"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3"/>
                </p:tgtEl>
              </p:cMediaNode>
            </p:audio>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withEffect">
                                  <p:stCondLst>
                                    <p:cond delay="0"/>
                                  </p:stCondLst>
                                  <p:childTnLst>
                                    <p:set>
                                      <p:cBhvr>
                                        <p:cTn id="3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7"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2ABD1B-51F3-46BB-9835-ECB959CD5D53}"/>
              </a:ext>
            </a:extLst>
          </p:cNvPr>
          <p:cNvGrpSpPr/>
          <p:nvPr/>
        </p:nvGrpSpPr>
        <p:grpSpPr>
          <a:xfrm>
            <a:off x="2445026" y="1600294"/>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4">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id="{88094D33-C40D-91B9-AB4C-DFC7757A1251}"/>
              </a:ext>
            </a:extLst>
          </p:cNvPr>
          <p:cNvSpPr/>
          <p:nvPr/>
        </p:nvSpPr>
        <p:spPr>
          <a:xfrm>
            <a:off x="3711356" y="509333"/>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E471AD34-BF0C-16D8-C1C4-BD7E76ACC9D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p:blipFill>
        <p:spPr>
          <a:xfrm>
            <a:off x="3124140" y="324422"/>
            <a:ext cx="1066657" cy="1078871"/>
          </a:xfrm>
          <a:prstGeom prst="rect">
            <a:avLst/>
          </a:prstGeom>
        </p:spPr>
      </p:pic>
      <p:sp>
        <p:nvSpPr>
          <p:cNvPr id="19" name="TextBox 18">
            <a:extLst>
              <a:ext uri="{FF2B5EF4-FFF2-40B4-BE49-F238E27FC236}">
                <a16:creationId xmlns:a16="http://schemas.microsoft.com/office/drawing/2014/main" id="{5BAC7748-3BE8-CB30-C47A-C57BC994CFB0}"/>
              </a:ext>
            </a:extLst>
          </p:cNvPr>
          <p:cNvSpPr txBox="1"/>
          <p:nvPr/>
        </p:nvSpPr>
        <p:spPr>
          <a:xfrm>
            <a:off x="3603580" y="412025"/>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rPr>
              <a:t>Luyện đọc </a:t>
            </a:r>
            <a:r>
              <a:rPr lang="pt-BR" sz="4000" b="1" dirty="0">
                <a:ln w="0"/>
                <a:solidFill>
                  <a:srgbClr val="0070C0"/>
                </a:solidFill>
                <a:latin typeface="Arial" panose="020B0604020202020204" pitchFamily="34" charset="0"/>
                <a:cs typeface="Arial" panose="020B0604020202020204" pitchFamily="34" charset="0"/>
              </a:rPr>
              <a:t>đoạn:</a:t>
            </a:r>
            <a:endParaRPr kumimoji="0" lang="en-US" sz="4000" b="1" i="0" u="none" strike="noStrike" kern="1200" cap="none" spc="0" normalizeH="0" baseline="0" noProof="0" dirty="0">
              <a:ln w="0"/>
              <a:solidFill>
                <a:srgbClr val="0070C0"/>
              </a:solidFill>
              <a:effectLst/>
              <a:uLnTx/>
              <a:uFillTx/>
              <a:latin typeface="Arial" panose="020B0604020202020204" pitchFamily="34" charset="0"/>
              <a:cs typeface="Arial" panose="020B0604020202020204" pitchFamily="34" charset="0"/>
            </a:endParaRPr>
          </a:p>
        </p:txBody>
      </p:sp>
      <p:grpSp>
        <p:nvGrpSpPr>
          <p:cNvPr id="2" name="Group 9">
            <a:extLst>
              <a:ext uri="{FF2B5EF4-FFF2-40B4-BE49-F238E27FC236}">
                <a16:creationId xmlns:a16="http://schemas.microsoft.com/office/drawing/2014/main" id="{AA6845D3-81E6-587E-139A-4F22B62DEA23}"/>
              </a:ext>
            </a:extLst>
          </p:cNvPr>
          <p:cNvGrpSpPr/>
          <p:nvPr/>
        </p:nvGrpSpPr>
        <p:grpSpPr>
          <a:xfrm>
            <a:off x="2909456" y="1915030"/>
            <a:ext cx="6690696" cy="3903879"/>
            <a:chOff x="983351" y="2527057"/>
            <a:chExt cx="2225362" cy="1064083"/>
          </a:xfrm>
        </p:grpSpPr>
        <p:sp>
          <p:nvSpPr>
            <p:cNvPr id="4" name="Rectangle 10">
              <a:extLst>
                <a:ext uri="{FF2B5EF4-FFF2-40B4-BE49-F238E27FC236}">
                  <a16:creationId xmlns:a16="http://schemas.microsoft.com/office/drawing/2014/main" id="{F076190E-EBBE-2DB0-45C7-CF6E453C0588}"/>
                </a:ext>
              </a:extLst>
            </p:cNvPr>
            <p:cNvSpPr/>
            <p:nvPr/>
          </p:nvSpPr>
          <p:spPr>
            <a:xfrm>
              <a:off x="1146125" y="2607489"/>
              <a:ext cx="2062588"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endParaRPr lang="en-US" sz="3200">
                <a:solidFill>
                  <a:prstClr val="black"/>
                </a:solidFill>
                <a:latin typeface="Arial" panose="020B0604020202020204" pitchFamily="34" charset="0"/>
                <a:cs typeface="Arial" panose="020B0604020202020204" pitchFamily="34" charset="0"/>
              </a:endParaRPr>
            </a:p>
          </p:txBody>
        </p:sp>
        <p:sp>
          <p:nvSpPr>
            <p:cNvPr id="5" name="Oval 11">
              <a:extLst>
                <a:ext uri="{FF2B5EF4-FFF2-40B4-BE49-F238E27FC236}">
                  <a16:creationId xmlns:a16="http://schemas.microsoft.com/office/drawing/2014/main" id="{6869847C-DDD7-2220-AFC2-48C2849DDE1D}"/>
                </a:ext>
              </a:extLst>
            </p:cNvPr>
            <p:cNvSpPr/>
            <p:nvPr/>
          </p:nvSpPr>
          <p:spPr>
            <a:xfrm>
              <a:off x="983351" y="2527057"/>
              <a:ext cx="247475" cy="208163"/>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defRPr/>
              </a:pPr>
              <a:r>
                <a:rPr lang="en-US" sz="3200" b="1" dirty="0">
                  <a:solidFill>
                    <a:srgbClr val="FF0000"/>
                  </a:solidFill>
                  <a:latin typeface="Arial" panose="020B0604020202020204" pitchFamily="34" charset="0"/>
                  <a:cs typeface="Arial" panose="020B0604020202020204" pitchFamily="34" charset="0"/>
                </a:rPr>
                <a:t>6</a:t>
              </a:r>
            </a:p>
          </p:txBody>
        </p:sp>
      </p:grpSp>
      <p:sp>
        <p:nvSpPr>
          <p:cNvPr id="6" name="TextBox 5">
            <a:extLst>
              <a:ext uri="{FF2B5EF4-FFF2-40B4-BE49-F238E27FC236}">
                <a16:creationId xmlns:a16="http://schemas.microsoft.com/office/drawing/2014/main" id="{D8CC1F67-5917-3862-45E5-38514AFB8FF4}"/>
              </a:ext>
            </a:extLst>
          </p:cNvPr>
          <p:cNvSpPr txBox="1"/>
          <p:nvPr/>
        </p:nvSpPr>
        <p:spPr>
          <a:xfrm>
            <a:off x="3515863" y="2320137"/>
            <a:ext cx="6201305" cy="3313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36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4C57D259-D165-E223-9EA8-A271122D0450}"/>
              </a:ext>
            </a:extLst>
          </p:cNvPr>
          <p:cNvCxnSpPr>
            <a:cxnSpLocks/>
          </p:cNvCxnSpPr>
          <p:nvPr/>
        </p:nvCxnSpPr>
        <p:spPr>
          <a:xfrm flipH="1">
            <a:off x="8346969" y="2678733"/>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B8466EF9-0044-25B6-75D7-E5F0DF90931A}"/>
              </a:ext>
            </a:extLst>
          </p:cNvPr>
          <p:cNvCxnSpPr>
            <a:cxnSpLocks/>
          </p:cNvCxnSpPr>
          <p:nvPr/>
        </p:nvCxnSpPr>
        <p:spPr>
          <a:xfrm flipH="1">
            <a:off x="8120185" y="3429000"/>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336C3B2-F7DB-9509-9EEF-8465BDBA1277}"/>
              </a:ext>
            </a:extLst>
          </p:cNvPr>
          <p:cNvCxnSpPr>
            <a:cxnSpLocks/>
          </p:cNvCxnSpPr>
          <p:nvPr/>
        </p:nvCxnSpPr>
        <p:spPr>
          <a:xfrm flipH="1">
            <a:off x="7729150" y="430745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4" name="Group 23">
            <a:extLst>
              <a:ext uri="{FF2B5EF4-FFF2-40B4-BE49-F238E27FC236}">
                <a16:creationId xmlns:a16="http://schemas.microsoft.com/office/drawing/2014/main" id="{F551B113-4A0B-1FD1-464D-C0C9DC0762B4}"/>
              </a:ext>
            </a:extLst>
          </p:cNvPr>
          <p:cNvGrpSpPr/>
          <p:nvPr/>
        </p:nvGrpSpPr>
        <p:grpSpPr>
          <a:xfrm>
            <a:off x="9255085" y="5110268"/>
            <a:ext cx="178951" cy="410725"/>
            <a:chOff x="8884260" y="5099342"/>
            <a:chExt cx="178951" cy="410725"/>
          </a:xfrm>
        </p:grpSpPr>
        <p:cxnSp>
          <p:nvCxnSpPr>
            <p:cNvPr id="22" name="Straight Connector 21">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7" name="Rectangle 26">
            <a:extLst>
              <a:ext uri="{FF2B5EF4-FFF2-40B4-BE49-F238E27FC236}">
                <a16:creationId xmlns:a16="http://schemas.microsoft.com/office/drawing/2014/main" id="{3D9C9062-78E7-164C-1556-0A8E63BBDE9B}"/>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95EBB6A-40DA-574E-40D5-002C5962B02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8482" t="29237" r="9453" b="48375"/>
          <a:stretch/>
        </p:blipFill>
        <p:spPr>
          <a:xfrm>
            <a:off x="8775929" y="765968"/>
            <a:ext cx="3352908" cy="3114888"/>
          </a:xfrm>
          <a:prstGeom prst="ellipse">
            <a:avLst/>
          </a:prstGeom>
          <a:ln>
            <a:noFill/>
          </a:ln>
          <a:effectLst>
            <a:softEdge rad="112500"/>
          </a:effectLst>
        </p:spPr>
      </p:pic>
    </p:spTree>
    <p:extLst>
      <p:ext uri="{BB962C8B-B14F-4D97-AF65-F5344CB8AC3E}">
        <p14:creationId xmlns:p14="http://schemas.microsoft.com/office/powerpoint/2010/main" val="567378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Arial" panose="020B0604020202020204" pitchFamily="34" charset="0"/>
                <a:cs typeface="Arial" panose="020B0604020202020204" pitchFamily="34" charset="0"/>
              </a:endParaRPr>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Arial" panose="020B0604020202020204" pitchFamily="34" charset="0"/>
                  <a:cs typeface="Arial" panose="020B0604020202020204" pitchFamily="34" charset="0"/>
                </a:rPr>
                <a:t>Luyện đọc theo nhóm</a:t>
              </a:r>
              <a:endParaRPr lang="en-US" sz="3600" dirty="0">
                <a:solidFill>
                  <a:schemeClr val="accent1">
                    <a:lumMod val="75000"/>
                  </a:schemeClr>
                </a:solidFill>
                <a:latin typeface="Arial" panose="020B0604020202020204" pitchFamily="34" charset="0"/>
                <a:cs typeface="Arial" panose="020B060402020202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5969248" y="1516270"/>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Arial" panose="020B0604020202020204" pitchFamily="34" charset="0"/>
                <a:cs typeface="Arial" panose="020B0604020202020204" pitchFamily="34" charset="0"/>
              </a:rPr>
              <a:t>Yêu</a:t>
            </a:r>
            <a:r>
              <a:rPr lang="zh-CN" altLang="en-US" sz="3200" b="1" dirty="0">
                <a:solidFill>
                  <a:srgbClr val="FC291B"/>
                </a:solidFill>
                <a:latin typeface="Arial" panose="020B0604020202020204" pitchFamily="34" charset="0"/>
                <a:cs typeface="Arial" panose="020B0604020202020204" pitchFamily="34" charset="0"/>
              </a:rPr>
              <a:t> </a:t>
            </a:r>
            <a:r>
              <a:rPr lang="en-US" altLang="zh-CN" sz="3200" b="1" dirty="0" err="1">
                <a:solidFill>
                  <a:srgbClr val="FC291B"/>
                </a:solidFill>
                <a:latin typeface="Arial" panose="020B0604020202020204" pitchFamily="34" charset="0"/>
                <a:cs typeface="Arial" panose="020B0604020202020204" pitchFamily="34" charset="0"/>
              </a:rPr>
              <a:t>cầu</a:t>
            </a:r>
            <a:endParaRPr lang="zh-CN" altLang="en-US" sz="3200" b="1" dirty="0">
              <a:solidFill>
                <a:srgbClr val="FC291B"/>
              </a:solidFill>
              <a:latin typeface="Arial" panose="020B0604020202020204" pitchFamily="34" charset="0"/>
              <a:cs typeface="Arial" panose="020B0604020202020204" pitchFamily="34" charset="0"/>
            </a:endParaRPr>
          </a:p>
          <a:p>
            <a:pPr>
              <a:buSzPts val="2800"/>
              <a:buFont typeface="Arial" panose="020B0604020202020204" pitchFamily="34" charset="0"/>
              <a:buChar char="-"/>
            </a:pP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Phân</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công</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đọc</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theo</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đoạn</a:t>
            </a:r>
            <a:endParaRPr lang="zh-CN" altLang="en-US" sz="3200" dirty="0">
              <a:solidFill>
                <a:srgbClr val="000000"/>
              </a:solidFill>
              <a:latin typeface="Arial" panose="020B0604020202020204" pitchFamily="34" charset="0"/>
              <a:cs typeface="Arial" panose="020B0604020202020204" pitchFamily="34" charset="0"/>
            </a:endParaRPr>
          </a:p>
          <a:p>
            <a:pPr>
              <a:buSzPts val="2800"/>
              <a:buFont typeface="Arial" panose="020B0604020202020204" pitchFamily="34" charset="0"/>
              <a:buChar char="-"/>
            </a:pP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Tất</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cả</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thành</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viên</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đều</a:t>
            </a:r>
            <a:r>
              <a:rPr lang="zh-CN" altLang="en-US"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đọc</a:t>
            </a:r>
            <a:endParaRPr lang="zh-CN" altLang="en-US" sz="3200" dirty="0">
              <a:solidFill>
                <a:srgbClr val="000000"/>
              </a:solidFill>
              <a:latin typeface="Arial" panose="020B0604020202020204" pitchFamily="34" charset="0"/>
              <a:cs typeface="Arial" panose="020B0604020202020204" pitchFamily="34" charset="0"/>
            </a:endParaRPr>
          </a:p>
          <a:p>
            <a:pPr>
              <a:buSzPts val="2800"/>
              <a:buFont typeface="Arial" panose="020B0604020202020204" pitchFamily="34" charset="0"/>
              <a:buChar char="-"/>
            </a:pP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Sửa</a:t>
            </a: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lỗi</a:t>
            </a: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cho</a:t>
            </a: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bạn</a:t>
            </a: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nếu</a:t>
            </a:r>
            <a:r>
              <a:rPr lang="en-US" altLang="zh-CN" sz="3200" dirty="0">
                <a:solidFill>
                  <a:srgbClr val="000000"/>
                </a:solidFill>
                <a:latin typeface="Arial" panose="020B0604020202020204" pitchFamily="34" charset="0"/>
                <a:cs typeface="Arial" panose="020B0604020202020204" pitchFamily="34" charset="0"/>
              </a:rPr>
              <a:t> </a:t>
            </a:r>
            <a:r>
              <a:rPr lang="en-US" altLang="zh-CN" sz="3200" dirty="0" err="1">
                <a:solidFill>
                  <a:srgbClr val="000000"/>
                </a:solidFill>
                <a:latin typeface="Arial" panose="020B0604020202020204" pitchFamily="34" charset="0"/>
                <a:cs typeface="Arial" panose="020B0604020202020204" pitchFamily="34" charset="0"/>
              </a:rPr>
              <a:t>có</a:t>
            </a:r>
            <a:r>
              <a:rPr lang="en-US" altLang="zh-CN" sz="3200" dirty="0">
                <a:solidFill>
                  <a:srgbClr val="000000"/>
                </a:solidFill>
                <a:latin typeface="Arial" panose="020B0604020202020204" pitchFamily="34" charset="0"/>
                <a:cs typeface="Arial" panose="020B0604020202020204" pitchFamily="34" charset="0"/>
              </a:rPr>
              <a:t>)</a:t>
            </a:r>
            <a:endParaRPr lang="zh-CN" altLang="en-US" sz="3200" dirty="0">
              <a:solidFill>
                <a:srgbClr val="000000"/>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127882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56338" y="318499"/>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81824" y="262619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443772" y="4532301"/>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20121" y="4455286"/>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537982" y="2442408"/>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60364" y="766779"/>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636479" y="18348"/>
            <a:ext cx="2409089" cy="653170"/>
            <a:chOff x="2970998" y="721599"/>
            <a:chExt cx="4158422"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911A7418-88A0-BE64-8DE6-AD7D6C9B34D6}"/>
              </a:ext>
            </a:extLst>
          </p:cNvPr>
          <p:cNvGrpSpPr/>
          <p:nvPr/>
        </p:nvGrpSpPr>
        <p:grpSpPr>
          <a:xfrm>
            <a:off x="639569" y="286889"/>
            <a:ext cx="3474489" cy="574408"/>
            <a:chOff x="923108" y="206467"/>
            <a:chExt cx="3181585" cy="432581"/>
          </a:xfrm>
        </p:grpSpPr>
        <p:sp>
          <p:nvSpPr>
            <p:cNvPr id="38" name="Rectangle: Rounded Corners 43">
              <a:extLst>
                <a:ext uri="{FF2B5EF4-FFF2-40B4-BE49-F238E27FC236}">
                  <a16:creationId xmlns:a16="http://schemas.microsoft.com/office/drawing/2014/main" id="{246F02C8-6D1C-63DB-F8D4-76FFFC38E1A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BA4EAB5-2157-920E-D4A1-25A6CF15D088}"/>
                </a:ext>
              </a:extLst>
            </p:cNvPr>
            <p:cNvSpPr/>
            <p:nvPr/>
          </p:nvSpPr>
          <p:spPr>
            <a:xfrm>
              <a:off x="923108" y="221156"/>
              <a:ext cx="3181585" cy="394032"/>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63569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4F54B-FA23-9742-41AA-F27A293A5D20}"/>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56338" y="318499"/>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81824" y="262619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443772" y="4532301"/>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20121" y="4455286"/>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537982" y="2442408"/>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60364" y="766779"/>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287838" y="0"/>
            <a:ext cx="2799927" cy="653170"/>
            <a:chOff x="2970998" y="721599"/>
            <a:chExt cx="4158422"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911A7418-88A0-BE64-8DE6-AD7D6C9B34D6}"/>
              </a:ext>
            </a:extLst>
          </p:cNvPr>
          <p:cNvGrpSpPr/>
          <p:nvPr/>
        </p:nvGrpSpPr>
        <p:grpSpPr>
          <a:xfrm>
            <a:off x="245855" y="286889"/>
            <a:ext cx="3681924" cy="574408"/>
            <a:chOff x="821409" y="206467"/>
            <a:chExt cx="3112708" cy="432581"/>
          </a:xfrm>
        </p:grpSpPr>
        <p:sp>
          <p:nvSpPr>
            <p:cNvPr id="38" name="Rectangle: Rounded Corners 43">
              <a:extLst>
                <a:ext uri="{FF2B5EF4-FFF2-40B4-BE49-F238E27FC236}">
                  <a16:creationId xmlns:a16="http://schemas.microsoft.com/office/drawing/2014/main" id="{246F02C8-6D1C-63DB-F8D4-76FFFC38E1A2}"/>
                </a:ext>
              </a:extLst>
            </p:cNvPr>
            <p:cNvSpPr/>
            <p:nvPr/>
          </p:nvSpPr>
          <p:spPr>
            <a:xfrm>
              <a:off x="1106327" y="206467"/>
              <a:ext cx="2827790" cy="432581"/>
            </a:xfrm>
            <a:custGeom>
              <a:avLst/>
              <a:gdLst>
                <a:gd name="connsiteX0" fmla="*/ 0 w 3344903"/>
                <a:gd name="connsiteY0" fmla="*/ 95737 h 574408"/>
                <a:gd name="connsiteX1" fmla="*/ 95737 w 3344903"/>
                <a:gd name="connsiteY1" fmla="*/ 0 h 574408"/>
                <a:gd name="connsiteX2" fmla="*/ 684377 w 3344903"/>
                <a:gd name="connsiteY2" fmla="*/ 0 h 574408"/>
                <a:gd name="connsiteX3" fmla="*/ 1209949 w 3344903"/>
                <a:gd name="connsiteY3" fmla="*/ 0 h 574408"/>
                <a:gd name="connsiteX4" fmla="*/ 1735520 w 3344903"/>
                <a:gd name="connsiteY4" fmla="*/ 0 h 574408"/>
                <a:gd name="connsiteX5" fmla="*/ 2166489 w 3344903"/>
                <a:gd name="connsiteY5" fmla="*/ 0 h 574408"/>
                <a:gd name="connsiteX6" fmla="*/ 2628992 w 3344903"/>
                <a:gd name="connsiteY6" fmla="*/ 0 h 574408"/>
                <a:gd name="connsiteX7" fmla="*/ 3249166 w 3344903"/>
                <a:gd name="connsiteY7" fmla="*/ 0 h 574408"/>
                <a:gd name="connsiteX8" fmla="*/ 3344903 w 3344903"/>
                <a:gd name="connsiteY8" fmla="*/ 95737 h 574408"/>
                <a:gd name="connsiteX9" fmla="*/ 3344903 w 3344903"/>
                <a:gd name="connsiteY9" fmla="*/ 478671 h 574408"/>
                <a:gd name="connsiteX10" fmla="*/ 3249166 w 3344903"/>
                <a:gd name="connsiteY10" fmla="*/ 574408 h 574408"/>
                <a:gd name="connsiteX11" fmla="*/ 2723595 w 3344903"/>
                <a:gd name="connsiteY11" fmla="*/ 574408 h 574408"/>
                <a:gd name="connsiteX12" fmla="*/ 2134954 w 3344903"/>
                <a:gd name="connsiteY12" fmla="*/ 574408 h 574408"/>
                <a:gd name="connsiteX13" fmla="*/ 1672452 w 3344903"/>
                <a:gd name="connsiteY13" fmla="*/ 574408 h 574408"/>
                <a:gd name="connsiteX14" fmla="*/ 1115346 w 3344903"/>
                <a:gd name="connsiteY14" fmla="*/ 574408 h 574408"/>
                <a:gd name="connsiteX15" fmla="*/ 652843 w 3344903"/>
                <a:gd name="connsiteY15" fmla="*/ 574408 h 574408"/>
                <a:gd name="connsiteX16" fmla="*/ 95737 w 3344903"/>
                <a:gd name="connsiteY16" fmla="*/ 574408 h 574408"/>
                <a:gd name="connsiteX17" fmla="*/ 0 w 3344903"/>
                <a:gd name="connsiteY17" fmla="*/ 478671 h 574408"/>
                <a:gd name="connsiteX18" fmla="*/ 0 w 3344903"/>
                <a:gd name="connsiteY18" fmla="*/ 95737 h 57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4903" h="574408" fill="none" extrusionOk="0">
                  <a:moveTo>
                    <a:pt x="0" y="95737"/>
                  </a:moveTo>
                  <a:cubicBezTo>
                    <a:pt x="3884" y="46817"/>
                    <a:pt x="53516" y="10947"/>
                    <a:pt x="95737" y="0"/>
                  </a:cubicBezTo>
                  <a:cubicBezTo>
                    <a:pt x="356438" y="-52396"/>
                    <a:pt x="528041" y="48440"/>
                    <a:pt x="684377" y="0"/>
                  </a:cubicBezTo>
                  <a:cubicBezTo>
                    <a:pt x="840713" y="-48440"/>
                    <a:pt x="992447" y="3972"/>
                    <a:pt x="1209949" y="0"/>
                  </a:cubicBezTo>
                  <a:cubicBezTo>
                    <a:pt x="1427451" y="-3972"/>
                    <a:pt x="1505371" y="22836"/>
                    <a:pt x="1735520" y="0"/>
                  </a:cubicBezTo>
                  <a:cubicBezTo>
                    <a:pt x="1965669" y="-22836"/>
                    <a:pt x="2076603" y="24687"/>
                    <a:pt x="2166489" y="0"/>
                  </a:cubicBezTo>
                  <a:cubicBezTo>
                    <a:pt x="2256375" y="-24687"/>
                    <a:pt x="2510798" y="6595"/>
                    <a:pt x="2628992" y="0"/>
                  </a:cubicBezTo>
                  <a:cubicBezTo>
                    <a:pt x="2747186" y="-6595"/>
                    <a:pt x="3006011" y="47235"/>
                    <a:pt x="3249166" y="0"/>
                  </a:cubicBezTo>
                  <a:cubicBezTo>
                    <a:pt x="3298568" y="5669"/>
                    <a:pt x="3353948" y="52669"/>
                    <a:pt x="3344903" y="95737"/>
                  </a:cubicBezTo>
                  <a:cubicBezTo>
                    <a:pt x="3366006" y="202845"/>
                    <a:pt x="3309901" y="398470"/>
                    <a:pt x="3344903" y="478671"/>
                  </a:cubicBezTo>
                  <a:cubicBezTo>
                    <a:pt x="3357506" y="522562"/>
                    <a:pt x="3313125" y="566849"/>
                    <a:pt x="3249166" y="574408"/>
                  </a:cubicBezTo>
                  <a:cubicBezTo>
                    <a:pt x="3132310" y="576737"/>
                    <a:pt x="2940262" y="565969"/>
                    <a:pt x="2723595" y="574408"/>
                  </a:cubicBezTo>
                  <a:cubicBezTo>
                    <a:pt x="2506928" y="582847"/>
                    <a:pt x="2385499" y="505450"/>
                    <a:pt x="2134954" y="574408"/>
                  </a:cubicBezTo>
                  <a:cubicBezTo>
                    <a:pt x="1884409" y="643366"/>
                    <a:pt x="1840209" y="524020"/>
                    <a:pt x="1672452" y="574408"/>
                  </a:cubicBezTo>
                  <a:cubicBezTo>
                    <a:pt x="1504695" y="624796"/>
                    <a:pt x="1357522" y="536036"/>
                    <a:pt x="1115346" y="574408"/>
                  </a:cubicBezTo>
                  <a:cubicBezTo>
                    <a:pt x="873170" y="612780"/>
                    <a:pt x="841485" y="544039"/>
                    <a:pt x="652843" y="574408"/>
                  </a:cubicBezTo>
                  <a:cubicBezTo>
                    <a:pt x="464201" y="604777"/>
                    <a:pt x="311941" y="559421"/>
                    <a:pt x="95737" y="574408"/>
                  </a:cubicBezTo>
                  <a:cubicBezTo>
                    <a:pt x="38505" y="575316"/>
                    <a:pt x="-231" y="541883"/>
                    <a:pt x="0" y="478671"/>
                  </a:cubicBezTo>
                  <a:cubicBezTo>
                    <a:pt x="-41198" y="335915"/>
                    <a:pt x="31306" y="195557"/>
                    <a:pt x="0" y="95737"/>
                  </a:cubicBezTo>
                  <a:close/>
                </a:path>
                <a:path w="3344903" h="574408" stroke="0" extrusionOk="0">
                  <a:moveTo>
                    <a:pt x="0" y="95737"/>
                  </a:moveTo>
                  <a:cubicBezTo>
                    <a:pt x="-5324" y="41290"/>
                    <a:pt x="48615" y="4379"/>
                    <a:pt x="95737" y="0"/>
                  </a:cubicBezTo>
                  <a:cubicBezTo>
                    <a:pt x="236201" y="-35765"/>
                    <a:pt x="427259" y="63376"/>
                    <a:pt x="652843" y="0"/>
                  </a:cubicBezTo>
                  <a:cubicBezTo>
                    <a:pt x="878427" y="-63376"/>
                    <a:pt x="1025654" y="14307"/>
                    <a:pt x="1209949" y="0"/>
                  </a:cubicBezTo>
                  <a:cubicBezTo>
                    <a:pt x="1394244" y="-14307"/>
                    <a:pt x="1637525" y="44450"/>
                    <a:pt x="1767054" y="0"/>
                  </a:cubicBezTo>
                  <a:cubicBezTo>
                    <a:pt x="1896583" y="-44450"/>
                    <a:pt x="2237827" y="43525"/>
                    <a:pt x="2355694" y="0"/>
                  </a:cubicBezTo>
                  <a:cubicBezTo>
                    <a:pt x="2473561" y="-43525"/>
                    <a:pt x="2808985" y="13418"/>
                    <a:pt x="3249166" y="0"/>
                  </a:cubicBezTo>
                  <a:cubicBezTo>
                    <a:pt x="3307372" y="2742"/>
                    <a:pt x="3337855" y="44121"/>
                    <a:pt x="3344903" y="95737"/>
                  </a:cubicBezTo>
                  <a:cubicBezTo>
                    <a:pt x="3354717" y="241689"/>
                    <a:pt x="3320312" y="314204"/>
                    <a:pt x="3344903" y="478671"/>
                  </a:cubicBezTo>
                  <a:cubicBezTo>
                    <a:pt x="3347421" y="524058"/>
                    <a:pt x="3294206" y="578257"/>
                    <a:pt x="3249166" y="574408"/>
                  </a:cubicBezTo>
                  <a:cubicBezTo>
                    <a:pt x="3129473" y="605137"/>
                    <a:pt x="3016101" y="543171"/>
                    <a:pt x="2818197" y="574408"/>
                  </a:cubicBezTo>
                  <a:cubicBezTo>
                    <a:pt x="2620293" y="605645"/>
                    <a:pt x="2450613" y="525995"/>
                    <a:pt x="2261092" y="574408"/>
                  </a:cubicBezTo>
                  <a:cubicBezTo>
                    <a:pt x="2071572" y="622821"/>
                    <a:pt x="2015534" y="538943"/>
                    <a:pt x="1798589" y="574408"/>
                  </a:cubicBezTo>
                  <a:cubicBezTo>
                    <a:pt x="1581644" y="609873"/>
                    <a:pt x="1487385" y="552161"/>
                    <a:pt x="1336086" y="574408"/>
                  </a:cubicBezTo>
                  <a:cubicBezTo>
                    <a:pt x="1184787" y="596655"/>
                    <a:pt x="946769" y="544628"/>
                    <a:pt x="747446" y="574408"/>
                  </a:cubicBezTo>
                  <a:cubicBezTo>
                    <a:pt x="548123" y="604188"/>
                    <a:pt x="379337" y="541366"/>
                    <a:pt x="95737" y="574408"/>
                  </a:cubicBezTo>
                  <a:cubicBezTo>
                    <a:pt x="48536" y="586061"/>
                    <a:pt x="-6336" y="527171"/>
                    <a:pt x="0" y="478671"/>
                  </a:cubicBezTo>
                  <a:cubicBezTo>
                    <a:pt x="-41008" y="387498"/>
                    <a:pt x="42323" y="185022"/>
                    <a:pt x="0" y="95737"/>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BA4EAB5-2157-920E-D4A1-25A6CF15D088}"/>
                </a:ext>
              </a:extLst>
            </p:cNvPr>
            <p:cNvSpPr/>
            <p:nvPr/>
          </p:nvSpPr>
          <p:spPr>
            <a:xfrm>
              <a:off x="821409" y="206467"/>
              <a:ext cx="3112708" cy="394032"/>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9428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图片 3" descr="66"/>
          <p:cNvPicPr>
            <a:picLocks noChangeAspect="1"/>
          </p:cNvPicPr>
          <p:nvPr/>
        </p:nvPicPr>
        <p:blipFill>
          <a:blip r:embed="rId5"/>
          <a:srcRect t="25626" r="64581" b="45628"/>
          <a:stretch>
            <a:fillRect/>
          </a:stretch>
        </p:blipFill>
        <p:spPr>
          <a:xfrm>
            <a:off x="0" y="600710"/>
            <a:ext cx="3562350" cy="1626235"/>
          </a:xfrm>
          <a:prstGeom prst="rect">
            <a:avLst/>
          </a:prstGeom>
        </p:spPr>
      </p:pic>
      <p:sp>
        <p:nvSpPr>
          <p:cNvPr id="5" name="TextBox 4">
            <a:extLst>
              <a:ext uri="{FF2B5EF4-FFF2-40B4-BE49-F238E27FC236}">
                <a16:creationId xmlns:a16="http://schemas.microsoft.com/office/drawing/2014/main" id="{7FFC9A5A-0751-768A-94EC-B7D60D5B2CF0}"/>
              </a:ext>
            </a:extLst>
          </p:cNvPr>
          <p:cNvSpPr txBox="1"/>
          <p:nvPr/>
        </p:nvSpPr>
        <p:spPr>
          <a:xfrm>
            <a:off x="451638" y="2333409"/>
            <a:ext cx="9484150" cy="2014597"/>
          </a:xfrm>
          <a:prstGeom prst="cloudCallout">
            <a:avLst/>
          </a:prstGeom>
          <a:solidFill>
            <a:schemeClr val="accent2">
              <a:lumMod val="40000"/>
              <a:lumOff val="60000"/>
            </a:schemeClr>
          </a:solidFill>
          <a:ln>
            <a:solidFill>
              <a:srgbClr val="002060"/>
            </a:solidFill>
          </a:ln>
        </p:spPr>
        <p:txBody>
          <a:bodyPr wrap="square" rtlCol="0">
            <a:spAutoFit/>
          </a:bodyPr>
          <a:lstStyle/>
          <a:p>
            <a:pPr algn="ctr"/>
            <a:r>
              <a:rPr lang="en-US" sz="8000" b="1" dirty="0">
                <a:solidFill>
                  <a:srgbClr val="FF0000"/>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pic>
        <p:nvPicPr>
          <p:cNvPr id="3" name="Google Shape;228;p8">
            <a:extLst>
              <a:ext uri="{FF2B5EF4-FFF2-40B4-BE49-F238E27FC236}">
                <a16:creationId xmlns:a16="http://schemas.microsoft.com/office/drawing/2014/main" id="{5A758052-AE33-8870-A70B-A93E1626C3FA}"/>
              </a:ext>
            </a:extLst>
          </p:cNvPr>
          <p:cNvPicPr preferRelativeResize="0"/>
          <p:nvPr/>
        </p:nvPicPr>
        <p:blipFill rotWithShape="1">
          <a:blip r:embed="rId6">
            <a:alphaModFix/>
          </a:blip>
          <a:srcRect/>
          <a:stretch/>
        </p:blipFill>
        <p:spPr>
          <a:xfrm>
            <a:off x="5193713" y="0"/>
            <a:ext cx="1804572" cy="1999661"/>
          </a:xfrm>
          <a:prstGeom prst="rect">
            <a:avLst/>
          </a:prstGeom>
          <a:noFill/>
          <a:ln>
            <a:noFill/>
          </a:ln>
        </p:spPr>
      </p:pic>
      <p:pic>
        <p:nvPicPr>
          <p:cNvPr id="6" name="Google Shape;232;p8">
            <a:extLst>
              <a:ext uri="{FF2B5EF4-FFF2-40B4-BE49-F238E27FC236}">
                <a16:creationId xmlns:a16="http://schemas.microsoft.com/office/drawing/2014/main" id="{23BB380A-2BE6-AC2F-ECBF-10FD46845428}"/>
              </a:ext>
            </a:extLst>
          </p:cNvPr>
          <p:cNvPicPr preferRelativeResize="0"/>
          <p:nvPr/>
        </p:nvPicPr>
        <p:blipFill rotWithShape="1">
          <a:blip r:embed="rId7">
            <a:alphaModFix/>
          </a:blip>
          <a:srcRect/>
          <a:stretch/>
        </p:blipFill>
        <p:spPr>
          <a:xfrm>
            <a:off x="9046419" y="3586092"/>
            <a:ext cx="2164268" cy="2328875"/>
          </a:xfrm>
          <a:prstGeom prst="rect">
            <a:avLst/>
          </a:prstGeom>
          <a:noFill/>
          <a:ln>
            <a:noFill/>
          </a:ln>
        </p:spPr>
      </p:pic>
      <p:pic>
        <p:nvPicPr>
          <p:cNvPr id="7" name="Google Shape;235;p8">
            <a:extLst>
              <a:ext uri="{FF2B5EF4-FFF2-40B4-BE49-F238E27FC236}">
                <a16:creationId xmlns:a16="http://schemas.microsoft.com/office/drawing/2014/main" id="{49021A23-16E7-F0BC-5B0D-71E1B622C4D5}"/>
              </a:ext>
            </a:extLst>
          </p:cNvPr>
          <p:cNvPicPr preferRelativeResize="0"/>
          <p:nvPr/>
        </p:nvPicPr>
        <p:blipFill rotWithShape="1">
          <a:blip r:embed="rId8">
            <a:alphaModFix/>
          </a:blip>
          <a:srcRect/>
          <a:stretch/>
        </p:blipFill>
        <p:spPr>
          <a:xfrm>
            <a:off x="150135" y="4909039"/>
            <a:ext cx="1944793" cy="2011855"/>
          </a:xfrm>
          <a:prstGeom prst="rect">
            <a:avLst/>
          </a:prstGeom>
          <a:noFill/>
          <a:ln>
            <a:noFill/>
          </a:ln>
        </p:spPr>
      </p:pic>
      <p:sp>
        <p:nvSpPr>
          <p:cNvPr id="2" name="Rectangle 1">
            <a:extLst>
              <a:ext uri="{FF2B5EF4-FFF2-40B4-BE49-F238E27FC236}">
                <a16:creationId xmlns:a16="http://schemas.microsoft.com/office/drawing/2014/main" id="{4503C52B-74C4-2472-DE22-411C1559628D}"/>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p:tgtEl>
                                          <p:spTgt spid="6"/>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6"/>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386925" y="1043831"/>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1</a:t>
              </a:r>
            </a:p>
          </p:txBody>
        </p:sp>
      </p:grpSp>
      <p:sp>
        <p:nvSpPr>
          <p:cNvPr id="30" name="Rectangle 29"/>
          <p:cNvSpPr/>
          <p:nvPr/>
        </p:nvSpPr>
        <p:spPr>
          <a:xfrm>
            <a:off x="2005094" y="1049442"/>
            <a:ext cx="9742958" cy="1077218"/>
          </a:xfrm>
          <a:prstGeom prst="rect">
            <a:avLst/>
          </a:prstGeom>
        </p:spPr>
        <p:txBody>
          <a:bodyPr wrap="square">
            <a:spAutoFit/>
          </a:bodyPr>
          <a:lstStyle/>
          <a:p>
            <a:pPr algn="ju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Ba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khổ</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thơ</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nhắc</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ai?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Công</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họ</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gì</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
        <p:nvSpPr>
          <p:cNvPr id="2" name="Rectangle 1">
            <a:extLst>
              <a:ext uri="{FF2B5EF4-FFF2-40B4-BE49-F238E27FC236}">
                <a16:creationId xmlns:a16="http://schemas.microsoft.com/office/drawing/2014/main" id="{78DAC307-F2D9-BD9E-7327-576BE9C3B5AE}"/>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71CC5D-6907-AD88-0AA4-FA1763B6920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1984" t="44991" r="21191" b="37944"/>
          <a:stretch/>
        </p:blipFill>
        <p:spPr>
          <a:xfrm>
            <a:off x="929859" y="2422135"/>
            <a:ext cx="2597339" cy="2267042"/>
          </a:xfrm>
          <a:prstGeom prst="rect">
            <a:avLst/>
          </a:prstGeom>
        </p:spPr>
      </p:pic>
      <p:sp>
        <p:nvSpPr>
          <p:cNvPr id="4" name="Rectangle 3">
            <a:extLst>
              <a:ext uri="{FF2B5EF4-FFF2-40B4-BE49-F238E27FC236}">
                <a16:creationId xmlns:a16="http://schemas.microsoft.com/office/drawing/2014/main" id="{1634DADD-632A-EF4C-DBB0-BB739CFB1F39}"/>
              </a:ext>
            </a:extLst>
          </p:cNvPr>
          <p:cNvSpPr/>
          <p:nvPr/>
        </p:nvSpPr>
        <p:spPr>
          <a:xfrm>
            <a:off x="1166376" y="5416947"/>
            <a:ext cx="2364750" cy="523220"/>
          </a:xfrm>
          <a:prstGeom prst="rect">
            <a:avLst/>
          </a:prstGeom>
        </p:spPr>
        <p:txBody>
          <a:bodyPr wrap="none">
            <a:spAutoFit/>
          </a:bodyPr>
          <a:lstStyle/>
          <a:p>
            <a:pPr lvl="0">
              <a:defRPr/>
            </a:pP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máy</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bay</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pic>
        <p:nvPicPr>
          <p:cNvPr id="5" name="Picture 4">
            <a:extLst>
              <a:ext uri="{FF2B5EF4-FFF2-40B4-BE49-F238E27FC236}">
                <a16:creationId xmlns:a16="http://schemas.microsoft.com/office/drawing/2014/main" id="{FEDFB0AB-0CBE-4450-A9BA-EBB12476CA2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68420" t="61151" r="3669" b="19750"/>
          <a:stretch/>
        </p:blipFill>
        <p:spPr>
          <a:xfrm>
            <a:off x="4860390" y="2141063"/>
            <a:ext cx="2536310" cy="2381313"/>
          </a:xfrm>
          <a:prstGeom prst="rect">
            <a:avLst/>
          </a:prstGeom>
        </p:spPr>
      </p:pic>
      <p:sp>
        <p:nvSpPr>
          <p:cNvPr id="6" name="Rectangle 5">
            <a:extLst>
              <a:ext uri="{FF2B5EF4-FFF2-40B4-BE49-F238E27FC236}">
                <a16:creationId xmlns:a16="http://schemas.microsoft.com/office/drawing/2014/main" id="{B8422E1C-1848-0C6C-EF95-6D0B0C860D81}"/>
              </a:ext>
            </a:extLst>
          </p:cNvPr>
          <p:cNvSpPr/>
          <p:nvPr/>
        </p:nvSpPr>
        <p:spPr>
          <a:xfrm>
            <a:off x="5015641" y="5392793"/>
            <a:ext cx="2284600" cy="523220"/>
          </a:xfrm>
          <a:prstGeom prst="rect">
            <a:avLst/>
          </a:prstGeom>
        </p:spPr>
        <p:txBody>
          <a:bodyPr wrap="none">
            <a:spAutoFit/>
          </a:bodyPr>
          <a:lstStyle/>
          <a:p>
            <a:pPr lvl="0">
              <a:defRPr/>
            </a:pP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tàu</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thủy</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sp>
        <p:nvSpPr>
          <p:cNvPr id="7" name="Rectangle 6">
            <a:extLst>
              <a:ext uri="{FF2B5EF4-FFF2-40B4-BE49-F238E27FC236}">
                <a16:creationId xmlns:a16="http://schemas.microsoft.com/office/drawing/2014/main" id="{68D5A84D-AB03-F29F-3495-8C999B51E65D}"/>
              </a:ext>
            </a:extLst>
          </p:cNvPr>
          <p:cNvSpPr/>
          <p:nvPr/>
        </p:nvSpPr>
        <p:spPr>
          <a:xfrm>
            <a:off x="8715601" y="5392793"/>
            <a:ext cx="2206053" cy="523220"/>
          </a:xfrm>
          <a:prstGeom prst="rect">
            <a:avLst/>
          </a:prstGeom>
        </p:spPr>
        <p:txBody>
          <a:bodyPr wrap="none">
            <a:spAutoFit/>
          </a:bodyPr>
          <a:lstStyle/>
          <a:p>
            <a:pPr lvl="0">
              <a:defRPr/>
            </a:pP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tàu</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i="1" dirty="0" err="1">
                <a:solidFill>
                  <a:srgbClr val="7030A0"/>
                </a:solidFill>
                <a:latin typeface="Arial" panose="020B0604020202020204" pitchFamily="34" charset="0"/>
                <a:ea typeface="Arial-Rounded" panose="020B0500000000000000" pitchFamily="34" charset="0"/>
                <a:cs typeface="Arial" panose="020B0604020202020204" pitchFamily="34" charset="0"/>
              </a:rPr>
              <a:t>hỏa</a:t>
            </a:r>
            <a:r>
              <a:rPr lang="en-US" sz="2800" i="1"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pic>
        <p:nvPicPr>
          <p:cNvPr id="8" name="Picture 7">
            <a:extLst>
              <a:ext uri="{FF2B5EF4-FFF2-40B4-BE49-F238E27FC236}">
                <a16:creationId xmlns:a16="http://schemas.microsoft.com/office/drawing/2014/main" id="{9ACA43B4-736A-3470-0530-AE541DB1CA8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58103" t="78969" r="16066" b="4410"/>
          <a:stretch/>
        </p:blipFill>
        <p:spPr>
          <a:xfrm flipH="1">
            <a:off x="8447842" y="2281981"/>
            <a:ext cx="2558379" cy="2099478"/>
          </a:xfrm>
          <a:prstGeom prst="rect">
            <a:avLst/>
          </a:prstGeom>
        </p:spPr>
      </p:pic>
      <p:sp>
        <p:nvSpPr>
          <p:cNvPr id="9" name="Rectangle 8">
            <a:extLst>
              <a:ext uri="{FF2B5EF4-FFF2-40B4-BE49-F238E27FC236}">
                <a16:creationId xmlns:a16="http://schemas.microsoft.com/office/drawing/2014/main" id="{BA3F062B-EFCF-7EF3-B4B8-6B07EFF09813}"/>
              </a:ext>
            </a:extLst>
          </p:cNvPr>
          <p:cNvSpPr/>
          <p:nvPr/>
        </p:nvSpPr>
        <p:spPr>
          <a:xfrm>
            <a:off x="1075807" y="4872570"/>
            <a:ext cx="2305439" cy="523220"/>
          </a:xfrm>
          <a:prstGeom prst="rect">
            <a:avLst/>
          </a:prstGeom>
        </p:spPr>
        <p:txBody>
          <a:bodyPr wrap="none">
            <a:spAutoFit/>
          </a:bodyPr>
          <a:lstStyle/>
          <a:p>
            <a:pPr lvl="0">
              <a:defRP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Chú</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phi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công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
        <p:nvSpPr>
          <p:cNvPr id="10" name="Rectangle 9">
            <a:extLst>
              <a:ext uri="{FF2B5EF4-FFF2-40B4-BE49-F238E27FC236}">
                <a16:creationId xmlns:a16="http://schemas.microsoft.com/office/drawing/2014/main" id="{1713431B-3E34-D81C-EF26-2E35ADA3B956}"/>
              </a:ext>
            </a:extLst>
          </p:cNvPr>
          <p:cNvSpPr/>
          <p:nvPr/>
        </p:nvSpPr>
        <p:spPr>
          <a:xfrm>
            <a:off x="4910933" y="4872570"/>
            <a:ext cx="2326278" cy="523220"/>
          </a:xfrm>
          <a:prstGeom prst="rect">
            <a:avLst/>
          </a:prstGeom>
        </p:spPr>
        <p:txBody>
          <a:bodyPr wrap="none">
            <a:spAutoFit/>
          </a:bodyPr>
          <a:lstStyle/>
          <a:p>
            <a:pPr lvl="0">
              <a:defRP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Chú</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hải</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quân</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a:extLst>
              <a:ext uri="{FF2B5EF4-FFF2-40B4-BE49-F238E27FC236}">
                <a16:creationId xmlns:a16="http://schemas.microsoft.com/office/drawing/2014/main" id="{F16A4441-BCA1-4C3E-FA9D-81BE854EF858}"/>
              </a:ext>
            </a:extLst>
          </p:cNvPr>
          <p:cNvSpPr/>
          <p:nvPr/>
        </p:nvSpPr>
        <p:spPr>
          <a:xfrm>
            <a:off x="8766898" y="4872570"/>
            <a:ext cx="1863011" cy="523220"/>
          </a:xfrm>
          <a:prstGeom prst="rect">
            <a:avLst/>
          </a:prstGeom>
        </p:spPr>
        <p:txBody>
          <a:bodyPr wrap="none">
            <a:spAutoFit/>
          </a:bodyPr>
          <a:lstStyle/>
          <a:p>
            <a:pPr lvl="0">
              <a:defRPr/>
            </a:pP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Bác</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lái</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7030A0"/>
                </a:solidFill>
                <a:latin typeface="Arial" panose="020B0604020202020204" pitchFamily="34" charset="0"/>
                <a:ea typeface="Arial-Rounded" panose="020B0500000000000000" pitchFamily="34" charset="0"/>
                <a:cs typeface="Arial" panose="020B0604020202020204" pitchFamily="34" charset="0"/>
              </a:rPr>
              <a:t>tàu</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591468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6"/>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421790" y="894123"/>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2</a:t>
              </a:r>
            </a:p>
          </p:txBody>
        </p:sp>
      </p:grpSp>
      <p:sp>
        <p:nvSpPr>
          <p:cNvPr id="30" name="Rectangle 29"/>
          <p:cNvSpPr/>
          <p:nvPr/>
        </p:nvSpPr>
        <p:spPr>
          <a:xfrm>
            <a:off x="2322748" y="990851"/>
            <a:ext cx="9036467" cy="1077218"/>
          </a:xfrm>
          <a:prstGeom prst="rect">
            <a:avLst/>
          </a:prstGeom>
        </p:spPr>
        <p:txBody>
          <a:bodyPr wrap="square">
            <a:spAutoFit/>
          </a:bodyPr>
          <a:lstStyle/>
          <a:p>
            <a:pPr lvl="0" algn="just">
              <a:defRPr/>
            </a:pP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nhỏ</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kể</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những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gì</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việc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của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bố</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mẹ</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mình</a:t>
            </a:r>
            <a:r>
              <a:rPr lang="en-US" sz="3200" b="1" dirty="0">
                <a:solidFill>
                  <a:srgbClr val="0070C0"/>
                </a:solidFill>
                <a:latin typeface="Arial" panose="020B0604020202020204" pitchFamily="34" charset="0"/>
                <a:cs typeface="Arial" panose="020B0604020202020204" pitchFamily="34" charset="0"/>
              </a:rPr>
              <a:t>?</a:t>
            </a:r>
            <a:endParaRPr lang="en-US" altLang="zh-CN" sz="3200" b="1" dirty="0">
              <a:solidFill>
                <a:srgbClr val="0070C0"/>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3304938" y="4602333"/>
            <a:ext cx="5904396" cy="15236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defTabSz="457200">
              <a:defRPr/>
            </a:pP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Bố</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nghề</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xây</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dựng</a:t>
            </a:r>
            <a:endPar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lvl="0" defTabSz="457200">
              <a:defRPr/>
            </a:pP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Mẹ</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nông</a:t>
            </a:r>
            <a:r>
              <a:rPr lang="en-US"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altLang="zh-CN"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nghiệp</a:t>
            </a:r>
            <a:endPar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 name="Rectangle 1">
            <a:extLst>
              <a:ext uri="{FF2B5EF4-FFF2-40B4-BE49-F238E27FC236}">
                <a16:creationId xmlns:a16="http://schemas.microsoft.com/office/drawing/2014/main" id="{537984B7-17BB-3875-9FA3-8A63EB25A938}"/>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2F3895A-4CDD-75F3-9657-7EA42E063598}"/>
              </a:ext>
            </a:extLst>
          </p:cNvPr>
          <p:cNvGrpSpPr/>
          <p:nvPr/>
        </p:nvGrpSpPr>
        <p:grpSpPr>
          <a:xfrm>
            <a:off x="6607652" y="2280745"/>
            <a:ext cx="5466844" cy="2111070"/>
            <a:chOff x="-20638" y="1825920"/>
            <a:chExt cx="4092421" cy="1764804"/>
          </a:xfrm>
        </p:grpSpPr>
        <p:sp>
          <p:nvSpPr>
            <p:cNvPr id="4" name="Rounded Rectangle 15">
              <a:extLst>
                <a:ext uri="{FF2B5EF4-FFF2-40B4-BE49-F238E27FC236}">
                  <a16:creationId xmlns:a16="http://schemas.microsoft.com/office/drawing/2014/main" id="{79AF7372-CC1B-3BFE-52AD-0AA6C7AB691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920D813-4464-1D8B-7FB8-DAD7C756BBF3}"/>
                </a:ext>
              </a:extLst>
            </p:cNvPr>
            <p:cNvSpPr txBox="1"/>
            <p:nvPr/>
          </p:nvSpPr>
          <p:spPr>
            <a:xfrm>
              <a:off x="174210" y="1933087"/>
              <a:ext cx="3897573" cy="1518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6" name="Group 5">
            <a:extLst>
              <a:ext uri="{FF2B5EF4-FFF2-40B4-BE49-F238E27FC236}">
                <a16:creationId xmlns:a16="http://schemas.microsoft.com/office/drawing/2014/main" id="{0819428B-010A-8A3A-5530-965578FFFF95}"/>
              </a:ext>
            </a:extLst>
          </p:cNvPr>
          <p:cNvGrpSpPr/>
          <p:nvPr/>
        </p:nvGrpSpPr>
        <p:grpSpPr>
          <a:xfrm>
            <a:off x="1078787" y="2310127"/>
            <a:ext cx="5397756" cy="2079530"/>
            <a:chOff x="1382366" y="303401"/>
            <a:chExt cx="3995062" cy="1764804"/>
          </a:xfrm>
        </p:grpSpPr>
        <p:sp>
          <p:nvSpPr>
            <p:cNvPr id="7" name="Rounded Rectangle 18">
              <a:extLst>
                <a:ext uri="{FF2B5EF4-FFF2-40B4-BE49-F238E27FC236}">
                  <a16:creationId xmlns:a16="http://schemas.microsoft.com/office/drawing/2014/main" id="{BB7CA8A2-C3B9-B0D1-3D77-A7FF45E59062}"/>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1B0C16-2D93-4676-27FD-1F8002C58478}"/>
                </a:ext>
              </a:extLst>
            </p:cNvPr>
            <p:cNvSpPr txBox="1"/>
            <p:nvPr/>
          </p:nvSpPr>
          <p:spPr>
            <a:xfrm>
              <a:off x="1511325" y="385984"/>
              <a:ext cx="3866103" cy="15410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cxnSp>
        <p:nvCxnSpPr>
          <p:cNvPr id="10" name="Straight Connector 9">
            <a:extLst>
              <a:ext uri="{FF2B5EF4-FFF2-40B4-BE49-F238E27FC236}">
                <a16:creationId xmlns:a16="http://schemas.microsoft.com/office/drawing/2014/main" id="{7664A0A4-B870-1CCC-8ADF-00F7F6D5DC47}"/>
              </a:ext>
            </a:extLst>
          </p:cNvPr>
          <p:cNvCxnSpPr>
            <a:cxnSpLocks/>
          </p:cNvCxnSpPr>
          <p:nvPr/>
        </p:nvCxnSpPr>
        <p:spPr>
          <a:xfrm>
            <a:off x="1384133" y="3287408"/>
            <a:ext cx="3208415"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1D66F2-59EC-B3F9-F51E-82B2E19618A2}"/>
              </a:ext>
            </a:extLst>
          </p:cNvPr>
          <p:cNvCxnSpPr>
            <a:cxnSpLocks/>
          </p:cNvCxnSpPr>
          <p:nvPr/>
        </p:nvCxnSpPr>
        <p:spPr>
          <a:xfrm>
            <a:off x="1284366" y="4140164"/>
            <a:ext cx="3667778"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1C30E65-3E8E-64A8-2964-1070863DD283}"/>
              </a:ext>
            </a:extLst>
          </p:cNvPr>
          <p:cNvCxnSpPr>
            <a:cxnSpLocks/>
          </p:cNvCxnSpPr>
          <p:nvPr/>
        </p:nvCxnSpPr>
        <p:spPr>
          <a:xfrm>
            <a:off x="7054746" y="3293463"/>
            <a:ext cx="3006631"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D04EF8-6445-6D11-3AA8-4956E691BE9D}"/>
              </a:ext>
            </a:extLst>
          </p:cNvPr>
          <p:cNvCxnSpPr>
            <a:cxnSpLocks/>
          </p:cNvCxnSpPr>
          <p:nvPr/>
        </p:nvCxnSpPr>
        <p:spPr>
          <a:xfrm>
            <a:off x="7023545" y="4144766"/>
            <a:ext cx="4209086"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791E3F-FC45-CCFF-EBD0-E60FFB34594E}"/>
              </a:ext>
            </a:extLst>
          </p:cNvPr>
          <p:cNvCxnSpPr>
            <a:cxnSpLocks/>
          </p:cNvCxnSpPr>
          <p:nvPr/>
        </p:nvCxnSpPr>
        <p:spPr>
          <a:xfrm>
            <a:off x="7023545" y="3709545"/>
            <a:ext cx="3500169" cy="0"/>
          </a:xfrm>
          <a:prstGeom prst="line">
            <a:avLst/>
          </a:prstGeom>
          <a:ln w="19050">
            <a:solidFill>
              <a:srgbClr val="F510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070528" y="894123"/>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3</a:t>
              </a:r>
            </a:p>
          </p:txBody>
        </p:sp>
      </p:grpSp>
      <p:sp>
        <p:nvSpPr>
          <p:cNvPr id="30" name="Rectangle 29"/>
          <p:cNvSpPr/>
          <p:nvPr/>
        </p:nvSpPr>
        <p:spPr>
          <a:xfrm>
            <a:off x="1783862" y="928865"/>
            <a:ext cx="9964190" cy="1077218"/>
          </a:xfrm>
          <a:prstGeom prst="rect">
            <a:avLst/>
          </a:prstGeom>
        </p:spPr>
        <p:txBody>
          <a:bodyPr wrap="square">
            <a:spAutoFit/>
          </a:bodyPr>
          <a:lstStyle/>
          <a:p>
            <a:pPr algn="just">
              <a:defRPr/>
            </a:pPr>
            <a:r>
              <a:rPr lang="en-US" sz="3200" b="1" dirty="0">
                <a:solidFill>
                  <a:srgbClr val="0070C0"/>
                </a:solidFill>
                <a:latin typeface="Arial" panose="020B0604020202020204" pitchFamily="34" charset="0"/>
                <a:cs typeface="Arial" panose="020B0604020202020204" pitchFamily="34" charset="0"/>
              </a:rPr>
              <a:t>Qua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ảnh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những</a:t>
            </a:r>
            <a:r>
              <a:rPr lang="en-US" sz="3200" b="1" dirty="0">
                <a:solidFill>
                  <a:srgbClr val="0070C0"/>
                </a:solidFill>
                <a:latin typeface="Arial" panose="020B0604020202020204" pitchFamily="34" charset="0"/>
                <a:cs typeface="Arial" panose="020B0604020202020204" pitchFamily="34" charset="0"/>
              </a:rPr>
              <a:t> con </a:t>
            </a:r>
            <a:r>
              <a:rPr lang="en-US" sz="3200" b="1" dirty="0" err="1">
                <a:solidFill>
                  <a:srgbClr val="0070C0"/>
                </a:solidFill>
                <a:latin typeface="Arial" panose="020B0604020202020204" pitchFamily="34" charset="0"/>
                <a:cs typeface="Arial" panose="020B0604020202020204" pitchFamily="34" charset="0"/>
              </a:rPr>
              <a:t>đường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muốn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nói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điều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gì</a:t>
            </a:r>
            <a:r>
              <a:rPr lang="en-US" sz="3200" b="1" dirty="0">
                <a:solidFill>
                  <a:srgbClr val="0070C0"/>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8C78F2C7-C414-4169-A561-6DF45A4CF503}"/>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B0CB45-24B1-6CF4-43AC-328DF7DAA0C0}"/>
              </a:ext>
            </a:extLst>
          </p:cNvPr>
          <p:cNvSpPr/>
          <p:nvPr/>
        </p:nvSpPr>
        <p:spPr>
          <a:xfrm>
            <a:off x="2152577" y="2275013"/>
            <a:ext cx="6878407" cy="760280"/>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A.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Nói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nghề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nghiệp</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rPr>
              <a:t>.</a:t>
            </a:r>
            <a:endParaRPr kumimoji="0" lang="vi-VN"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92E59DB2-1C4A-1970-ED5E-0E250B2C37E8}"/>
              </a:ext>
            </a:extLst>
          </p:cNvPr>
          <p:cNvSpPr/>
          <p:nvPr/>
        </p:nvSpPr>
        <p:spPr>
          <a:xfrm>
            <a:off x="2182906" y="3249982"/>
            <a:ext cx="6848077" cy="779726"/>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B.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Nói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cảnh</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đẹp</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thiên</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nhiên</a:t>
            </a: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endParaRPr>
          </a:p>
        </p:txBody>
      </p:sp>
      <p:sp>
        <p:nvSpPr>
          <p:cNvPr id="5" name="Rectangle 4">
            <a:extLst>
              <a:ext uri="{FF2B5EF4-FFF2-40B4-BE49-F238E27FC236}">
                <a16:creationId xmlns:a16="http://schemas.microsoft.com/office/drawing/2014/main" id="{54E713D2-99C2-15E6-280A-B915C83E49CF}"/>
              </a:ext>
            </a:extLst>
          </p:cNvPr>
          <p:cNvSpPr/>
          <p:nvPr/>
        </p:nvSpPr>
        <p:spPr>
          <a:xfrm>
            <a:off x="2110898" y="4328741"/>
            <a:ext cx="7783115" cy="757862"/>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7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C.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Nói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về</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các</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loại</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phương</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tiện</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giao</a:t>
            </a:r>
            <a:r>
              <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7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thông</a:t>
            </a: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7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3EE6B36B-34CC-FCC2-8AB5-DDFE8CFFE0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95072" y="2403318"/>
            <a:ext cx="432172" cy="449428"/>
          </a:xfrm>
          <a:prstGeom prst="rect">
            <a:avLst/>
          </a:prstGeom>
        </p:spPr>
      </p:pic>
      <p:pic>
        <p:nvPicPr>
          <p:cNvPr id="7" name="Picture 2">
            <a:extLst>
              <a:ext uri="{FF2B5EF4-FFF2-40B4-BE49-F238E27FC236}">
                <a16:creationId xmlns:a16="http://schemas.microsoft.com/office/drawing/2014/main" id="{52E0EA46-15B1-E326-4575-A7A566CC49D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93050" y="4412012"/>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99B23797-6878-B584-0199-8C16C5670D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95072" y="3447427"/>
            <a:ext cx="385833"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148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
                                        </p:tgtEl>
                                        <p:attrNameLst>
                                          <p:attrName>fillcolor</p:attrName>
                                        </p:attrNameLst>
                                      </p:cBhvr>
                                      <p:to>
                                        <a:schemeClr val="bg2"/>
                                      </p:to>
                                    </p:animClr>
                                    <p:set>
                                      <p:cBhvr>
                                        <p:cTn id="25" dur="250" fill="hold"/>
                                        <p:tgtEl>
                                          <p:spTgt spid="3"/>
                                        </p:tgtEl>
                                        <p:attrNameLst>
                                          <p:attrName>fill.type</p:attrName>
                                        </p:attrNameLst>
                                      </p:cBhvr>
                                      <p:to>
                                        <p:strVal val="solid"/>
                                      </p:to>
                                    </p:set>
                                    <p:set>
                                      <p:cBhvr>
                                        <p:cTn id="26" dur="250" fill="hold"/>
                                        <p:tgtEl>
                                          <p:spTgt spid="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1" presetClass="emph" presetSubtype="2" fill="hold" nodeType="withEffect">
                                  <p:stCondLst>
                                    <p:cond delay="500"/>
                                  </p:stCondLst>
                                  <p:childTnLst>
                                    <p:animClr clrSpc="rgb" dir="cw">
                                      <p:cBhvr>
                                        <p:cTn id="28" dur="250" fill="hold"/>
                                        <p:tgtEl>
                                          <p:spTgt spid="3"/>
                                        </p:tgtEl>
                                        <p:attrNameLst>
                                          <p:attrName>fillcolor</p:attrName>
                                        </p:attrNameLst>
                                      </p:cBhvr>
                                      <p:to>
                                        <a:srgbClr val="FFFF00"/>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4"/>
                                        </p:tgtEl>
                                        <p:attrNameLst>
                                          <p:attrName>fillcolor</p:attrName>
                                        </p:attrNameLst>
                                      </p:cBhvr>
                                      <p:to>
                                        <a:schemeClr val="accent1"/>
                                      </p:to>
                                    </p:animClr>
                                    <p:set>
                                      <p:cBhvr>
                                        <p:cTn id="39" dur="250" fill="hold"/>
                                        <p:tgtEl>
                                          <p:spTgt spid="4"/>
                                        </p:tgtEl>
                                        <p:attrNameLst>
                                          <p:attrName>fill.type</p:attrName>
                                        </p:attrNameLst>
                                      </p:cBhvr>
                                      <p:to>
                                        <p:strVal val="solid"/>
                                      </p:to>
                                    </p:set>
                                    <p:set>
                                      <p:cBhvr>
                                        <p:cTn id="40" dur="250" fill="hold"/>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1" presetClass="emph" presetSubtype="2" fill="hold" nodeType="withEffect">
                                  <p:stCondLst>
                                    <p:cond delay="50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1" presetClass="emph" presetSubtype="2" fill="hold" nodeType="withEffect">
                                  <p:stCondLst>
                                    <p:cond delay="500"/>
                                  </p:stCondLst>
                                  <p:childTnLst>
                                    <p:animClr clrSpc="rgb" dir="cw">
                                      <p:cBhvr>
                                        <p:cTn id="56" dur="250" fill="hold"/>
                                        <p:tgtEl>
                                          <p:spTgt spid="5"/>
                                        </p:tgtEl>
                                        <p:attrNameLst>
                                          <p:attrName>fillcolor</p:attrName>
                                        </p:attrNameLst>
                                      </p:cBhvr>
                                      <p:to>
                                        <a:schemeClr val="accent1"/>
                                      </p:to>
                                    </p:animClr>
                                    <p:set>
                                      <p:cBhvr>
                                        <p:cTn id="57" dur="250" fill="hold"/>
                                        <p:tgtEl>
                                          <p:spTgt spid="5"/>
                                        </p:tgtEl>
                                        <p:attrNameLst>
                                          <p:attrName>fill.type</p:attrName>
                                        </p:attrNameLst>
                                      </p:cBhvr>
                                      <p:to>
                                        <p:strVal val="solid"/>
                                      </p:to>
                                    </p:set>
                                    <p:set>
                                      <p:cBhvr>
                                        <p:cTn id="58" dur="250" fill="hold"/>
                                        <p:tgtEl>
                                          <p:spTgt spid="5"/>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subTnLst>
                                    <p:audio>
                                      <p:cMediaNode>
                                        <p:cTn display="0" masterRel="sameClick">
                                          <p:stCondLst>
                                            <p:cond evt="begin" delay="0">
                                              <p:tn val="59"/>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1009110" y="25756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253025" y="913664"/>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Em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hiểu</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 con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đường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trên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trang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sách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có</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nghĩa</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là</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Arial-Rounded" pitchFamily="34" charset="0"/>
                <a:cs typeface="Arial" panose="020B0604020202020204" pitchFamily="34" charset="0"/>
              </a:rPr>
              <a:t>gì</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 panose="020B0604020202020204" pitchFamily="34" charset="0"/>
              </a:rPr>
              <a:t>?</a:t>
            </a:r>
          </a:p>
        </p:txBody>
      </p:sp>
      <p:sp>
        <p:nvSpPr>
          <p:cNvPr id="2" name="Rectangle 1">
            <a:extLst>
              <a:ext uri="{FF2B5EF4-FFF2-40B4-BE49-F238E27FC236}">
                <a16:creationId xmlns:a16="http://schemas.microsoft.com/office/drawing/2014/main" id="{88469DA2-A0BD-6BEC-C9B9-8ECFB904D6B8}"/>
              </a:ext>
            </a:extLst>
          </p:cNvPr>
          <p:cNvSpPr/>
          <p:nvPr/>
        </p:nvSpPr>
        <p:spPr>
          <a:xfrm>
            <a:off x="-1952089" y="247790"/>
            <a:ext cx="1787702"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Rectangle 2">
            <a:extLst>
              <a:ext uri="{FF2B5EF4-FFF2-40B4-BE49-F238E27FC236}">
                <a16:creationId xmlns:a16="http://schemas.microsoft.com/office/drawing/2014/main" id="{25246FA3-7068-5C36-E5A0-496C28273A7B}"/>
              </a:ext>
            </a:extLst>
          </p:cNvPr>
          <p:cNvSpPr/>
          <p:nvPr/>
        </p:nvSpPr>
        <p:spPr>
          <a:xfrm>
            <a:off x="2795781" y="3292548"/>
            <a:ext cx="7757926" cy="760280"/>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B. </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Con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đường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khám</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phá</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kiến</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thức</a:t>
            </a:r>
            <a:endParaRPr kumimoji="0" lang="vi-VN"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id="{D2F1EB39-4F96-C08B-2031-5A7F7D366A1D}"/>
              </a:ext>
            </a:extLst>
          </p:cNvPr>
          <p:cNvSpPr/>
          <p:nvPr/>
        </p:nvSpPr>
        <p:spPr>
          <a:xfrm>
            <a:off x="2779502" y="4376149"/>
            <a:ext cx="7757926" cy="779726"/>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C. </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Con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đường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ta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đi</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lại</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hằng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ngày</a:t>
            </a:r>
            <a:endPar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sp>
        <p:nvSpPr>
          <p:cNvPr id="5" name="Rectangle 4">
            <a:extLst>
              <a:ext uri="{FF2B5EF4-FFF2-40B4-BE49-F238E27FC236}">
                <a16:creationId xmlns:a16="http://schemas.microsoft.com/office/drawing/2014/main" id="{6A6838F4-5164-B5E6-2C64-9CFE04DBC1C5}"/>
              </a:ext>
            </a:extLst>
          </p:cNvPr>
          <p:cNvSpPr/>
          <p:nvPr/>
        </p:nvSpPr>
        <p:spPr>
          <a:xfrm>
            <a:off x="2779502" y="2211365"/>
            <a:ext cx="7757926" cy="757862"/>
          </a:xfrm>
          <a:prstGeom prst="rect">
            <a:avLst/>
          </a:prstGeom>
          <a:solidFill>
            <a:srgbClr val="FFCC99"/>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srgbClr val="FF0000"/>
                </a:solidFill>
                <a:effectLst/>
                <a:uLnTx/>
                <a:uFillTx/>
                <a:latin typeface="Arial" panose="020B0604020202020204" pitchFamily="34" charset="0"/>
                <a:ea typeface="Arial-Rounded" pitchFamily="34" charset="0"/>
                <a:cs typeface="Arial" panose="020B0604020202020204" pitchFamily="34" charset="0"/>
                <a:sym typeface="Arial"/>
              </a:rPr>
              <a:t>A. </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Con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đường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được</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vẽ</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trong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trang</a:t>
            </a:r>
            <a:r>
              <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rPr>
              <a:t> </a:t>
            </a:r>
            <a:r>
              <a:rPr kumimoji="0" lang="en-US" sz="2600" b="1" i="0" u="none" strike="noStrike" kern="0" cap="none" spc="0" normalizeH="0" baseline="0" noProof="0" dirty="0" err="1">
                <a:ln>
                  <a:noFill/>
                </a:ln>
                <a:solidFill>
                  <a:srgbClr val="000000"/>
                </a:solidFill>
                <a:effectLst/>
                <a:uLnTx/>
                <a:uFillTx/>
                <a:latin typeface="Arial" panose="020B0604020202020204" pitchFamily="34" charset="0"/>
                <a:ea typeface="Arial-Rounded" pitchFamily="34" charset="0"/>
                <a:cs typeface="Arial" panose="020B0604020202020204" pitchFamily="34" charset="0"/>
              </a:rPr>
              <a:t>sách</a:t>
            </a:r>
            <a:endParaRPr kumimoji="0" lang="en-US" sz="2600" b="1" i="0" u="none" strike="noStrike" kern="0" cap="none" spc="0" normalizeH="0" baseline="0" noProof="0" dirty="0">
              <a:ln>
                <a:noFill/>
              </a:ln>
              <a:solidFill>
                <a:srgbClr val="000000"/>
              </a:solidFill>
              <a:effectLst/>
              <a:uLnTx/>
              <a:uFillTx/>
              <a:latin typeface="Arial" panose="020B0604020202020204" pitchFamily="34" charset="0"/>
              <a:ea typeface="Arial-Rounded"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0C1D2BAA-421F-6F19-D4F8-96612A9ED3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63834" y="3414333"/>
            <a:ext cx="543203" cy="449428"/>
          </a:xfrm>
          <a:prstGeom prst="rect">
            <a:avLst/>
          </a:prstGeom>
        </p:spPr>
      </p:pic>
      <p:pic>
        <p:nvPicPr>
          <p:cNvPr id="7" name="Picture 2">
            <a:extLst>
              <a:ext uri="{FF2B5EF4-FFF2-40B4-BE49-F238E27FC236}">
                <a16:creationId xmlns:a16="http://schemas.microsoft.com/office/drawing/2014/main" id="{533B8AC9-A089-4D8F-40FD-70F2F47935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27553" y="2369134"/>
            <a:ext cx="484959"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AC36633-7786-AAFC-7AFA-8A50C2B390F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27553" y="4546059"/>
            <a:ext cx="484959" cy="439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826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3"/>
                                        </p:tgtEl>
                                        <p:attrNameLst>
                                          <p:attrName>fillcolor</p:attrName>
                                        </p:attrNameLst>
                                      </p:cBhvr>
                                      <p:to>
                                        <a:schemeClr val="bg2"/>
                                      </p:to>
                                    </p:animClr>
                                    <p:set>
                                      <p:cBhvr>
                                        <p:cTn id="25" dur="250" fill="hold"/>
                                        <p:tgtEl>
                                          <p:spTgt spid="3"/>
                                        </p:tgtEl>
                                        <p:attrNameLst>
                                          <p:attrName>fill.type</p:attrName>
                                        </p:attrNameLst>
                                      </p:cBhvr>
                                      <p:to>
                                        <p:strVal val="solid"/>
                                      </p:to>
                                    </p:set>
                                    <p:set>
                                      <p:cBhvr>
                                        <p:cTn id="26" dur="250" fill="hold"/>
                                        <p:tgtEl>
                                          <p:spTgt spid="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1" presetClass="emph" presetSubtype="2" fill="hold" nodeType="withEffect">
                                  <p:stCondLst>
                                    <p:cond delay="500"/>
                                  </p:stCondLst>
                                  <p:childTnLst>
                                    <p:animClr clrSpc="rgb" dir="cw">
                                      <p:cBhvr>
                                        <p:cTn id="28" dur="250" fill="hold"/>
                                        <p:tgtEl>
                                          <p:spTgt spid="3"/>
                                        </p:tgtEl>
                                        <p:attrNameLst>
                                          <p:attrName>fillcolor</p:attrName>
                                        </p:attrNameLst>
                                      </p:cBhvr>
                                      <p:to>
                                        <a:srgbClr val="FFFF00"/>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4"/>
                                        </p:tgtEl>
                                        <p:attrNameLst>
                                          <p:attrName>fillcolor</p:attrName>
                                        </p:attrNameLst>
                                      </p:cBhvr>
                                      <p:to>
                                        <a:schemeClr val="accent1"/>
                                      </p:to>
                                    </p:animClr>
                                    <p:set>
                                      <p:cBhvr>
                                        <p:cTn id="39" dur="250" fill="hold"/>
                                        <p:tgtEl>
                                          <p:spTgt spid="4"/>
                                        </p:tgtEl>
                                        <p:attrNameLst>
                                          <p:attrName>fill.type</p:attrName>
                                        </p:attrNameLst>
                                      </p:cBhvr>
                                      <p:to>
                                        <p:strVal val="solid"/>
                                      </p:to>
                                    </p:set>
                                    <p:set>
                                      <p:cBhvr>
                                        <p:cTn id="40" dur="250" fill="hold"/>
                                        <p:tgtEl>
                                          <p:spTgt spid="4"/>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1" presetClass="emph" presetSubtype="2" fill="hold" nodeType="withEffect">
                                  <p:stCondLst>
                                    <p:cond delay="500"/>
                                  </p:stCondLst>
                                  <p:childTnLst>
                                    <p:animClr clrSpc="rgb" dir="cw">
                                      <p:cBhvr>
                                        <p:cTn id="42" dur="250" fill="hold"/>
                                        <p:tgtEl>
                                          <p:spTgt spid="4"/>
                                        </p:tgtEl>
                                        <p:attrNameLst>
                                          <p:attrName>fillcolor</p:attrName>
                                        </p:attrNameLst>
                                      </p:cBhvr>
                                      <p:to>
                                        <a:schemeClr val="accent1"/>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1" presetClass="emph" presetSubtype="2" fill="hold" nodeType="withEffect">
                                  <p:stCondLst>
                                    <p:cond delay="500"/>
                                  </p:stCondLst>
                                  <p:childTnLst>
                                    <p:animClr clrSpc="rgb" dir="cw">
                                      <p:cBhvr>
                                        <p:cTn id="56" dur="250" fill="hold"/>
                                        <p:tgtEl>
                                          <p:spTgt spid="5"/>
                                        </p:tgtEl>
                                        <p:attrNameLst>
                                          <p:attrName>fillcolor</p:attrName>
                                        </p:attrNameLst>
                                      </p:cBhvr>
                                      <p:to>
                                        <a:schemeClr val="accent1"/>
                                      </p:to>
                                    </p:animClr>
                                    <p:set>
                                      <p:cBhvr>
                                        <p:cTn id="57" dur="250" fill="hold"/>
                                        <p:tgtEl>
                                          <p:spTgt spid="5"/>
                                        </p:tgtEl>
                                        <p:attrNameLst>
                                          <p:attrName>fill.type</p:attrName>
                                        </p:attrNameLst>
                                      </p:cBhvr>
                                      <p:to>
                                        <p:strVal val="solid"/>
                                      </p:to>
                                    </p:set>
                                    <p:set>
                                      <p:cBhvr>
                                        <p:cTn id="58" dur="250" fill="hold"/>
                                        <p:tgtEl>
                                          <p:spTgt spid="5"/>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subTnLst>
                                    <p:audio>
                                      <p:cMediaNode>
                                        <p:cTn display="0" masterRel="sameClick">
                                          <p:stCondLst>
                                            <p:cond evt="begin" delay="0">
                                              <p:tn val="59"/>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164DB502-149E-1EDC-481E-E5A454F164CD}"/>
              </a:ext>
            </a:extLst>
          </p:cNvPr>
          <p:cNvSpPr/>
          <p:nvPr/>
        </p:nvSpPr>
        <p:spPr>
          <a:xfrm>
            <a:off x="1804289" y="803674"/>
            <a:ext cx="9379456" cy="114784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Giai</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điệu</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hát</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nhắc</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nghề</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nghiệp</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nào</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3" name="Rectangle: Rounded Corners 2">
            <a:extLst>
              <a:ext uri="{FF2B5EF4-FFF2-40B4-BE49-F238E27FC236}">
                <a16:creationId xmlns:a16="http://schemas.microsoft.com/office/drawing/2014/main" id="{9D6FB3D6-538E-F81B-F15F-304FA34D0AC1}"/>
              </a:ext>
            </a:extLst>
          </p:cNvPr>
          <p:cNvSpPr/>
          <p:nvPr/>
        </p:nvSpPr>
        <p:spPr>
          <a:xfrm>
            <a:off x="3852418" y="4371493"/>
            <a:ext cx="4407662" cy="101830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Bộ</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đội</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4" name="Chu bo d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6658" y="2958306"/>
            <a:ext cx="406400" cy="406400"/>
          </a:xfrm>
          <a:prstGeom prst="rect">
            <a:avLst/>
          </a:prstGeom>
        </p:spPr>
      </p:pic>
    </p:spTree>
    <p:extLst>
      <p:ext uri="{BB962C8B-B14F-4D97-AF65-F5344CB8AC3E}">
        <p14:creationId xmlns:p14="http://schemas.microsoft.com/office/powerpoint/2010/main" val="203575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Cùng</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tìm</a:t>
            </a: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hiểu</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p:cNvPicPr>
            <a:picLocks noChangeAspect="1"/>
          </p:cNvPicPr>
          <p:nvPr/>
        </p:nvPicPr>
        <p:blipFill>
          <a:blip r:embed="rId6"/>
          <a:stretch>
            <a:fillRect/>
          </a:stretch>
        </p:blipFill>
        <p:spPr>
          <a:xfrm rot="16200000">
            <a:off x="606694" y="247791"/>
            <a:ext cx="646331" cy="646331"/>
          </a:xfrm>
          <a:prstGeom prst="rect">
            <a:avLst/>
          </a:prstGeom>
        </p:spPr>
      </p:pic>
      <p:grpSp>
        <p:nvGrpSpPr>
          <p:cNvPr id="25" name="PA_库_组合 5"/>
          <p:cNvGrpSpPr/>
          <p:nvPr>
            <p:custDataLst>
              <p:tags r:id="rId2"/>
            </p:custDataLst>
          </p:nvPr>
        </p:nvGrpSpPr>
        <p:grpSpPr>
          <a:xfrm>
            <a:off x="1253025" y="1055097"/>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panose="020B0604020202020204" pitchFamily="34" charset="0"/>
                  <a:ea typeface="方正静蕾简体" panose="02000000000000000000" pitchFamily="2" charset="-122"/>
                  <a:cs typeface="Arial" panose="020B0604020202020204" pitchFamily="34" charset="0"/>
                </a:rPr>
                <a:t>5</a:t>
              </a:r>
            </a:p>
          </p:txBody>
        </p:sp>
      </p:grpSp>
      <p:sp>
        <p:nvSpPr>
          <p:cNvPr id="30" name="Rectangle 29"/>
          <p:cNvSpPr/>
          <p:nvPr/>
        </p:nvSpPr>
        <p:spPr>
          <a:xfrm>
            <a:off x="1902353" y="1168111"/>
            <a:ext cx="9173189" cy="1077218"/>
          </a:xfrm>
          <a:prstGeom prst="rect">
            <a:avLst/>
          </a:prstGeom>
        </p:spPr>
        <p:txBody>
          <a:bodyPr wrap="square">
            <a:spAutoFit/>
          </a:bodyPr>
          <a:lstStyle/>
          <a:p>
            <a:pPr algn="just">
              <a:defRPr/>
            </a:pPr>
            <a:r>
              <a:rPr lang="en-US" sz="3200" b="1" dirty="0" err="1">
                <a:solidFill>
                  <a:srgbClr val="0070C0"/>
                </a:solidFill>
                <a:latin typeface="Arial" panose="020B0604020202020204" pitchFamily="34" charset="0"/>
                <a:cs typeface="Arial" panose="020B0604020202020204" pitchFamily="34" charset="0"/>
              </a:rPr>
              <a:t>Nói</a:t>
            </a:r>
            <a:r>
              <a:rPr lang="en-US" sz="3200" b="1" dirty="0">
                <a:solidFill>
                  <a:srgbClr val="0070C0"/>
                </a:solidFill>
                <a:latin typeface="Arial" panose="020B0604020202020204" pitchFamily="34" charset="0"/>
                <a:cs typeface="Arial" panose="020B0604020202020204" pitchFamily="34" charset="0"/>
              </a:rPr>
              <a:t> 2 – 3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về</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con </a:t>
            </a:r>
            <a:r>
              <a:rPr lang="en-US" sz="3200" b="1" dirty="0" err="1">
                <a:solidFill>
                  <a:srgbClr val="0070C0"/>
                </a:solidFill>
                <a:latin typeface="Arial" panose="020B0604020202020204" pitchFamily="34" charset="0"/>
                <a:cs typeface="Arial" panose="020B0604020202020204" pitchFamily="34" charset="0"/>
              </a:rPr>
              <a:t>đường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được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bài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thơ</a:t>
            </a:r>
            <a:r>
              <a:rPr lang="vi-VN" altLang="zh-CN" sz="3200" b="1" dirty="0">
                <a:solidFill>
                  <a:srgbClr val="0070C0"/>
                </a:solidFill>
                <a:latin typeface="Arial" panose="020B0604020202020204" pitchFamily="34" charset="0"/>
                <a:ea typeface="Arial-Rounded" panose="020B0500000000000000" pitchFamily="34" charset="0"/>
                <a:cs typeface="Arial" panose="020B0604020202020204" pitchFamily="34" charset="0"/>
              </a:rPr>
              <a:t>.</a:t>
            </a:r>
          </a:p>
        </p:txBody>
      </p:sp>
      <p:sp>
        <p:nvSpPr>
          <p:cNvPr id="2" name="Rectangle 1">
            <a:extLst>
              <a:ext uri="{FF2B5EF4-FFF2-40B4-BE49-F238E27FC236}">
                <a16:creationId xmlns:a16="http://schemas.microsoft.com/office/drawing/2014/main" id="{76BDBF7B-58AE-7E41-3620-16E857E75655}"/>
              </a:ext>
            </a:extLst>
          </p:cNvPr>
          <p:cNvSpPr/>
          <p:nvPr/>
        </p:nvSpPr>
        <p:spPr>
          <a:xfrm>
            <a:off x="-2095928" y="133564"/>
            <a:ext cx="1820894" cy="15731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18,818 BEST Kids Talking Cartoon IMAGES, STOCK PHOTOS &amp;amp; VECTORS | Adobe  Stock">
            <a:extLst>
              <a:ext uri="{FF2B5EF4-FFF2-40B4-BE49-F238E27FC236}">
                <a16:creationId xmlns:a16="http://schemas.microsoft.com/office/drawing/2014/main" id="{72FA8A5E-3493-BCDB-24A0-3589737073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200" r="98204">
                        <a14:foregroundMark x1="6387" y1="24444" x2="36926" y2="83611"/>
                        <a14:foregroundMark x1="33533" y1="21111" x2="17964" y2="36389"/>
                        <a14:foregroundMark x1="18762" y1="78056" x2="32735" y2="77500"/>
                      </a14:backgroundRemoval>
                    </a14:imgEffect>
                  </a14:imgLayer>
                </a14:imgProps>
              </a:ext>
              <a:ext uri="{28A0092B-C50C-407E-A947-70E740481C1C}">
                <a14:useLocalDpi xmlns:a14="http://schemas.microsoft.com/office/drawing/2010/main" val="0"/>
              </a:ext>
            </a:extLst>
          </a:blip>
          <a:srcRect/>
          <a:stretch>
            <a:fillRect/>
          </a:stretch>
        </p:blipFill>
        <p:spPr bwMode="auto">
          <a:xfrm>
            <a:off x="4484282" y="3579870"/>
            <a:ext cx="4454525" cy="32008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578783B-D7E7-6F8D-8E51-F7BED35F0ED0}"/>
              </a:ext>
            </a:extLst>
          </p:cNvPr>
          <p:cNvSpPr/>
          <p:nvPr/>
        </p:nvSpPr>
        <p:spPr>
          <a:xfrm>
            <a:off x="3892234" y="2629445"/>
            <a:ext cx="548452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Thảo</a:t>
            </a:r>
            <a:r>
              <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luận</a:t>
            </a:r>
            <a:r>
              <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nhóm</a:t>
            </a:r>
            <a:r>
              <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 </a:t>
            </a:r>
            <a:r>
              <a:rPr kumimoji="0" lang="en-US" sz="4000" b="1" i="0" u="none" strike="noStrike" kern="0" cap="none" spc="0" normalizeH="0" baseline="0" noProof="0" dirty="0" err="1">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rPr>
              <a:t>đôi</a:t>
            </a:r>
            <a:endParaRPr kumimoji="0" lang="en-US" sz="4000" b="1" i="0" u="none" strike="noStrike" kern="0" cap="none" spc="0" normalizeH="0" baseline="0" noProof="0" dirty="0">
              <a:ln w="3175">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Arial" panose="020B0604020202020204" pitchFamily="34" charset="0"/>
              <a:ea typeface="杨任东竹石体-Semibold"/>
              <a:cs typeface="Arial" panose="020B0604020202020204" pitchFamily="34" charset="0"/>
              <a:sym typeface="Arial"/>
            </a:endParaRPr>
          </a:p>
        </p:txBody>
      </p:sp>
    </p:spTree>
    <p:extLst>
      <p:ext uri="{BB962C8B-B14F-4D97-AF65-F5344CB8AC3E}">
        <p14:creationId xmlns:p14="http://schemas.microsoft.com/office/powerpoint/2010/main" val="3656146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49425B37-2780-6A8A-B900-3B9CA15D42D9}"/>
              </a:ext>
            </a:extLst>
          </p:cNvPr>
          <p:cNvPicPr>
            <a:picLocks noChangeAspect="1"/>
          </p:cNvPicPr>
          <p:nvPr/>
        </p:nvPicPr>
        <p:blipFill>
          <a:blip r:embed="rId5"/>
          <a:stretch>
            <a:fillRect/>
          </a:stretch>
        </p:blipFill>
        <p:spPr>
          <a:xfrm>
            <a:off x="0" y="0"/>
            <a:ext cx="12192000" cy="6858000"/>
          </a:xfrm>
          <a:prstGeom prst="rect">
            <a:avLst/>
          </a:prstGeom>
        </p:spPr>
      </p:pic>
      <p:sp>
        <p:nvSpPr>
          <p:cNvPr id="3" name="矩形: 圆角 20">
            <a:extLst>
              <a:ext uri="{FF2B5EF4-FFF2-40B4-BE49-F238E27FC236}">
                <a16:creationId xmlns:a16="http://schemas.microsoft.com/office/drawing/2014/main" id="{959535E7-028B-6609-E789-5EC852391BBD}"/>
              </a:ext>
            </a:extLst>
          </p:cNvPr>
          <p:cNvSpPr/>
          <p:nvPr/>
        </p:nvSpPr>
        <p:spPr>
          <a:xfrm>
            <a:off x="749066" y="25569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组合 6">
            <a:extLst>
              <a:ext uri="{FF2B5EF4-FFF2-40B4-BE49-F238E27FC236}">
                <a16:creationId xmlns:a16="http://schemas.microsoft.com/office/drawing/2014/main" id="{F8757523-BE12-B228-BB72-191B42914856}"/>
              </a:ext>
            </a:extLst>
          </p:cNvPr>
          <p:cNvGrpSpPr/>
          <p:nvPr/>
        </p:nvGrpSpPr>
        <p:grpSpPr>
          <a:xfrm>
            <a:off x="-15832" y="5588405"/>
            <a:ext cx="12219799" cy="1269592"/>
            <a:chOff x="-15831" y="5749200"/>
            <a:chExt cx="10672175" cy="1108800"/>
          </a:xfrm>
        </p:grpSpPr>
        <p:grpSp>
          <p:nvGrpSpPr>
            <p:cNvPr id="5" name="组合 30">
              <a:extLst>
                <a:ext uri="{FF2B5EF4-FFF2-40B4-BE49-F238E27FC236}">
                  <a16:creationId xmlns:a16="http://schemas.microsoft.com/office/drawing/2014/main" id="{F1924978-5C87-45C5-0267-D089B7DBAE38}"/>
                </a:ext>
              </a:extLst>
            </p:cNvPr>
            <p:cNvGrpSpPr/>
            <p:nvPr/>
          </p:nvGrpSpPr>
          <p:grpSpPr>
            <a:xfrm>
              <a:off x="-15831" y="5749493"/>
              <a:ext cx="8004131" cy="1108507"/>
              <a:chOff x="-883527" y="6643441"/>
              <a:chExt cx="10169247" cy="1408358"/>
            </a:xfrm>
          </p:grpSpPr>
          <p:grpSp>
            <p:nvGrpSpPr>
              <p:cNvPr id="7" name="组合 26">
                <a:extLst>
                  <a:ext uri="{FF2B5EF4-FFF2-40B4-BE49-F238E27FC236}">
                    <a16:creationId xmlns:a16="http://schemas.microsoft.com/office/drawing/2014/main" id="{F0EFEDAE-4D95-E27C-F85D-551705AFD24D}"/>
                  </a:ext>
                </a:extLst>
              </p:cNvPr>
              <p:cNvGrpSpPr/>
              <p:nvPr/>
            </p:nvGrpSpPr>
            <p:grpSpPr>
              <a:xfrm>
                <a:off x="-883527" y="6643441"/>
                <a:ext cx="6779498" cy="1408358"/>
                <a:chOff x="-6117" y="4325260"/>
                <a:chExt cx="11112036" cy="2532739"/>
              </a:xfrm>
            </p:grpSpPr>
            <p:pic>
              <p:nvPicPr>
                <p:cNvPr id="9" name="图片 5">
                  <a:extLst>
                    <a:ext uri="{FF2B5EF4-FFF2-40B4-BE49-F238E27FC236}">
                      <a16:creationId xmlns:a16="http://schemas.microsoft.com/office/drawing/2014/main" id="{764368BE-ED4E-CB30-6635-1FAC4CE35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10" name="图片 25">
                  <a:extLst>
                    <a:ext uri="{FF2B5EF4-FFF2-40B4-BE49-F238E27FC236}">
                      <a16:creationId xmlns:a16="http://schemas.microsoft.com/office/drawing/2014/main" id="{589E11AC-56E4-362A-8F10-677191780F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8" name="图片 28">
                <a:extLst>
                  <a:ext uri="{FF2B5EF4-FFF2-40B4-BE49-F238E27FC236}">
                    <a16:creationId xmlns:a16="http://schemas.microsoft.com/office/drawing/2014/main" id="{D56BE365-02B6-2A1B-246F-CEDC182B8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6" name="图片 27">
              <a:extLst>
                <a:ext uri="{FF2B5EF4-FFF2-40B4-BE49-F238E27FC236}">
                  <a16:creationId xmlns:a16="http://schemas.microsoft.com/office/drawing/2014/main" id="{57360077-AEB5-7005-F232-D59A536889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3" name="图片 16">
            <a:extLst>
              <a:ext uri="{FF2B5EF4-FFF2-40B4-BE49-F238E27FC236}">
                <a16:creationId xmlns:a16="http://schemas.microsoft.com/office/drawing/2014/main" id="{A336BAFA-377C-2158-A7D2-40DEE69D8B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4" name="图片 15">
            <a:extLst>
              <a:ext uri="{FF2B5EF4-FFF2-40B4-BE49-F238E27FC236}">
                <a16:creationId xmlns:a16="http://schemas.microsoft.com/office/drawing/2014/main" id="{32466848-DF0C-AAD5-3E46-4961EEB84C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B9E76190-E4B1-75C0-12C8-F0716B9D0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2112" y="998376"/>
            <a:ext cx="8310828" cy="4937760"/>
          </a:xfrm>
          <a:prstGeom prst="rect">
            <a:avLst/>
          </a:prstGeom>
        </p:spPr>
      </p:pic>
      <p:sp>
        <p:nvSpPr>
          <p:cNvPr id="16" name="Speech Bubble: Oval 15">
            <a:extLst>
              <a:ext uri="{FF2B5EF4-FFF2-40B4-BE49-F238E27FC236}">
                <a16:creationId xmlns:a16="http://schemas.microsoft.com/office/drawing/2014/main" id="{3F4094E6-7EC5-ECE7-B23D-C2D69A459B6A}"/>
              </a:ext>
            </a:extLst>
          </p:cNvPr>
          <p:cNvSpPr/>
          <p:nvPr/>
        </p:nvSpPr>
        <p:spPr>
          <a:xfrm flipH="1">
            <a:off x="8775574" y="115517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1FB34AEB-E460-B81B-A973-5AFA17666E52}"/>
              </a:ext>
            </a:extLst>
          </p:cNvPr>
          <p:cNvSpPr/>
          <p:nvPr/>
        </p:nvSpPr>
        <p:spPr>
          <a:xfrm>
            <a:off x="3663244" y="1155174"/>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55D4485B-6A0E-A68E-59AB-CA0DDC0A72CB}"/>
              </a:ext>
            </a:extLst>
          </p:cNvPr>
          <p:cNvPicPr>
            <a:picLocks noChangeAspect="1"/>
          </p:cNvPicPr>
          <p:nvPr/>
        </p:nvPicPr>
        <p:blipFill>
          <a:blip r:embed="rId10"/>
          <a:stretch>
            <a:fillRect/>
          </a:stretch>
        </p:blipFill>
        <p:spPr>
          <a:xfrm>
            <a:off x="908667" y="849121"/>
            <a:ext cx="2322777" cy="4127350"/>
          </a:xfrm>
          <a:prstGeom prst="rect">
            <a:avLst/>
          </a:prstGeom>
        </p:spPr>
      </p:pic>
      <p:grpSp>
        <p:nvGrpSpPr>
          <p:cNvPr id="11" name="PA_库_组合 5">
            <a:extLst>
              <a:ext uri="{FF2B5EF4-FFF2-40B4-BE49-F238E27FC236}">
                <a16:creationId xmlns:a16="http://schemas.microsoft.com/office/drawing/2014/main" id="{B56F0A28-F241-5781-B70D-82BF8A156301}"/>
              </a:ext>
            </a:extLst>
          </p:cNvPr>
          <p:cNvGrpSpPr/>
          <p:nvPr>
            <p:custDataLst>
              <p:tags r:id="rId1"/>
            </p:custDataLst>
          </p:nvPr>
        </p:nvGrpSpPr>
        <p:grpSpPr>
          <a:xfrm>
            <a:off x="850659" y="299736"/>
            <a:ext cx="587835" cy="733599"/>
            <a:chOff x="1836100" y="2332000"/>
            <a:chExt cx="1572829" cy="895643"/>
          </a:xfrm>
        </p:grpSpPr>
        <p:sp>
          <p:nvSpPr>
            <p:cNvPr id="12" name="任意多边形 10">
              <a:extLst>
                <a:ext uri="{FF2B5EF4-FFF2-40B4-BE49-F238E27FC236}">
                  <a16:creationId xmlns:a16="http://schemas.microsoft.com/office/drawing/2014/main" id="{38DFB9AF-93F5-70E3-CC30-3B746596ACD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任意多边形 11">
              <a:extLst>
                <a:ext uri="{FF2B5EF4-FFF2-40B4-BE49-F238E27FC236}">
                  <a16:creationId xmlns:a16="http://schemas.microsoft.com/office/drawing/2014/main" id="{4183F9A2-8322-A659-473D-2086D8AAE9D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0" name="文本框 12">
              <a:extLst>
                <a:ext uri="{FF2B5EF4-FFF2-40B4-BE49-F238E27FC236}">
                  <a16:creationId xmlns:a16="http://schemas.microsoft.com/office/drawing/2014/main" id="{1A0B08D5-F999-6A8A-CA73-A402FA84B13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21" name="Rectangle 20">
            <a:extLst>
              <a:ext uri="{FF2B5EF4-FFF2-40B4-BE49-F238E27FC236}">
                <a16:creationId xmlns:a16="http://schemas.microsoft.com/office/drawing/2014/main" id="{7F872214-AFC0-2190-6C3A-077D5DB7F828}"/>
              </a:ext>
            </a:extLst>
          </p:cNvPr>
          <p:cNvSpPr/>
          <p:nvPr/>
        </p:nvSpPr>
        <p:spPr>
          <a:xfrm>
            <a:off x="1376850" y="407694"/>
            <a:ext cx="10773211" cy="584775"/>
          </a:xfrm>
          <a:prstGeom prst="rect">
            <a:avLst/>
          </a:prstGeom>
        </p:spPr>
        <p:txBody>
          <a:bodyPr wrap="square">
            <a:spAutoFit/>
          </a:bodyPr>
          <a:lstStyle/>
          <a:p>
            <a:pPr algn="just">
              <a:defRPr/>
            </a:pPr>
            <a:r>
              <a:rPr lang="en-US" sz="3200" b="1" dirty="0" err="1">
                <a:solidFill>
                  <a:srgbClr val="0070C0"/>
                </a:solidFill>
                <a:latin typeface="Arial-Rounded" panose="020B0500000000000000" pitchFamily="34" charset="0"/>
              </a:rPr>
              <a:t>Nói</a:t>
            </a:r>
            <a:r>
              <a:rPr lang="en-US" sz="3200" b="1" dirty="0">
                <a:solidFill>
                  <a:srgbClr val="0070C0"/>
                </a:solidFill>
                <a:latin typeface="Arial-Rounded" panose="020B0500000000000000" pitchFamily="34" charset="0"/>
              </a:rPr>
              <a:t> 2 – 3 </a:t>
            </a:r>
            <a:r>
              <a:rPr lang="en-US" sz="3200" b="1" dirty="0" err="1">
                <a:solidFill>
                  <a:srgbClr val="0070C0"/>
                </a:solidFill>
                <a:latin typeface="Arial-Rounded" panose="020B0500000000000000" pitchFamily="34" charset="0"/>
              </a:rPr>
              <a:t>câu</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về</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một</a:t>
            </a:r>
            <a:r>
              <a:rPr lang="en-US" sz="3200" b="1" dirty="0">
                <a:solidFill>
                  <a:srgbClr val="0070C0"/>
                </a:solidFill>
                <a:latin typeface="Arial-Rounded" panose="020B0500000000000000" pitchFamily="34" charset="0"/>
              </a:rPr>
              <a:t> con </a:t>
            </a:r>
            <a:r>
              <a:rPr lang="en-US" sz="3200" b="1" dirty="0" err="1">
                <a:solidFill>
                  <a:srgbClr val="0070C0"/>
                </a:solidFill>
                <a:latin typeface="Arial-Rounded" panose="020B0500000000000000" pitchFamily="34" charset="0"/>
              </a:rPr>
              <a:t>đường</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được</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tả</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trong</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bài</a:t>
            </a:r>
            <a:r>
              <a:rPr lang="en-US" sz="3200" b="1" dirty="0">
                <a:solidFill>
                  <a:srgbClr val="0070C0"/>
                </a:solidFill>
                <a:latin typeface="Arial-Rounded" panose="020B0500000000000000" pitchFamily="34" charset="0"/>
              </a:rPr>
              <a:t> </a:t>
            </a:r>
            <a:r>
              <a:rPr lang="en-US" sz="3200" b="1" dirty="0" err="1">
                <a:solidFill>
                  <a:srgbClr val="0070C0"/>
                </a:solidFill>
                <a:latin typeface="Arial-Rounded" panose="020B0500000000000000" pitchFamily="34" charset="0"/>
              </a:rPr>
              <a:t>thơ</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741775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22" presetClass="entr" presetSubtype="4"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25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uỷn.wav"/>
                                        </p:tgtEl>
                                      </p:cMediaNode>
                                    </p:audio>
                                  </p:subTnLst>
                                </p:cTn>
                              </p:par>
                            </p:childTnLst>
                          </p:cTn>
                        </p:par>
                        <p:par>
                          <p:cTn id="28" fill="hold">
                            <p:stCondLst>
                              <p:cond delay="275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4" name="Trò-chơi-chíu.wav"/>
                                        </p:tgtEl>
                                      </p:cMediaNode>
                                    </p:audio>
                                  </p:subTnLst>
                                </p:cTn>
                              </p:par>
                            </p:childTnLst>
                          </p:cTn>
                        </p:par>
                        <p:par>
                          <p:cTn id="32" fill="hold">
                            <p:stCondLst>
                              <p:cond delay="325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37053BB-D970-617D-DEFC-3E42D28B1E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319967">
            <a:off x="3080725" y="323250"/>
            <a:ext cx="4713152" cy="2764591"/>
          </a:xfrm>
          <a:prstGeom prst="rect">
            <a:avLst/>
          </a:prstGeom>
        </p:spPr>
      </p:pic>
      <p:pic>
        <p:nvPicPr>
          <p:cNvPr id="3" name="图片 5" descr="图片包含 玩偶, 玩具, 室内, 天空&#10;&#10;已生成极高可信度的说明">
            <a:extLst>
              <a:ext uri="{FF2B5EF4-FFF2-40B4-BE49-F238E27FC236}">
                <a16:creationId xmlns:a16="http://schemas.microsoft.com/office/drawing/2014/main" id="{60EA505C-0399-8CAE-2367-D439B3DF4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357" y="-176527"/>
            <a:ext cx="2265335" cy="2265335"/>
          </a:xfrm>
          <a:prstGeom prst="rect">
            <a:avLst/>
          </a:prstGeom>
        </p:spPr>
      </p:pic>
      <p:pic>
        <p:nvPicPr>
          <p:cNvPr id="4" name="图片 8">
            <a:extLst>
              <a:ext uri="{FF2B5EF4-FFF2-40B4-BE49-F238E27FC236}">
                <a16:creationId xmlns:a16="http://schemas.microsoft.com/office/drawing/2014/main" id="{D96F26EA-D66F-671D-5B77-937D02A33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993" y="1306682"/>
            <a:ext cx="645126" cy="645126"/>
          </a:xfrm>
          <a:prstGeom prst="rect">
            <a:avLst/>
          </a:prstGeom>
        </p:spPr>
      </p:pic>
      <p:pic>
        <p:nvPicPr>
          <p:cNvPr id="5" name="图片 11">
            <a:extLst>
              <a:ext uri="{FF2B5EF4-FFF2-40B4-BE49-F238E27FC236}">
                <a16:creationId xmlns:a16="http://schemas.microsoft.com/office/drawing/2014/main" id="{DAFC8F2B-B37A-F3FD-AB6F-27AEB7D12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7101755" y="1169786"/>
            <a:ext cx="1272762" cy="845921"/>
          </a:xfrm>
          <a:prstGeom prst="rect">
            <a:avLst/>
          </a:prstGeom>
        </p:spPr>
      </p:pic>
      <p:sp>
        <p:nvSpPr>
          <p:cNvPr id="6" name="TextBox 5">
            <a:extLst>
              <a:ext uri="{FF2B5EF4-FFF2-40B4-BE49-F238E27FC236}">
                <a16:creationId xmlns:a16="http://schemas.microsoft.com/office/drawing/2014/main" id="{ADA3427E-40D2-A6E8-1873-16643F438E5B}"/>
              </a:ext>
            </a:extLst>
          </p:cNvPr>
          <p:cNvSpPr txBox="1"/>
          <p:nvPr/>
        </p:nvSpPr>
        <p:spPr>
          <a:xfrm>
            <a:off x="4013675" y="1592746"/>
            <a:ext cx="3297676"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9Slide03 AmpleSoft Bold" panose="02000000000000000000" pitchFamily="2" charset="0"/>
                <a:ea typeface="微软雅黑" panose="020B0503020204020204" pitchFamily="34" charset="-122"/>
              </a:rPr>
              <a:t>NỘI DUNG:</a:t>
            </a:r>
          </a:p>
        </p:txBody>
      </p:sp>
      <p:sp>
        <p:nvSpPr>
          <p:cNvPr id="7" name="Rounded Rectangle 1">
            <a:extLst>
              <a:ext uri="{FF2B5EF4-FFF2-40B4-BE49-F238E27FC236}">
                <a16:creationId xmlns:a16="http://schemas.microsoft.com/office/drawing/2014/main" id="{B9BD2AD0-BA0E-2560-D53D-1B4B6892B2E9}"/>
              </a:ext>
            </a:extLst>
          </p:cNvPr>
          <p:cNvSpPr/>
          <p:nvPr/>
        </p:nvSpPr>
        <p:spPr>
          <a:xfrm>
            <a:off x="1430571" y="2976956"/>
            <a:ext cx="9043638" cy="2288298"/>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002060"/>
                </a:solidFill>
                <a:latin typeface="#9Slide03 Arima Madurai ExtraBo" panose="00000900000000000000" pitchFamily="2" charset="0"/>
                <a:cs typeface="#9Slide03 Arima Madurai ExtraBo" panose="00000900000000000000" pitchFamily="2" charset="0"/>
              </a:rPr>
              <a:t>     </a:t>
            </a:r>
            <a:r>
              <a:rPr lang="nl-NL" sz="3200" b="1" dirty="0">
                <a:solidFill>
                  <a:srgbClr val="002060"/>
                </a:solidFill>
                <a:latin typeface="#9Slide03 Arima Madurai ExtraBo" panose="00000900000000000000" pitchFamily="2" charset="0"/>
                <a:cs typeface="#9Slide03 Arima Madurai ExtraBo" panose="00000900000000000000" pitchFamily="2" charset="0"/>
              </a:rPr>
              <a:t>Bài thơ nói về nghề nghiệp của chú phi công, chú hải quân, bác lái tàu hỏa, nghề của bố (nghề xây dựng), nghề của mẹ (làm nông) và việc hằng ngày của bé là đi học.</a:t>
            </a:r>
            <a:endParaRPr lang="en-US" sz="3200" b="1" dirty="0">
              <a:solidFill>
                <a:srgbClr val="002060"/>
              </a:solidFill>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375774280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EDC078-35C4-DE26-E12E-87DE9EE9B572}"/>
              </a:ext>
            </a:extLst>
          </p:cNvPr>
          <p:cNvGrpSpPr/>
          <p:nvPr/>
        </p:nvGrpSpPr>
        <p:grpSpPr>
          <a:xfrm>
            <a:off x="2270759" y="515719"/>
            <a:ext cx="7157324" cy="5644850"/>
            <a:chOff x="2267472" y="254413"/>
            <a:chExt cx="7157324" cy="5644850"/>
          </a:xfrm>
        </p:grpSpPr>
        <p:pic>
          <p:nvPicPr>
            <p:cNvPr id="5" name="Picture 4" descr="Icon&#10;&#10;Description automatically generated">
              <a:extLst>
                <a:ext uri="{FF2B5EF4-FFF2-40B4-BE49-F238E27FC236}">
                  <a16:creationId xmlns:a16="http://schemas.microsoft.com/office/drawing/2014/main" id="{DCFAF34E-336F-C912-A202-8E8BABA52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6" name="Picture 5">
              <a:extLst>
                <a:ext uri="{FF2B5EF4-FFF2-40B4-BE49-F238E27FC236}">
                  <a16:creationId xmlns:a16="http://schemas.microsoft.com/office/drawing/2014/main" id="{F8B7D329-A396-CD07-C628-3297943B89D6}"/>
                </a:ext>
              </a:extLst>
            </p:cNvPr>
            <p:cNvPicPr>
              <a:picLocks noChangeAspect="1"/>
            </p:cNvPicPr>
            <p:nvPr/>
          </p:nvPicPr>
          <p:blipFill>
            <a:blip r:embed="rId5"/>
            <a:stretch>
              <a:fillRect/>
            </a:stretch>
          </p:blipFill>
          <p:spPr>
            <a:xfrm>
              <a:off x="2267472" y="1211266"/>
              <a:ext cx="7157324" cy="3188484"/>
            </a:xfrm>
            <a:prstGeom prst="rect">
              <a:avLst/>
            </a:prstGeom>
          </p:spPr>
        </p:pic>
      </p:grpSp>
      <p:sp>
        <p:nvSpPr>
          <p:cNvPr id="2" name="Rectangle 1">
            <a:extLst>
              <a:ext uri="{FF2B5EF4-FFF2-40B4-BE49-F238E27FC236}">
                <a16:creationId xmlns:a16="http://schemas.microsoft.com/office/drawing/2014/main" id="{BF4914F3-518B-B614-1F82-E7BFBD7CC346}"/>
              </a:ext>
            </a:extLst>
          </p:cNvPr>
          <p:cNvSpPr/>
          <p:nvPr/>
        </p:nvSpPr>
        <p:spPr>
          <a:xfrm>
            <a:off x="-1952089" y="247790"/>
            <a:ext cx="1787702"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5570707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song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56338" y="318499"/>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81824" y="262619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443772" y="4532301"/>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20121" y="4455286"/>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537982" y="2442408"/>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60364" y="766779"/>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287838" y="0"/>
            <a:ext cx="2799927" cy="653170"/>
            <a:chOff x="2970998" y="721599"/>
            <a:chExt cx="4158422"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Luyện</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lại</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911A7418-88A0-BE64-8DE6-AD7D6C9B34D6}"/>
              </a:ext>
            </a:extLst>
          </p:cNvPr>
          <p:cNvGrpSpPr/>
          <p:nvPr/>
        </p:nvGrpSpPr>
        <p:grpSpPr>
          <a:xfrm>
            <a:off x="781849" y="286889"/>
            <a:ext cx="3145929" cy="954108"/>
            <a:chOff x="1053394" y="206467"/>
            <a:chExt cx="2880723" cy="718529"/>
          </a:xfrm>
        </p:grpSpPr>
        <p:sp>
          <p:nvSpPr>
            <p:cNvPr id="38" name="Rectangle: Rounded Corners 43">
              <a:extLst>
                <a:ext uri="{FF2B5EF4-FFF2-40B4-BE49-F238E27FC236}">
                  <a16:creationId xmlns:a16="http://schemas.microsoft.com/office/drawing/2014/main" id="{246F02C8-6D1C-63DB-F8D4-76FFFC38E1A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BA4EAB5-2157-920E-D4A1-25A6CF15D088}"/>
                </a:ext>
              </a:extLst>
            </p:cNvPr>
            <p:cNvSpPr/>
            <p:nvPr/>
          </p:nvSpPr>
          <p:spPr>
            <a:xfrm>
              <a:off x="1053394" y="206467"/>
              <a:ext cx="2880723" cy="718529"/>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2471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49EDC3-F9ED-3B10-7BD4-07D9956D88D1}"/>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506B63E-799C-838E-0154-0899DEC3EA32}"/>
              </a:ext>
            </a:extLst>
          </p:cNvPr>
          <p:cNvGrpSpPr/>
          <p:nvPr/>
        </p:nvGrpSpPr>
        <p:grpSpPr>
          <a:xfrm>
            <a:off x="493029" y="3035023"/>
            <a:ext cx="4265998" cy="1623049"/>
            <a:chOff x="38009" y="2030156"/>
            <a:chExt cx="4265998" cy="1764804"/>
          </a:xfrm>
        </p:grpSpPr>
        <p:sp>
          <p:nvSpPr>
            <p:cNvPr id="6" name="Rounded Rectangle 4">
              <a:extLst>
                <a:ext uri="{FF2B5EF4-FFF2-40B4-BE49-F238E27FC236}">
                  <a16:creationId xmlns:a16="http://schemas.microsoft.com/office/drawing/2014/main" id="{450188AA-ED43-D7CE-1A57-E385B30EBECF}"/>
                </a:ext>
              </a:extLst>
            </p:cNvPr>
            <p:cNvSpPr/>
            <p:nvPr/>
          </p:nvSpPr>
          <p:spPr>
            <a:xfrm>
              <a:off x="38009" y="203015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91676E-5726-A3BB-A81A-3D9A2A3FB77A}"/>
                </a:ext>
              </a:extLst>
            </p:cNvPr>
            <p:cNvSpPr txBox="1"/>
            <p:nvPr/>
          </p:nvSpPr>
          <p:spPr>
            <a:xfrm>
              <a:off x="198334" y="2049118"/>
              <a:ext cx="4105673" cy="1639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hải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quân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Mênh</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mông</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bờ</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lạ</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8" name="Group 7">
            <a:extLst>
              <a:ext uri="{FF2B5EF4-FFF2-40B4-BE49-F238E27FC236}">
                <a16:creationId xmlns:a16="http://schemas.microsoft.com/office/drawing/2014/main" id="{006D27F4-637D-FF5B-5D01-C0841002E8C8}"/>
              </a:ext>
            </a:extLst>
          </p:cNvPr>
          <p:cNvGrpSpPr/>
          <p:nvPr/>
        </p:nvGrpSpPr>
        <p:grpSpPr>
          <a:xfrm>
            <a:off x="528507" y="4919840"/>
            <a:ext cx="4171920" cy="1623049"/>
            <a:chOff x="3347864" y="3360628"/>
            <a:chExt cx="3921217" cy="1782872"/>
          </a:xfrm>
        </p:grpSpPr>
        <p:sp>
          <p:nvSpPr>
            <p:cNvPr id="9" name="Rounded Rectangle 7">
              <a:extLst>
                <a:ext uri="{FF2B5EF4-FFF2-40B4-BE49-F238E27FC236}">
                  <a16:creationId xmlns:a16="http://schemas.microsoft.com/office/drawing/2014/main" id="{C56E939D-3723-8D2C-15F7-8C09B163DD92}"/>
                </a:ext>
              </a:extLst>
            </p:cNvPr>
            <p:cNvSpPr/>
            <p:nvPr/>
          </p:nvSpPr>
          <p:spPr>
            <a:xfrm>
              <a:off x="3347864" y="3378696"/>
              <a:ext cx="3860947"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9335AB5-82CC-0A29-4684-B9C453F1F1C6}"/>
                </a:ext>
              </a:extLst>
            </p:cNvPr>
            <p:cNvSpPr txBox="1"/>
            <p:nvPr/>
          </p:nvSpPr>
          <p:spPr>
            <a:xfrm>
              <a:off x="3452252" y="3360628"/>
              <a:ext cx="3816829" cy="16566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bác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lái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tàu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Chạy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dài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theo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song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hành</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1" name="Group 10">
            <a:extLst>
              <a:ext uri="{FF2B5EF4-FFF2-40B4-BE49-F238E27FC236}">
                <a16:creationId xmlns:a16="http://schemas.microsoft.com/office/drawing/2014/main" id="{1B5D6537-AB65-CA12-7B1C-D449D593FB1C}"/>
              </a:ext>
            </a:extLst>
          </p:cNvPr>
          <p:cNvGrpSpPr/>
          <p:nvPr/>
        </p:nvGrpSpPr>
        <p:grpSpPr>
          <a:xfrm>
            <a:off x="415853" y="1025656"/>
            <a:ext cx="4343174" cy="1729504"/>
            <a:chOff x="1976957" y="443169"/>
            <a:chExt cx="4300133" cy="1508105"/>
          </a:xfrm>
        </p:grpSpPr>
        <p:sp>
          <p:nvSpPr>
            <p:cNvPr id="12" name="Rounded Rectangle 10">
              <a:extLst>
                <a:ext uri="{FF2B5EF4-FFF2-40B4-BE49-F238E27FC236}">
                  <a16:creationId xmlns:a16="http://schemas.microsoft.com/office/drawing/2014/main" id="{FF99D9A8-D57C-C322-C19E-26FD0C134C95}"/>
                </a:ext>
              </a:extLst>
            </p:cNvPr>
            <p:cNvSpPr/>
            <p:nvPr/>
          </p:nvSpPr>
          <p:spPr>
            <a:xfrm>
              <a:off x="1976957" y="443169"/>
              <a:ext cx="4300133" cy="1508105"/>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90FC352-B04C-CA13-C767-2026169011AC}"/>
                </a:ext>
              </a:extLst>
            </p:cNvPr>
            <p:cNvSpPr txBox="1"/>
            <p:nvPr/>
          </p:nvSpPr>
          <p:spPr>
            <a:xfrm>
              <a:off x="2027891" y="516241"/>
              <a:ext cx="4191180" cy="1315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chú</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phi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công</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Lẫn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tít</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Khắp</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vùng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vì</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chi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chít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5" name="Group 14">
            <a:extLst>
              <a:ext uri="{FF2B5EF4-FFF2-40B4-BE49-F238E27FC236}">
                <a16:creationId xmlns:a16="http://schemas.microsoft.com/office/drawing/2014/main" id="{C0F1D489-759B-F450-7737-0206034ACF3B}"/>
              </a:ext>
            </a:extLst>
          </p:cNvPr>
          <p:cNvGrpSpPr/>
          <p:nvPr/>
        </p:nvGrpSpPr>
        <p:grpSpPr>
          <a:xfrm>
            <a:off x="6596078" y="4581645"/>
            <a:ext cx="4211845" cy="2090446"/>
            <a:chOff x="2902193" y="3424762"/>
            <a:chExt cx="3602511" cy="1768910"/>
          </a:xfrm>
        </p:grpSpPr>
        <p:sp>
          <p:nvSpPr>
            <p:cNvPr id="16" name="Rounded Rectangle 3">
              <a:extLst>
                <a:ext uri="{FF2B5EF4-FFF2-40B4-BE49-F238E27FC236}">
                  <a16:creationId xmlns:a16="http://schemas.microsoft.com/office/drawing/2014/main" id="{546B34FB-86EC-FCA1-424A-C4815BC928A9}"/>
                </a:ext>
              </a:extLst>
            </p:cNvPr>
            <p:cNvSpPr/>
            <p:nvPr/>
          </p:nvSpPr>
          <p:spPr>
            <a:xfrm>
              <a:off x="2902193" y="3424762"/>
              <a:ext cx="3602511"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92866A-7857-E973-9E77-22F3259A766E}"/>
                </a:ext>
              </a:extLst>
            </p:cNvPr>
            <p:cNvSpPr txBox="1"/>
            <p:nvPr/>
          </p:nvSpPr>
          <p:spPr>
            <a:xfrm>
              <a:off x="3024300" y="3605008"/>
              <a:ext cx="3414105" cy="158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bảo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đến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trường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thôi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Bé</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tìm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mỗi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sớm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mai</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trang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sách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Thanh </a:t>
              </a:r>
              <a:r>
                <a:rPr kumimoji="0" lang="en-US" sz="24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Thảo</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18" name="Group 17">
            <a:extLst>
              <a:ext uri="{FF2B5EF4-FFF2-40B4-BE49-F238E27FC236}">
                <a16:creationId xmlns:a16="http://schemas.microsoft.com/office/drawing/2014/main" id="{FBECA237-AEE9-C8BF-5D59-C7AA375476CB}"/>
              </a:ext>
            </a:extLst>
          </p:cNvPr>
          <p:cNvGrpSpPr/>
          <p:nvPr/>
        </p:nvGrpSpPr>
        <p:grpSpPr>
          <a:xfrm>
            <a:off x="6563074" y="2529493"/>
            <a:ext cx="4380531" cy="1899284"/>
            <a:chOff x="-20638" y="1691440"/>
            <a:chExt cx="4005716" cy="1899284"/>
          </a:xfrm>
        </p:grpSpPr>
        <p:sp>
          <p:nvSpPr>
            <p:cNvPr id="19" name="Rounded Rectangle 15">
              <a:extLst>
                <a:ext uri="{FF2B5EF4-FFF2-40B4-BE49-F238E27FC236}">
                  <a16:creationId xmlns:a16="http://schemas.microsoft.com/office/drawing/2014/main" id="{274EDCCD-B014-E24F-BC30-3C6737CCD59F}"/>
                </a:ext>
              </a:extLst>
            </p:cNvPr>
            <p:cNvSpPr/>
            <p:nvPr/>
          </p:nvSpPr>
          <p:spPr>
            <a:xfrm>
              <a:off x="-20638" y="1825920"/>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8EECB-8F70-21A6-02D2-EE130A9C6E10}"/>
                </a:ext>
              </a:extLst>
            </p:cNvPr>
            <p:cNvSpPr txBox="1"/>
            <p:nvPr/>
          </p:nvSpPr>
          <p:spPr>
            <a:xfrm>
              <a:off x="87505" y="1691440"/>
              <a:ext cx="389757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mẹ</a:t>
              </a:r>
              <a:endPar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ruộng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dâu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tốt</a:t>
              </a:r>
              <a:endPar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Thảm</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ngát</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grpSp>
      <p:grpSp>
        <p:nvGrpSpPr>
          <p:cNvPr id="21" name="Group 20">
            <a:extLst>
              <a:ext uri="{FF2B5EF4-FFF2-40B4-BE49-F238E27FC236}">
                <a16:creationId xmlns:a16="http://schemas.microsoft.com/office/drawing/2014/main" id="{7A2A1C39-5AD3-1307-78F3-18A3A10FFF49}"/>
              </a:ext>
            </a:extLst>
          </p:cNvPr>
          <p:cNvGrpSpPr/>
          <p:nvPr/>
        </p:nvGrpSpPr>
        <p:grpSpPr>
          <a:xfrm>
            <a:off x="6527517" y="715060"/>
            <a:ext cx="4424925" cy="1764804"/>
            <a:chOff x="1382366" y="303401"/>
            <a:chExt cx="3995062" cy="1764804"/>
          </a:xfrm>
        </p:grpSpPr>
        <p:sp>
          <p:nvSpPr>
            <p:cNvPr id="22" name="Rounded Rectangle 18">
              <a:extLst>
                <a:ext uri="{FF2B5EF4-FFF2-40B4-BE49-F238E27FC236}">
                  <a16:creationId xmlns:a16="http://schemas.microsoft.com/office/drawing/2014/main" id="{ADDDD9C2-D6F2-D286-FB52-AEC916C9E3B5}"/>
                </a:ext>
              </a:extLst>
            </p:cNvPr>
            <p:cNvSpPr/>
            <p:nvPr/>
          </p:nvSpPr>
          <p:spPr>
            <a:xfrm>
              <a:off x="1382366" y="303401"/>
              <a:ext cx="3802682" cy="1764804"/>
            </a:xfrm>
            <a:prstGeom prst="roundRect">
              <a:avLst/>
            </a:prstGeom>
            <a:solidFill>
              <a:sysClr val="window" lastClr="FFFFFF"/>
            </a:solidFill>
            <a:ln w="25400" cap="flat" cmpd="sng" algn="ctr">
              <a:solidFill>
                <a:srgbClr val="F7964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5108723-3C32-448B-942B-543CDB19B04C}"/>
                </a:ext>
              </a:extLst>
            </p:cNvPr>
            <p:cNvSpPr txBox="1"/>
            <p:nvPr/>
          </p:nvSpPr>
          <p:spPr>
            <a:xfrm>
              <a:off x="1499555" y="385984"/>
              <a:ext cx="3877873" cy="15234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con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bố</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giàn</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giáo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sắt</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nối</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nhau</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Dựng</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nên</a:t>
              </a:r>
              <a:r>
                <a:rPr kumimoji="0" lang="en-US" sz="23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3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300" i="0" u="none" strike="noStrike" kern="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mới</a:t>
              </a:r>
              <a:r>
                <a:rPr kumimoji="0" lang="en-US" sz="2400" i="0" u="none" strike="noStrike" kern="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7057D61-D3F2-0B77-D740-76912AB52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49922" t="43571" r="19037" b="35110"/>
          <a:stretch/>
        </p:blipFill>
        <p:spPr>
          <a:xfrm flipH="1">
            <a:off x="4256338" y="318499"/>
            <a:ext cx="1808331" cy="1583849"/>
          </a:xfrm>
          <a:prstGeom prst="ellipse">
            <a:avLst/>
          </a:prstGeom>
          <a:ln>
            <a:noFill/>
          </a:ln>
          <a:effectLst>
            <a:softEdge rad="112500"/>
          </a:effectLst>
        </p:spPr>
      </p:pic>
      <p:pic>
        <p:nvPicPr>
          <p:cNvPr id="14" name="Picture 13">
            <a:extLst>
              <a:ext uri="{FF2B5EF4-FFF2-40B4-BE49-F238E27FC236}">
                <a16:creationId xmlns:a16="http://schemas.microsoft.com/office/drawing/2014/main" id="{01DEFCE6-90EC-A9B4-AA39-72BE8C7CDE9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67826" t="60500" r="3104" b="18412"/>
          <a:stretch/>
        </p:blipFill>
        <p:spPr>
          <a:xfrm flipH="1">
            <a:off x="4281824" y="2626199"/>
            <a:ext cx="1835078" cy="1697778"/>
          </a:xfrm>
          <a:prstGeom prst="ellipse">
            <a:avLst/>
          </a:prstGeom>
          <a:ln>
            <a:noFill/>
          </a:ln>
          <a:effectLst>
            <a:softEdge rad="112500"/>
          </a:effectLst>
        </p:spPr>
      </p:pic>
      <p:pic>
        <p:nvPicPr>
          <p:cNvPr id="26" name="Picture 25">
            <a:extLst>
              <a:ext uri="{FF2B5EF4-FFF2-40B4-BE49-F238E27FC236}">
                <a16:creationId xmlns:a16="http://schemas.microsoft.com/office/drawing/2014/main" id="{E8CF9720-1C0D-6BA1-30AF-2E97391C297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5480" t="75846" r="14407" b="3146"/>
          <a:stretch/>
        </p:blipFill>
        <p:spPr>
          <a:xfrm flipH="1">
            <a:off x="4443772" y="4532301"/>
            <a:ext cx="1780182" cy="1583849"/>
          </a:xfrm>
          <a:prstGeom prst="ellipse">
            <a:avLst/>
          </a:prstGeom>
          <a:ln>
            <a:noFill/>
          </a:ln>
          <a:effectLst>
            <a:softEdge rad="112500"/>
          </a:effectLst>
        </p:spPr>
      </p:pic>
      <p:pic>
        <p:nvPicPr>
          <p:cNvPr id="25" name="Picture 24">
            <a:extLst>
              <a:ext uri="{FF2B5EF4-FFF2-40B4-BE49-F238E27FC236}">
                <a16:creationId xmlns:a16="http://schemas.microsoft.com/office/drawing/2014/main" id="{82E3EE96-A2EF-C167-8A13-E17196393E6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8482" t="29237" r="9453" b="48375"/>
          <a:stretch/>
        </p:blipFill>
        <p:spPr>
          <a:xfrm>
            <a:off x="10520121" y="4455286"/>
            <a:ext cx="1709152" cy="1587821"/>
          </a:xfrm>
          <a:prstGeom prst="ellipse">
            <a:avLst/>
          </a:prstGeom>
          <a:ln>
            <a:noFill/>
          </a:ln>
          <a:effectLst>
            <a:softEdge rad="112500"/>
          </a:effectLst>
        </p:spPr>
      </p:pic>
      <p:pic>
        <p:nvPicPr>
          <p:cNvPr id="24" name="Picture 23">
            <a:extLst>
              <a:ext uri="{FF2B5EF4-FFF2-40B4-BE49-F238E27FC236}">
                <a16:creationId xmlns:a16="http://schemas.microsoft.com/office/drawing/2014/main" id="{A9634F6A-957B-7EE1-0219-065848AF037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69230" t="10173" r="1258" b="67726"/>
          <a:stretch/>
        </p:blipFill>
        <p:spPr>
          <a:xfrm>
            <a:off x="10537982" y="2442408"/>
            <a:ext cx="1673430" cy="1667457"/>
          </a:xfrm>
          <a:prstGeom prst="ellipse">
            <a:avLst/>
          </a:prstGeom>
          <a:ln>
            <a:noFill/>
          </a:ln>
          <a:effectLst>
            <a:softEdge rad="112500"/>
          </a:effectLst>
        </p:spPr>
      </p:pic>
      <p:pic>
        <p:nvPicPr>
          <p:cNvPr id="2" name="Picture 1">
            <a:extLst>
              <a:ext uri="{FF2B5EF4-FFF2-40B4-BE49-F238E27FC236}">
                <a16:creationId xmlns:a16="http://schemas.microsoft.com/office/drawing/2014/main" id="{4F4DE156-594F-4644-92ED-08A8743040D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5656" t="-40" r="27647" b="80013"/>
          <a:stretch/>
        </p:blipFill>
        <p:spPr>
          <a:xfrm>
            <a:off x="10460364" y="766779"/>
            <a:ext cx="1673430" cy="1670289"/>
          </a:xfrm>
          <a:prstGeom prst="ellipse">
            <a:avLst/>
          </a:prstGeom>
          <a:ln>
            <a:noFill/>
          </a:ln>
          <a:effectLst>
            <a:softEdge rad="112500"/>
          </a:effectLst>
        </p:spPr>
      </p:pic>
      <p:sp>
        <p:nvSpPr>
          <p:cNvPr id="28" name="Teardrop 27">
            <a:extLst>
              <a:ext uri="{FF2B5EF4-FFF2-40B4-BE49-F238E27FC236}">
                <a16:creationId xmlns:a16="http://schemas.microsoft.com/office/drawing/2014/main" id="{F7057AD5-0D23-D506-FA85-11F86416DCD7}"/>
              </a:ext>
            </a:extLst>
          </p:cNvPr>
          <p:cNvSpPr/>
          <p:nvPr/>
        </p:nvSpPr>
        <p:spPr>
          <a:xfrm>
            <a:off x="317783" y="861723"/>
            <a:ext cx="426357" cy="32786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1</a:t>
            </a:r>
          </a:p>
        </p:txBody>
      </p:sp>
      <p:sp>
        <p:nvSpPr>
          <p:cNvPr id="29" name="Teardrop 28">
            <a:extLst>
              <a:ext uri="{FF2B5EF4-FFF2-40B4-BE49-F238E27FC236}">
                <a16:creationId xmlns:a16="http://schemas.microsoft.com/office/drawing/2014/main" id="{52A5CA4A-7248-8EDA-9C23-2D4CD34C708F}"/>
              </a:ext>
            </a:extLst>
          </p:cNvPr>
          <p:cNvSpPr/>
          <p:nvPr/>
        </p:nvSpPr>
        <p:spPr>
          <a:xfrm>
            <a:off x="339083" y="295120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2</a:t>
            </a:r>
          </a:p>
        </p:txBody>
      </p:sp>
      <p:sp>
        <p:nvSpPr>
          <p:cNvPr id="30" name="Teardrop 29">
            <a:extLst>
              <a:ext uri="{FF2B5EF4-FFF2-40B4-BE49-F238E27FC236}">
                <a16:creationId xmlns:a16="http://schemas.microsoft.com/office/drawing/2014/main" id="{EC2164DC-B7F3-38D6-E914-447120840A6B}"/>
              </a:ext>
            </a:extLst>
          </p:cNvPr>
          <p:cNvSpPr/>
          <p:nvPr/>
        </p:nvSpPr>
        <p:spPr>
          <a:xfrm>
            <a:off x="283084" y="4794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3</a:t>
            </a:r>
          </a:p>
        </p:txBody>
      </p:sp>
      <p:sp>
        <p:nvSpPr>
          <p:cNvPr id="31" name="Teardrop 30">
            <a:extLst>
              <a:ext uri="{FF2B5EF4-FFF2-40B4-BE49-F238E27FC236}">
                <a16:creationId xmlns:a16="http://schemas.microsoft.com/office/drawing/2014/main" id="{3FB3C9CB-9F92-19E3-0AD1-793FF79FF452}"/>
              </a:ext>
            </a:extLst>
          </p:cNvPr>
          <p:cNvSpPr/>
          <p:nvPr/>
        </p:nvSpPr>
        <p:spPr>
          <a:xfrm>
            <a:off x="6433813" y="592892"/>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4</a:t>
            </a:r>
          </a:p>
        </p:txBody>
      </p:sp>
      <p:sp>
        <p:nvSpPr>
          <p:cNvPr id="32" name="Teardrop 31">
            <a:extLst>
              <a:ext uri="{FF2B5EF4-FFF2-40B4-BE49-F238E27FC236}">
                <a16:creationId xmlns:a16="http://schemas.microsoft.com/office/drawing/2014/main" id="{B75D7C40-08EF-1E0D-66E6-73EB3BAD6652}"/>
              </a:ext>
            </a:extLst>
          </p:cNvPr>
          <p:cNvSpPr/>
          <p:nvPr/>
        </p:nvSpPr>
        <p:spPr>
          <a:xfrm>
            <a:off x="6458333" y="254483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5</a:t>
            </a:r>
          </a:p>
        </p:txBody>
      </p:sp>
      <p:sp>
        <p:nvSpPr>
          <p:cNvPr id="33" name="Teardrop 32">
            <a:extLst>
              <a:ext uri="{FF2B5EF4-FFF2-40B4-BE49-F238E27FC236}">
                <a16:creationId xmlns:a16="http://schemas.microsoft.com/office/drawing/2014/main" id="{396B4442-4571-56D7-2572-39C115BF0E6E}"/>
              </a:ext>
            </a:extLst>
          </p:cNvPr>
          <p:cNvSpPr/>
          <p:nvPr/>
        </p:nvSpPr>
        <p:spPr>
          <a:xfrm>
            <a:off x="6425801" y="4473990"/>
            <a:ext cx="423931" cy="32901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000" dirty="0">
                <a:solidFill>
                  <a:srgbClr val="000000"/>
                </a:solidFill>
                <a:latin typeface="Arial" panose="020B0604020202020204" pitchFamily="34" charset="0"/>
                <a:cs typeface="Arial" panose="020B0604020202020204" pitchFamily="34" charset="0"/>
                <a:sym typeface="Arial"/>
              </a:rPr>
              <a:t>6</a:t>
            </a:r>
          </a:p>
        </p:txBody>
      </p:sp>
      <p:grpSp>
        <p:nvGrpSpPr>
          <p:cNvPr id="34" name="Group 33">
            <a:extLst>
              <a:ext uri="{FF2B5EF4-FFF2-40B4-BE49-F238E27FC236}">
                <a16:creationId xmlns:a16="http://schemas.microsoft.com/office/drawing/2014/main" id="{CCA81694-810B-8465-BFA2-9D5EE937A946}"/>
              </a:ext>
            </a:extLst>
          </p:cNvPr>
          <p:cNvGrpSpPr/>
          <p:nvPr/>
        </p:nvGrpSpPr>
        <p:grpSpPr>
          <a:xfrm>
            <a:off x="9287838" y="0"/>
            <a:ext cx="2799927" cy="653170"/>
            <a:chOff x="2970998" y="721599"/>
            <a:chExt cx="4158422" cy="567210"/>
          </a:xfrm>
        </p:grpSpPr>
        <p:sp>
          <p:nvSpPr>
            <p:cNvPr id="3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Luyện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lại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36" name="Picture 35">
              <a:extLst>
                <a:ext uri="{FF2B5EF4-FFF2-40B4-BE49-F238E27FC236}">
                  <a16:creationId xmlns:a16="http://schemas.microsoft.com/office/drawing/2014/main" id="{4217A120-C145-9884-076F-638DA9DD74EF}"/>
                </a:ext>
              </a:extLst>
            </p:cNvPr>
            <p:cNvPicPr>
              <a:picLocks noChangeAspect="1"/>
            </p:cNvPicPr>
            <p:nvPr/>
          </p:nvPicPr>
          <p:blipFill>
            <a:blip r:embed="rId8"/>
            <a:stretch>
              <a:fillRect/>
            </a:stretch>
          </p:blipFill>
          <p:spPr>
            <a:xfrm rot="16200000">
              <a:off x="3233496" y="459101"/>
              <a:ext cx="567210" cy="1092205"/>
            </a:xfrm>
            <a:prstGeom prst="rect">
              <a:avLst/>
            </a:prstGeom>
            <a:ln>
              <a:noFill/>
            </a:ln>
          </p:spPr>
        </p:pic>
      </p:grpSp>
      <p:grpSp>
        <p:nvGrpSpPr>
          <p:cNvPr id="37" name="Group 36">
            <a:extLst>
              <a:ext uri="{FF2B5EF4-FFF2-40B4-BE49-F238E27FC236}">
                <a16:creationId xmlns:a16="http://schemas.microsoft.com/office/drawing/2014/main" id="{911A7418-88A0-BE64-8DE6-AD7D6C9B34D6}"/>
              </a:ext>
            </a:extLst>
          </p:cNvPr>
          <p:cNvGrpSpPr/>
          <p:nvPr/>
        </p:nvGrpSpPr>
        <p:grpSpPr>
          <a:xfrm>
            <a:off x="781849" y="286889"/>
            <a:ext cx="3145929" cy="954108"/>
            <a:chOff x="1053394" y="206467"/>
            <a:chExt cx="2880723" cy="718529"/>
          </a:xfrm>
        </p:grpSpPr>
        <p:sp>
          <p:nvSpPr>
            <p:cNvPr id="38" name="Rectangle: Rounded Corners 43">
              <a:extLst>
                <a:ext uri="{FF2B5EF4-FFF2-40B4-BE49-F238E27FC236}">
                  <a16:creationId xmlns:a16="http://schemas.microsoft.com/office/drawing/2014/main" id="{246F02C8-6D1C-63DB-F8D4-76FFFC38E1A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endParaRPr>
            </a:p>
          </p:txBody>
        </p:sp>
        <p:sp>
          <p:nvSpPr>
            <p:cNvPr id="39" name="Rectangle 38">
              <a:extLst>
                <a:ext uri="{FF2B5EF4-FFF2-40B4-BE49-F238E27FC236}">
                  <a16:creationId xmlns:a16="http://schemas.microsoft.com/office/drawing/2014/main" id="{1BA4EAB5-2157-920E-D4A1-25A6CF15D088}"/>
                </a:ext>
              </a:extLst>
            </p:cNvPr>
            <p:cNvSpPr/>
            <p:nvPr/>
          </p:nvSpPr>
          <p:spPr>
            <a:xfrm>
              <a:off x="1053394" y="206467"/>
              <a:ext cx="2880723" cy="718529"/>
            </a:xfrm>
            <a:prstGeom prst="rect">
              <a:avLst/>
            </a:prstGeom>
          </p:spPr>
          <p:txBody>
            <a:bodyPr wrap="square">
              <a:spAutoFit/>
            </a:bodyPr>
            <a:lstStyle/>
            <a:p>
              <a:pPr algn="ctr"/>
              <a:r>
                <a:rPr lang="en-US" sz="2800" dirty="0">
                  <a:solidFill>
                    <a:srgbClr val="002060"/>
                  </a:solidFill>
                  <a:latin typeface="Arial" panose="020B0604020202020204" pitchFamily="34" charset="0"/>
                  <a:cs typeface="Arial" panose="020B0604020202020204" pitchFamily="34" charset="0"/>
                </a:rPr>
                <a:t>Con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bé</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5227296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id="{E03905D7-6BC2-4989-B08D-C572C0BF631A}"/>
              </a:ext>
            </a:extLst>
          </p:cNvPr>
          <p:cNvSpPr/>
          <p:nvPr/>
        </p:nvSpPr>
        <p:spPr>
          <a:xfrm>
            <a:off x="1535575" y="3082307"/>
            <a:ext cx="265404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id="{E1211238-7C96-4D22-B132-E20F6CFF5129}"/>
              </a:ext>
            </a:extLst>
          </p:cNvPr>
          <p:cNvSpPr/>
          <p:nvPr/>
        </p:nvSpPr>
        <p:spPr>
          <a:xfrm>
            <a:off x="4410517" y="2108772"/>
            <a:ext cx="3567260"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nhận</a:t>
            </a:r>
            <a:r>
              <a:rPr lang="en-US" altLang="zh-CN"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xét</a:t>
            </a:r>
            <a:r>
              <a:rPr lang="en-US" altLang="zh-CN" sz="3600" b="1" dirty="0">
                <a:solidFill>
                  <a:srgbClr val="FF1531"/>
                </a:solidFill>
                <a:latin typeface="Calibri"/>
                <a:cs typeface="Calibri" panose="020F0502020204030204" pitchFamily="34" charset="0"/>
                <a:sym typeface="Arial"/>
              </a:rPr>
              <a:t>:</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id="{2AA7BE56-8FC5-4AE5-AB66-0E74B340B535}"/>
              </a:ext>
            </a:extLst>
          </p:cNvPr>
          <p:cNvGrpSpPr/>
          <p:nvPr/>
        </p:nvGrpSpPr>
        <p:grpSpPr>
          <a:xfrm>
            <a:off x="1535575" y="3703099"/>
            <a:ext cx="2510514" cy="643894"/>
            <a:chOff x="1717199" y="4363552"/>
            <a:chExt cx="3645680" cy="643894"/>
          </a:xfrm>
        </p:grpSpPr>
        <p:sp>
          <p:nvSpPr>
            <p:cNvPr id="38" name="Rounded Rectangle 112">
              <a:extLst>
                <a:ext uri="{FF2B5EF4-FFF2-40B4-BE49-F238E27FC236}">
                  <a16:creationId xmlns:a16="http://schemas.microsoft.com/office/drawing/2014/main"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7D33B3B3-79E0-4416-B810-9863D4736DEF}"/>
              </a:ext>
            </a:extLst>
          </p:cNvPr>
          <p:cNvGrpSpPr/>
          <p:nvPr/>
        </p:nvGrpSpPr>
        <p:grpSpPr>
          <a:xfrm>
            <a:off x="1535576" y="4441567"/>
            <a:ext cx="4233458" cy="643894"/>
            <a:chOff x="1717199" y="5199333"/>
            <a:chExt cx="5119273" cy="643894"/>
          </a:xfrm>
        </p:grpSpPr>
        <p:sp>
          <p:nvSpPr>
            <p:cNvPr id="42" name="Rounded Rectangle 116">
              <a:extLst>
                <a:ext uri="{FF2B5EF4-FFF2-40B4-BE49-F238E27FC236}">
                  <a16:creationId xmlns:a16="http://schemas.microsoft.com/office/drawing/2014/main"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266681" y="301720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180511" y="373167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4271" y="4410790"/>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83EA1B8-B57C-4CFA-AF1A-8D0024080BF9}"/>
              </a:ext>
            </a:extLst>
          </p:cNvPr>
          <p:cNvGrpSpPr/>
          <p:nvPr/>
        </p:nvGrpSpPr>
        <p:grpSpPr>
          <a:xfrm>
            <a:off x="1535576" y="5129339"/>
            <a:ext cx="6660774" cy="643894"/>
            <a:chOff x="1717199" y="5199333"/>
            <a:chExt cx="8097635" cy="643894"/>
          </a:xfrm>
        </p:grpSpPr>
        <p:sp>
          <p:nvSpPr>
            <p:cNvPr id="49" name="Rounded Rectangle 123">
              <a:extLst>
                <a:ext uri="{FF2B5EF4-FFF2-40B4-BE49-F238E27FC236}">
                  <a16:creationId xmlns:a16="http://schemas.microsoft.com/office/drawing/2014/main"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196350" y="521283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
        <p:nvSpPr>
          <p:cNvPr id="2" name="Rectangle 1">
            <a:extLst>
              <a:ext uri="{FF2B5EF4-FFF2-40B4-BE49-F238E27FC236}">
                <a16:creationId xmlns:a16="http://schemas.microsoft.com/office/drawing/2014/main" id="{740E99EE-4BD2-7400-C7FD-5D7599C1C749}"/>
              </a:ext>
            </a:extLst>
          </p:cNvPr>
          <p:cNvSpPr/>
          <p:nvPr/>
        </p:nvSpPr>
        <p:spPr>
          <a:xfrm>
            <a:off x="-2095928" y="133564"/>
            <a:ext cx="1820894" cy="15731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1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Rectangle 1">
            <a:extLst>
              <a:ext uri="{FF2B5EF4-FFF2-40B4-BE49-F238E27FC236}">
                <a16:creationId xmlns:a16="http://schemas.microsoft.com/office/drawing/2014/main" id="{BB94E594-D098-5B18-16CB-B3059A72A969}"/>
              </a:ext>
            </a:extLst>
          </p:cNvPr>
          <p:cNvSpPr/>
          <p:nvPr/>
        </p:nvSpPr>
        <p:spPr>
          <a:xfrm>
            <a:off x="-2095928" y="133564"/>
            <a:ext cx="1820894" cy="157315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0579E06-5848-13E9-472D-DD678DE04813}"/>
              </a:ext>
            </a:extLst>
          </p:cNvPr>
          <p:cNvSpPr txBox="1"/>
          <p:nvPr/>
        </p:nvSpPr>
        <p:spPr>
          <a:xfrm>
            <a:off x="3599379" y="3191779"/>
            <a:ext cx="5342562" cy="1015663"/>
          </a:xfrm>
          <a:prstGeom prst="rect">
            <a:avLst/>
          </a:prstGeom>
          <a:noFill/>
        </p:spPr>
        <p:txBody>
          <a:bodyPr wrap="square" rtlCol="0">
            <a:spAutoFit/>
          </a:bodyPr>
          <a:lstStyle/>
          <a:p>
            <a:pPr algn="ctr" defTabSz="1219170">
              <a:defRPr/>
            </a:pPr>
            <a:r>
              <a:rPr lang="en-US" sz="6000" b="1" dirty="0">
                <a:ln w="12700">
                  <a:solidFill>
                    <a:schemeClr val="accent1"/>
                  </a:solidFill>
                  <a:prstDash val="solid"/>
                </a:ln>
                <a:solidFill>
                  <a:srgbClr val="FF0000"/>
                </a:solidFill>
                <a:effectLst>
                  <a:outerShdw dist="38100" dir="2640000" algn="bl" rotWithShape="0">
                    <a:schemeClr val="accent1"/>
                  </a:outerShdw>
                </a:effectLst>
                <a:latin typeface="UTM Cookies" panose="02040603050506020204" pitchFamily="18" charset="0"/>
              </a:rPr>
              <a:t>ĐỌC MỞ RỘNG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26"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708916" y="415472"/>
            <a:ext cx="10633753" cy="954107"/>
          </a:xfrm>
          <a:prstGeom prst="rect">
            <a:avLst/>
          </a:prstGeom>
          <a:noFill/>
        </p:spPr>
        <p:txBody>
          <a:bodyPr wrap="square" rtlCol="0">
            <a:spAutoFit/>
          </a:bodyPr>
          <a:lstStyle/>
          <a:p>
            <a:pPr defTabSz="1219170">
              <a:defRPr/>
            </a:pPr>
            <a:r>
              <a:rPr lang="en-US" sz="2800" dirty="0">
                <a:solidFill>
                  <a:srgbClr val="FF0000"/>
                </a:solidFill>
                <a:latin typeface="Arial" panose="020B0604020202020204" pitchFamily="34" charset="0"/>
                <a:cs typeface="Arial" panose="020B0604020202020204" pitchFamily="34" charset="0"/>
              </a:rPr>
              <a:t>1. </a:t>
            </a:r>
            <a:r>
              <a:rPr lang="en-US" sz="2800" dirty="0" err="1">
                <a:solidFill>
                  <a:srgbClr val="002060"/>
                </a:solidFill>
                <a:latin typeface="Arial" panose="020B0604020202020204" pitchFamily="34" charset="0"/>
                <a:cs typeface="Arial" panose="020B0604020202020204" pitchFamily="34" charset="0"/>
              </a:rPr>
              <a:t>Đọc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chuyện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nghiệp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việc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đó</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viết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phiếu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theo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mẫu</a:t>
            </a:r>
            <a:r>
              <a:rPr lang="en-US" sz="2800" dirty="0">
                <a:solidFill>
                  <a:srgbClr val="002060"/>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37913D5E-9F83-F851-7411-00EB031BDAF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1040" t="14846" r="3090" b="21282"/>
          <a:stretch/>
        </p:blipFill>
        <p:spPr>
          <a:xfrm>
            <a:off x="565077" y="1989151"/>
            <a:ext cx="11243887" cy="4325420"/>
          </a:xfrm>
          <a:prstGeom prst="rect">
            <a:avLst/>
          </a:prstGeom>
        </p:spPr>
      </p:pic>
    </p:spTree>
    <p:extLst>
      <p:ext uri="{BB962C8B-B14F-4D97-AF65-F5344CB8AC3E}">
        <p14:creationId xmlns:p14="http://schemas.microsoft.com/office/powerpoint/2010/main" val="39415661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5-Point Star 10"/>
          <p:cNvSpPr/>
          <p:nvPr/>
        </p:nvSpPr>
        <p:spPr>
          <a:xfrm>
            <a:off x="3423074" y="7407487"/>
            <a:ext cx="387773" cy="25569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12" name="5-Point Star 11"/>
          <p:cNvSpPr/>
          <p:nvPr/>
        </p:nvSpPr>
        <p:spPr>
          <a:xfrm>
            <a:off x="3872654" y="7407487"/>
            <a:ext cx="387773" cy="25569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13" name="5-Point Star 12"/>
          <p:cNvSpPr/>
          <p:nvPr/>
        </p:nvSpPr>
        <p:spPr>
          <a:xfrm>
            <a:off x="4470400" y="7407487"/>
            <a:ext cx="387773" cy="25569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14" name="5-Point Star 13"/>
          <p:cNvSpPr/>
          <p:nvPr/>
        </p:nvSpPr>
        <p:spPr>
          <a:xfrm>
            <a:off x="4982634" y="7426113"/>
            <a:ext cx="387773" cy="25569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15" name="5-Point Star 14"/>
          <p:cNvSpPr/>
          <p:nvPr/>
        </p:nvSpPr>
        <p:spPr>
          <a:xfrm>
            <a:off x="5564294" y="7429500"/>
            <a:ext cx="387773" cy="255693"/>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9" name="Rectangle 15"/>
          <p:cNvSpPr>
            <a:spLocks noChangeArrowheads="1"/>
          </p:cNvSpPr>
          <p:nvPr/>
        </p:nvSpPr>
        <p:spPr bwMode="auto">
          <a:xfrm>
            <a:off x="1148994" y="368005"/>
            <a:ext cx="10387173" cy="552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ctr" defTabSz="1219170" fontAlgn="base">
              <a:lnSpc>
                <a:spcPct val="150000"/>
              </a:lnSpc>
              <a:spcBef>
                <a:spcPct val="0"/>
              </a:spcBef>
              <a:spcAft>
                <a:spcPct val="0"/>
              </a:spcAft>
              <a:defRPr/>
            </a:pPr>
            <a:r>
              <a:rPr lang="nl-NL" sz="2667" b="1" dirty="0">
                <a:solidFill>
                  <a:srgbClr val="FF0000"/>
                </a:solidFill>
                <a:latin typeface="Arial" pitchFamily="34" charset="0"/>
                <a:ea typeface="Times New Roman" pitchFamily="18" charset="0"/>
                <a:cs typeface="Arial" pitchFamily="34" charset="0"/>
              </a:rPr>
              <a:t>PHIẾU ĐỌC SÁCH TUẦN 15</a:t>
            </a:r>
            <a:endParaRPr lang="en-US" sz="1400" b="1" dirty="0">
              <a:solidFill>
                <a:srgbClr val="FF0000"/>
              </a:solidFill>
              <a:latin typeface="Arial" pitchFamily="34" charset="0"/>
              <a:cs typeface="Arial" pitchFamily="34" charset="0"/>
            </a:endParaRP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ea typeface="Times New Roman" pitchFamily="18" charset="0"/>
                <a:cs typeface="Arial" pitchFamily="34" charset="0"/>
              </a:rPr>
              <a:t>- Họ  và tên học sinh:.....................................................................</a:t>
            </a:r>
            <a:endParaRPr lang="en-US" sz="1400" dirty="0">
              <a:solidFill>
                <a:prstClr val="black"/>
              </a:solidFill>
              <a:latin typeface="Arial" pitchFamily="34" charset="0"/>
              <a:cs typeface="Arial" pitchFamily="34" charset="0"/>
            </a:endParaRP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ea typeface="Times New Roman" pitchFamily="18" charset="0"/>
                <a:cs typeface="Arial" pitchFamily="34" charset="0"/>
              </a:rPr>
              <a:t>- Ngày đọc:....................................................................................</a:t>
            </a:r>
            <a:endParaRPr lang="en-US" sz="1400" dirty="0">
              <a:solidFill>
                <a:prstClr val="black"/>
              </a:solidFill>
              <a:latin typeface="Arial" pitchFamily="34" charset="0"/>
              <a:cs typeface="Arial" pitchFamily="34" charset="0"/>
            </a:endParaRP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ea typeface="Times New Roman" pitchFamily="18" charset="0"/>
                <a:cs typeface="Arial" pitchFamily="34" charset="0"/>
              </a:rPr>
              <a:t>- Tác giả (</a:t>
            </a:r>
            <a:r>
              <a:rPr lang="nl-NL" sz="2667" i="1" dirty="0">
                <a:solidFill>
                  <a:prstClr val="black"/>
                </a:solidFill>
                <a:latin typeface="Arial" pitchFamily="34" charset="0"/>
                <a:ea typeface="Times New Roman" pitchFamily="18" charset="0"/>
                <a:cs typeface="Arial" pitchFamily="34" charset="0"/>
              </a:rPr>
              <a:t>nếu không rõ thì thôi </a:t>
            </a:r>
            <a:r>
              <a:rPr lang="nl-NL" sz="2667" dirty="0">
                <a:solidFill>
                  <a:prstClr val="black"/>
                </a:solidFill>
                <a:latin typeface="Arial" pitchFamily="34" charset="0"/>
                <a:ea typeface="Times New Roman" pitchFamily="18" charset="0"/>
                <a:cs typeface="Arial" pitchFamily="34" charset="0"/>
              </a:rPr>
              <a:t>):..................................................</a:t>
            </a:r>
            <a:endParaRPr lang="en-US" sz="1400" dirty="0">
              <a:solidFill>
                <a:prstClr val="black"/>
              </a:solidFill>
              <a:latin typeface="Arial" pitchFamily="34" charset="0"/>
              <a:cs typeface="Arial" pitchFamily="34" charset="0"/>
            </a:endParaRP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ea typeface="Times New Roman" pitchFamily="18" charset="0"/>
                <a:cs typeface="Arial" pitchFamily="34" charset="0"/>
              </a:rPr>
              <a:t>- Nghề nghiệp hoặc công việc của người được nói đến:..............</a:t>
            </a:r>
          </a:p>
          <a:p>
            <a:pPr defTabSz="1219170" eaLnBrk="0" fontAlgn="base" hangingPunct="0">
              <a:lnSpc>
                <a:spcPct val="150000"/>
              </a:lnSpc>
              <a:spcBef>
                <a:spcPct val="0"/>
              </a:spcBef>
              <a:spcAft>
                <a:spcPct val="0"/>
              </a:spcAft>
              <a:defRPr/>
            </a:pPr>
            <a:r>
              <a:rPr lang="en-US" sz="2400" dirty="0">
                <a:solidFill>
                  <a:prstClr val="black"/>
                </a:solidFill>
                <a:latin typeface="Arial" pitchFamily="34" charset="0"/>
                <a:cs typeface="Arial" pitchFamily="34" charset="0"/>
              </a:rPr>
              <a:t>……………………………………………………………………………………</a:t>
            </a: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ea typeface="Times New Roman" pitchFamily="18" charset="0"/>
                <a:cs typeface="Arial" pitchFamily="34" charset="0"/>
              </a:rPr>
              <a:t> - Cảm nghĩ của em về nghề nghiệp hoặc công việc đó:...............</a:t>
            </a: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ea typeface="Times New Roman" pitchFamily="18" charset="0"/>
                <a:cs typeface="Arial" pitchFamily="34" charset="0"/>
              </a:rPr>
              <a:t>........................................................................................................</a:t>
            </a:r>
          </a:p>
          <a:p>
            <a:pPr defTabSz="1219170" eaLnBrk="0" fontAlgn="base" hangingPunct="0">
              <a:lnSpc>
                <a:spcPct val="150000"/>
              </a:lnSpc>
              <a:spcBef>
                <a:spcPct val="0"/>
              </a:spcBef>
              <a:spcAft>
                <a:spcPct val="0"/>
              </a:spcAft>
              <a:defRPr/>
            </a:pPr>
            <a:r>
              <a:rPr lang="nl-NL" sz="2667" dirty="0">
                <a:solidFill>
                  <a:prstClr val="black"/>
                </a:solidFill>
                <a:latin typeface="Arial" pitchFamily="34" charset="0"/>
                <a:cs typeface="Arial" pitchFamily="34" charset="0"/>
              </a:rPr>
              <a:t>- Mức độ yêu thích:</a:t>
            </a:r>
            <a:endParaRPr lang="en-US" sz="1400" dirty="0">
              <a:solidFill>
                <a:prstClr val="black"/>
              </a:solidFill>
              <a:latin typeface="Arial" pitchFamily="34" charset="0"/>
              <a:cs typeface="Arial" pitchFamily="34" charset="0"/>
            </a:endParaRPr>
          </a:p>
        </p:txBody>
      </p:sp>
      <p:sp>
        <p:nvSpPr>
          <p:cNvPr id="18" name="5-Point Star 17"/>
          <p:cNvSpPr/>
          <p:nvPr/>
        </p:nvSpPr>
        <p:spPr>
          <a:xfrm>
            <a:off x="4533053" y="5441926"/>
            <a:ext cx="387773" cy="415879"/>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19" name="5-Point Star 18"/>
          <p:cNvSpPr/>
          <p:nvPr/>
        </p:nvSpPr>
        <p:spPr>
          <a:xfrm>
            <a:off x="5176520" y="5441925"/>
            <a:ext cx="387773" cy="415879"/>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20" name="5-Point Star 19"/>
          <p:cNvSpPr/>
          <p:nvPr/>
        </p:nvSpPr>
        <p:spPr>
          <a:xfrm>
            <a:off x="5774266" y="5461557"/>
            <a:ext cx="387773" cy="415879"/>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23" name="5-Point Star 22"/>
          <p:cNvSpPr/>
          <p:nvPr/>
        </p:nvSpPr>
        <p:spPr>
          <a:xfrm>
            <a:off x="6286500" y="5463747"/>
            <a:ext cx="387773" cy="415879"/>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
        <p:nvSpPr>
          <p:cNvPr id="24" name="5-Point Star 23"/>
          <p:cNvSpPr/>
          <p:nvPr/>
        </p:nvSpPr>
        <p:spPr>
          <a:xfrm>
            <a:off x="6934808" y="5478639"/>
            <a:ext cx="387773" cy="415879"/>
          </a:xfrm>
          <a:prstGeom prst="star5">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1219170">
              <a:defRPr/>
            </a:pPr>
            <a:endParaRPr lang="en-US" sz="2400">
              <a:solidFill>
                <a:prstClr val="white"/>
              </a:solidFill>
              <a:latin typeface="Calibri"/>
            </a:endParaRPr>
          </a:p>
        </p:txBody>
      </p:sp>
    </p:spTree>
    <p:extLst>
      <p:ext uri="{BB962C8B-B14F-4D97-AF65-F5344CB8AC3E}">
        <p14:creationId xmlns:p14="http://schemas.microsoft.com/office/powerpoint/2010/main" val="24140097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pic>
        <p:nvPicPr>
          <p:cNvPr id="45" name="Picture 44">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 name="Rectangle: Rounded Corners 1">
            <a:extLst>
              <a:ext uri="{FF2B5EF4-FFF2-40B4-BE49-F238E27FC236}">
                <a16:creationId xmlns:a16="http://schemas.microsoft.com/office/drawing/2014/main" id="{164DB502-149E-1EDC-481E-E5A454F164CD}"/>
              </a:ext>
            </a:extLst>
          </p:cNvPr>
          <p:cNvSpPr/>
          <p:nvPr/>
        </p:nvSpPr>
        <p:spPr>
          <a:xfrm>
            <a:off x="1804289" y="773194"/>
            <a:ext cx="9379456" cy="114784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hát</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nhắc</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tới</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nghề</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nghiệp</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nào</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5" name="Rectangle: Rounded Corners 2">
            <a:extLst>
              <a:ext uri="{FF2B5EF4-FFF2-40B4-BE49-F238E27FC236}">
                <a16:creationId xmlns:a16="http://schemas.microsoft.com/office/drawing/2014/main" id="{FB921941-8BE8-B540-2547-C5761FDB2DC8}"/>
              </a:ext>
            </a:extLst>
          </p:cNvPr>
          <p:cNvSpPr/>
          <p:nvPr/>
        </p:nvSpPr>
        <p:spPr>
          <a:xfrm>
            <a:off x="3490119" y="4532195"/>
            <a:ext cx="5410200" cy="88476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Công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nhân</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 name="Chau-Yeu-Co-Chu-Cong-Nhan-Nguyen-Do-Khanh-An-Doan-Hieu-Linh">
            <a:hlinkClick r:id="" action="ppaction://media"/>
            <a:extLst>
              <a:ext uri="{FF2B5EF4-FFF2-40B4-BE49-F238E27FC236}">
                <a16:creationId xmlns:a16="http://schemas.microsoft.com/office/drawing/2014/main" id="{5E00D79E-D6D3-4C23-521A-FA6DA88D573F}"/>
              </a:ext>
            </a:extLst>
          </p:cNvPr>
          <p:cNvPicPr>
            <a:picLocks noChangeAspect="1"/>
          </p:cNvPicPr>
          <p:nvPr>
            <a:audioFile r:link="rId1"/>
            <p:extLst>
              <p:ext uri="{DAA4B4D4-6D71-4841-9C94-3DE7FCFB9230}">
                <p14:media xmlns:p14="http://schemas.microsoft.com/office/powerpoint/2010/main" r:embed="rId2">
                  <p14:trim st="15997" end="66506"/>
                </p14:media>
              </p:ext>
            </p:extLst>
          </p:nvPr>
        </p:nvPicPr>
        <p:blipFill>
          <a:blip r:embed="rId9"/>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0625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966AE-A54D-0353-1B53-0AAC5396918E}"/>
              </a:ext>
            </a:extLst>
          </p:cNvPr>
          <p:cNvSpPr txBox="1"/>
          <p:nvPr/>
        </p:nvSpPr>
        <p:spPr>
          <a:xfrm>
            <a:off x="5424755" y="715317"/>
            <a:ext cx="5988121" cy="5262979"/>
          </a:xfrm>
          <a:prstGeom prst="rect">
            <a:avLst/>
          </a:prstGeom>
          <a:noFill/>
        </p:spPr>
        <p:txBody>
          <a:bodyPr wrap="square" rtlCol="0">
            <a:spAutoFit/>
          </a:bodyPr>
          <a:lstStyle/>
          <a:p>
            <a:pPr algn="ctr" defTabSz="1219170">
              <a:defRPr/>
            </a:pPr>
            <a:r>
              <a:rPr lang="en-US" sz="2400" b="1" dirty="0">
                <a:solidFill>
                  <a:srgbClr val="FF0000"/>
                </a:solidFill>
                <a:latin typeface="Arial" panose="020B0604020202020204" pitchFamily="34" charset="0"/>
                <a:cs typeface="Arial" panose="020B0604020202020204" pitchFamily="34" charset="0"/>
              </a:rPr>
              <a:t>CÁC BƯỚC THẢO LUẬN:</a:t>
            </a:r>
          </a:p>
          <a:p>
            <a:pPr algn="just" defTabSz="1219170">
              <a:defRPr/>
            </a:pPr>
            <a:r>
              <a:rPr lang="en-US" sz="2800" dirty="0">
                <a:solidFill>
                  <a:srgbClr val="002060"/>
                </a:solidFill>
                <a:latin typeface="Arial" panose="020B0604020202020204" pitchFamily="34" charset="0"/>
                <a:cs typeface="Arial" panose="020B0604020202020204" pitchFamily="34" charset="0"/>
              </a:rPr>
              <a:t>-</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nhóm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đoạn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văn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chuyện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nghiệp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nghe</a:t>
            </a:r>
            <a:r>
              <a:rPr lang="en-US" sz="2800" dirty="0">
                <a:solidFill>
                  <a:srgbClr val="002060"/>
                </a:solidFill>
                <a:latin typeface="Arial" panose="020B0604020202020204" pitchFamily="34" charset="0"/>
                <a:cs typeface="Arial" panose="020B0604020202020204" pitchFamily="34" charset="0"/>
              </a:rPr>
              <a:t>.</a:t>
            </a:r>
          </a:p>
          <a:p>
            <a:pPr algn="just" defTabSz="1219170">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Nhóm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trưởng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từng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thành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nghề</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nghiệp</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hoặc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việc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nói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bài</a:t>
            </a:r>
            <a:r>
              <a:rPr lang="en-US" sz="2800" dirty="0">
                <a:solidFill>
                  <a:srgbClr val="002060"/>
                </a:solidFill>
                <a:latin typeface="Arial" panose="020B0604020202020204" pitchFamily="34" charset="0"/>
                <a:cs typeface="Arial" panose="020B0604020202020204" pitchFamily="34" charset="0"/>
              </a:rPr>
              <a:t>.</a:t>
            </a:r>
          </a:p>
          <a:p>
            <a:pPr algn="just" defTabSz="1219170">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nhóm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xét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bổ</a:t>
            </a:r>
            <a:r>
              <a:rPr lang="en-US" sz="2800" dirty="0">
                <a:solidFill>
                  <a:srgbClr val="002060"/>
                </a:solidFill>
                <a:latin typeface="Arial" panose="020B0604020202020204" pitchFamily="34" charset="0"/>
                <a:cs typeface="Arial" panose="020B0604020202020204" pitchFamily="34" charset="0"/>
              </a:rPr>
              <a:t> sung ý </a:t>
            </a:r>
            <a:r>
              <a:rPr lang="en-US" sz="2800" dirty="0" err="1">
                <a:solidFill>
                  <a:srgbClr val="002060"/>
                </a:solidFill>
                <a:latin typeface="Arial" panose="020B0604020202020204" pitchFamily="34" charset="0"/>
                <a:cs typeface="Arial" panose="020B0604020202020204" pitchFamily="34" charset="0"/>
              </a:rPr>
              <a:t>kiến</a:t>
            </a:r>
            <a:r>
              <a:rPr lang="en-US" sz="2800" dirty="0">
                <a:solidFill>
                  <a:srgbClr val="002060"/>
                </a:solidFill>
                <a:latin typeface="Arial" panose="020B0604020202020204" pitchFamily="34" charset="0"/>
                <a:cs typeface="Arial" panose="020B0604020202020204" pitchFamily="34" charset="0"/>
              </a:rPr>
              <a:t>.</a:t>
            </a:r>
          </a:p>
          <a:p>
            <a:pPr algn="just" defTabSz="1219170">
              <a:defRPr/>
            </a:pP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Nhóm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trưởng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yêu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bạn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ghi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Phiếu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đọc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sách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các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tin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thiết</a:t>
            </a:r>
            <a:r>
              <a:rPr lang="en-US" sz="2800" dirty="0">
                <a:solidFill>
                  <a:srgbClr val="002060"/>
                </a:solidFill>
                <a:latin typeface="Arial" panose="020B0604020202020204" pitchFamily="34" charset="0"/>
                <a:cs typeface="Arial" panose="020B0604020202020204" pitchFamily="34" charset="0"/>
              </a:rPr>
              <a:t>. </a:t>
            </a:r>
          </a:p>
        </p:txBody>
      </p:sp>
      <p:pic>
        <p:nvPicPr>
          <p:cNvPr id="6" name="Picture 5" descr="Graphical user interface, text, application&#10;&#10;Description automatically generated">
            <a:extLst>
              <a:ext uri="{FF2B5EF4-FFF2-40B4-BE49-F238E27FC236}">
                <a16:creationId xmlns:a16="http://schemas.microsoft.com/office/drawing/2014/main" id="{D89B1B42-9656-EE46-2521-98061E641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28" y="1438382"/>
            <a:ext cx="5446441" cy="3018033"/>
          </a:xfrm>
          <a:prstGeom prst="rect">
            <a:avLst/>
          </a:prstGeom>
        </p:spPr>
      </p:pic>
    </p:spTree>
    <p:extLst>
      <p:ext uri="{BB962C8B-B14F-4D97-AF65-F5344CB8AC3E}">
        <p14:creationId xmlns:p14="http://schemas.microsoft.com/office/powerpoint/2010/main" val="34643009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49425B37-2780-6A8A-B900-3B9CA15D42D9}"/>
              </a:ext>
            </a:extLst>
          </p:cNvPr>
          <p:cNvPicPr>
            <a:picLocks noChangeAspect="1"/>
          </p:cNvPicPr>
          <p:nvPr/>
        </p:nvPicPr>
        <p:blipFill>
          <a:blip r:embed="rId5"/>
          <a:stretch>
            <a:fillRect/>
          </a:stretch>
        </p:blipFill>
        <p:spPr>
          <a:xfrm>
            <a:off x="0" y="0"/>
            <a:ext cx="12192000" cy="6858000"/>
          </a:xfrm>
          <a:prstGeom prst="rect">
            <a:avLst/>
          </a:prstGeom>
        </p:spPr>
      </p:pic>
      <p:sp>
        <p:nvSpPr>
          <p:cNvPr id="3" name="矩形: 圆角 20">
            <a:extLst>
              <a:ext uri="{FF2B5EF4-FFF2-40B4-BE49-F238E27FC236}">
                <a16:creationId xmlns:a16="http://schemas.microsoft.com/office/drawing/2014/main" id="{959535E7-028B-6609-E789-5EC852391BBD}"/>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组合 6">
            <a:extLst>
              <a:ext uri="{FF2B5EF4-FFF2-40B4-BE49-F238E27FC236}">
                <a16:creationId xmlns:a16="http://schemas.microsoft.com/office/drawing/2014/main" id="{F8757523-BE12-B228-BB72-191B42914856}"/>
              </a:ext>
            </a:extLst>
          </p:cNvPr>
          <p:cNvGrpSpPr/>
          <p:nvPr/>
        </p:nvGrpSpPr>
        <p:grpSpPr>
          <a:xfrm>
            <a:off x="-15832" y="5588405"/>
            <a:ext cx="12219799" cy="1269592"/>
            <a:chOff x="-15831" y="5749200"/>
            <a:chExt cx="10672175" cy="1108800"/>
          </a:xfrm>
        </p:grpSpPr>
        <p:grpSp>
          <p:nvGrpSpPr>
            <p:cNvPr id="5" name="组合 30">
              <a:extLst>
                <a:ext uri="{FF2B5EF4-FFF2-40B4-BE49-F238E27FC236}">
                  <a16:creationId xmlns:a16="http://schemas.microsoft.com/office/drawing/2014/main" id="{F1924978-5C87-45C5-0267-D089B7DBAE38}"/>
                </a:ext>
              </a:extLst>
            </p:cNvPr>
            <p:cNvGrpSpPr/>
            <p:nvPr/>
          </p:nvGrpSpPr>
          <p:grpSpPr>
            <a:xfrm>
              <a:off x="-15831" y="5749493"/>
              <a:ext cx="8004131" cy="1108507"/>
              <a:chOff x="-883527" y="6643441"/>
              <a:chExt cx="10169247" cy="1408358"/>
            </a:xfrm>
          </p:grpSpPr>
          <p:grpSp>
            <p:nvGrpSpPr>
              <p:cNvPr id="7" name="组合 26">
                <a:extLst>
                  <a:ext uri="{FF2B5EF4-FFF2-40B4-BE49-F238E27FC236}">
                    <a16:creationId xmlns:a16="http://schemas.microsoft.com/office/drawing/2014/main" id="{F0EFEDAE-4D95-E27C-F85D-551705AFD24D}"/>
                  </a:ext>
                </a:extLst>
              </p:cNvPr>
              <p:cNvGrpSpPr/>
              <p:nvPr/>
            </p:nvGrpSpPr>
            <p:grpSpPr>
              <a:xfrm>
                <a:off x="-883527" y="6643441"/>
                <a:ext cx="6779498" cy="1408358"/>
                <a:chOff x="-6117" y="4325260"/>
                <a:chExt cx="11112036" cy="2532739"/>
              </a:xfrm>
            </p:grpSpPr>
            <p:pic>
              <p:nvPicPr>
                <p:cNvPr id="9" name="图片 5">
                  <a:extLst>
                    <a:ext uri="{FF2B5EF4-FFF2-40B4-BE49-F238E27FC236}">
                      <a16:creationId xmlns:a16="http://schemas.microsoft.com/office/drawing/2014/main" id="{764368BE-ED4E-CB30-6635-1FAC4CE359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10" name="图片 25">
                  <a:extLst>
                    <a:ext uri="{FF2B5EF4-FFF2-40B4-BE49-F238E27FC236}">
                      <a16:creationId xmlns:a16="http://schemas.microsoft.com/office/drawing/2014/main" id="{589E11AC-56E4-362A-8F10-677191780F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8" name="图片 28">
                <a:extLst>
                  <a:ext uri="{FF2B5EF4-FFF2-40B4-BE49-F238E27FC236}">
                    <a16:creationId xmlns:a16="http://schemas.microsoft.com/office/drawing/2014/main" id="{D56BE365-02B6-2A1B-246F-CEDC182B8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6" name="图片 27">
              <a:extLst>
                <a:ext uri="{FF2B5EF4-FFF2-40B4-BE49-F238E27FC236}">
                  <a16:creationId xmlns:a16="http://schemas.microsoft.com/office/drawing/2014/main" id="{57360077-AEB5-7005-F232-D59A536889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3" name="图片 16">
            <a:extLst>
              <a:ext uri="{FF2B5EF4-FFF2-40B4-BE49-F238E27FC236}">
                <a16:creationId xmlns:a16="http://schemas.microsoft.com/office/drawing/2014/main" id="{A336BAFA-377C-2158-A7D2-40DEE69D8B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4" name="图片 15">
            <a:extLst>
              <a:ext uri="{FF2B5EF4-FFF2-40B4-BE49-F238E27FC236}">
                <a16:creationId xmlns:a16="http://schemas.microsoft.com/office/drawing/2014/main" id="{32466848-DF0C-AAD5-3E46-4961EEB84C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B9E76190-E4B1-75C0-12C8-F0716B9D0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2112" y="998376"/>
            <a:ext cx="8310828" cy="4937760"/>
          </a:xfrm>
          <a:prstGeom prst="rect">
            <a:avLst/>
          </a:prstGeom>
        </p:spPr>
      </p:pic>
      <p:sp>
        <p:nvSpPr>
          <p:cNvPr id="16" name="Speech Bubble: Oval 15">
            <a:extLst>
              <a:ext uri="{FF2B5EF4-FFF2-40B4-BE49-F238E27FC236}">
                <a16:creationId xmlns:a16="http://schemas.microsoft.com/office/drawing/2014/main" id="{3F4094E6-7EC5-ECE7-B23D-C2D69A459B6A}"/>
              </a:ext>
            </a:extLst>
          </p:cNvPr>
          <p:cNvSpPr/>
          <p:nvPr/>
        </p:nvSpPr>
        <p:spPr>
          <a:xfrm flipH="1">
            <a:off x="8775574" y="115517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1FB34AEB-E460-B81B-A973-5AFA17666E52}"/>
              </a:ext>
            </a:extLst>
          </p:cNvPr>
          <p:cNvSpPr/>
          <p:nvPr/>
        </p:nvSpPr>
        <p:spPr>
          <a:xfrm>
            <a:off x="3663244" y="1155174"/>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55D4485B-6A0E-A68E-59AB-CA0DDC0A72CB}"/>
              </a:ext>
            </a:extLst>
          </p:cNvPr>
          <p:cNvPicPr>
            <a:picLocks noChangeAspect="1"/>
          </p:cNvPicPr>
          <p:nvPr/>
        </p:nvPicPr>
        <p:blipFill>
          <a:blip r:embed="rId10"/>
          <a:stretch>
            <a:fillRect/>
          </a:stretch>
        </p:blipFill>
        <p:spPr>
          <a:xfrm>
            <a:off x="908667" y="849121"/>
            <a:ext cx="2322777" cy="4127350"/>
          </a:xfrm>
          <a:prstGeom prst="rect">
            <a:avLst/>
          </a:prstGeom>
        </p:spPr>
      </p:pic>
    </p:spTree>
    <p:extLst>
      <p:ext uri="{BB962C8B-B14F-4D97-AF65-F5344CB8AC3E}">
        <p14:creationId xmlns:p14="http://schemas.microsoft.com/office/powerpoint/2010/main" val="1742001245"/>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22" presetClass="entr" presetSubtype="4"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25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uỷn.wav"/>
                                        </p:tgtEl>
                                      </p:cMediaNode>
                                    </p:audio>
                                  </p:subTnLst>
                                </p:cTn>
                              </p:par>
                            </p:childTnLst>
                          </p:cTn>
                        </p:par>
                        <p:par>
                          <p:cTn id="28" fill="hold">
                            <p:stCondLst>
                              <p:cond delay="275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4" name="Trò-chơi-chíu.wav"/>
                                        </p:tgtEl>
                                      </p:cMediaNode>
                                    </p:audio>
                                  </p:subTnLst>
                                </p:cTn>
                              </p:par>
                            </p:childTnLst>
                          </p:cTn>
                        </p:par>
                        <p:par>
                          <p:cTn id="32" fill="hold">
                            <p:stCondLst>
                              <p:cond delay="325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0E660-BA51-6D51-3CFA-4B96AB362084}"/>
              </a:ext>
            </a:extLst>
          </p:cNvPr>
          <p:cNvSpPr txBox="1"/>
          <p:nvPr/>
        </p:nvSpPr>
        <p:spPr>
          <a:xfrm>
            <a:off x="804808" y="3842706"/>
            <a:ext cx="10048126" cy="1938992"/>
          </a:xfrm>
          <a:prstGeom prst="rect">
            <a:avLst/>
          </a:prstGeom>
          <a:noFill/>
        </p:spPr>
        <p:txBody>
          <a:bodyPr wrap="square" rtlCol="0">
            <a:spAutoFit/>
          </a:bodyPr>
          <a:lstStyle/>
          <a:p>
            <a:pPr algn="just" defTabSz="1219170">
              <a:defRPr/>
            </a:pPr>
            <a:r>
              <a:rPr lang="en-US" sz="2400" dirty="0">
                <a:solidFill>
                  <a:srgbClr val="FF0000"/>
                </a:solidFill>
                <a:latin typeface="Arial" panose="020B0604020202020204" pitchFamily="34" charset="0"/>
                <a:cs typeface="Arial" panose="020B0604020202020204" pitchFamily="34" charset="0"/>
              </a:rPr>
              <a:t>CÁC BƯỚC THẢO LUẬN:</a:t>
            </a:r>
          </a:p>
          <a:p>
            <a:pPr marL="609585" indent="-609585" algn="just" defTabSz="1219170">
              <a:buFontTx/>
              <a:buChar char="-"/>
              <a:defRPr/>
            </a:pPr>
            <a:r>
              <a:rPr lang="en-US" sz="3200" dirty="0">
                <a:solidFill>
                  <a:prstClr val="black"/>
                </a:solidFill>
                <a:latin typeface="Arial" panose="020B0604020202020204" pitchFamily="34" charset="0"/>
                <a:cs typeface="Arial" panose="020B0604020202020204" pitchFamily="34" charset="0"/>
              </a:rPr>
              <a:t>Chia </a:t>
            </a:r>
            <a:r>
              <a:rPr lang="en-US" sz="3200" dirty="0" err="1">
                <a:solidFill>
                  <a:prstClr val="black"/>
                </a:solidFill>
                <a:latin typeface="Arial" panose="020B0604020202020204" pitchFamily="34" charset="0"/>
                <a:cs typeface="Arial" panose="020B0604020202020204" pitchFamily="34" charset="0"/>
              </a:rPr>
              <a:t>sẻ</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với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bạn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về</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lợi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ích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nghề</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nghiệp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đọc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em</a:t>
            </a:r>
            <a:r>
              <a:rPr lang="en-US" sz="3200" dirty="0">
                <a:solidFill>
                  <a:prstClr val="black"/>
                </a:solidFill>
                <a:latin typeface="Arial" panose="020B0604020202020204" pitchFamily="34" charset="0"/>
                <a:cs typeface="Arial" panose="020B0604020202020204" pitchFamily="34" charset="0"/>
              </a:rPr>
              <a:t> ở </a:t>
            </a:r>
            <a:r>
              <a:rPr lang="en-US" sz="3200" dirty="0" err="1">
                <a:solidFill>
                  <a:prstClr val="black"/>
                </a:solidFill>
                <a:latin typeface="Arial" panose="020B0604020202020204" pitchFamily="34" charset="0"/>
                <a:cs typeface="Arial" panose="020B0604020202020204" pitchFamily="34" charset="0"/>
              </a:rPr>
              <a:t>hoạt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động</a:t>
            </a:r>
            <a:r>
              <a:rPr lang="en-US" sz="3200" dirty="0">
                <a:solidFill>
                  <a:prstClr val="black"/>
                </a:solidFill>
                <a:latin typeface="Arial" panose="020B0604020202020204" pitchFamily="34" charset="0"/>
                <a:cs typeface="Arial" panose="020B0604020202020204" pitchFamily="34" charset="0"/>
              </a:rPr>
              <a:t> 1.</a:t>
            </a:r>
          </a:p>
          <a:p>
            <a:pPr marL="609585" indent="-609585" algn="just" defTabSz="1219170">
              <a:buFontTx/>
              <a:buChar char="-"/>
              <a:defRPr/>
            </a:pPr>
            <a:r>
              <a:rPr lang="en-US" sz="3200" dirty="0" err="1">
                <a:solidFill>
                  <a:prstClr val="black"/>
                </a:solidFill>
                <a:latin typeface="Arial" panose="020B0604020202020204" pitchFamily="34" charset="0"/>
                <a:cs typeface="Arial" panose="020B0604020202020204" pitchFamily="34" charset="0"/>
              </a:rPr>
              <a:t>Nhận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xét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góp</a:t>
            </a:r>
            <a:r>
              <a:rPr lang="en-US" sz="3200" dirty="0">
                <a:solidFill>
                  <a:prstClr val="black"/>
                </a:solidFill>
                <a:latin typeface="Arial" panose="020B0604020202020204" pitchFamily="34" charset="0"/>
                <a:cs typeface="Arial" panose="020B0604020202020204" pitchFamily="34" charset="0"/>
              </a:rPr>
              <a:t> ý </a:t>
            </a:r>
            <a:r>
              <a:rPr lang="en-US" sz="3200" dirty="0" err="1">
                <a:solidFill>
                  <a:prstClr val="black"/>
                </a:solidFill>
                <a:latin typeface="Arial" panose="020B0604020202020204" pitchFamily="34" charset="0"/>
                <a:cs typeface="Arial" panose="020B0604020202020204" pitchFamily="34" charset="0"/>
              </a:rPr>
              <a:t>về</a:t>
            </a:r>
            <a:r>
              <a:rPr lang="en-US" sz="3200" dirty="0">
                <a:solidFill>
                  <a:prstClr val="black"/>
                </a:solidFill>
                <a:latin typeface="Arial" panose="020B0604020202020204" pitchFamily="34" charset="0"/>
                <a:cs typeface="Arial" panose="020B0604020202020204" pitchFamily="34" charset="0"/>
              </a:rPr>
              <a:t> chia </a:t>
            </a:r>
            <a:r>
              <a:rPr lang="en-US" sz="3200" dirty="0" err="1">
                <a:solidFill>
                  <a:prstClr val="black"/>
                </a:solidFill>
                <a:latin typeface="Arial" panose="020B0604020202020204" pitchFamily="34" charset="0"/>
                <a:cs typeface="Arial" panose="020B0604020202020204" pitchFamily="34" charset="0"/>
              </a:rPr>
              <a:t>sẻ</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bạn</a:t>
            </a:r>
            <a:r>
              <a:rPr lang="en-US" sz="3200" dirty="0">
                <a:solidFill>
                  <a:prstClr val="black"/>
                </a:solidFill>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3379715E-7851-4008-4994-7EED43B820E8}"/>
              </a:ext>
            </a:extLst>
          </p:cNvPr>
          <p:cNvGrpSpPr/>
          <p:nvPr/>
        </p:nvGrpSpPr>
        <p:grpSpPr>
          <a:xfrm>
            <a:off x="3575528" y="1976168"/>
            <a:ext cx="4506686" cy="1888320"/>
            <a:chOff x="3757407" y="1939986"/>
            <a:chExt cx="4506686" cy="1888320"/>
          </a:xfrm>
        </p:grpSpPr>
        <p:pic>
          <p:nvPicPr>
            <p:cNvPr id="4" name="Picture 3">
              <a:extLst>
                <a:ext uri="{FF2B5EF4-FFF2-40B4-BE49-F238E27FC236}">
                  <a16:creationId xmlns:a16="http://schemas.microsoft.com/office/drawing/2014/main" id="{DFA2A571-9BFA-9E22-F1A2-0DF6C8CC7F2D}"/>
                </a:ext>
              </a:extLst>
            </p:cNvPr>
            <p:cNvPicPr>
              <a:picLocks noChangeAspect="1"/>
            </p:cNvPicPr>
            <p:nvPr/>
          </p:nvPicPr>
          <p:blipFill rotWithShape="1">
            <a:blip r:embed="rId3">
              <a:extLst>
                <a:ext uri="{28A0092B-C50C-407E-A947-70E740481C1C}">
                  <a14:useLocalDpi xmlns:a14="http://schemas.microsoft.com/office/drawing/2010/main" val="0"/>
                </a:ext>
              </a:extLst>
            </a:blip>
            <a:srcRect l="4986" t="31703" r="3563" b="7527"/>
            <a:stretch/>
          </p:blipFill>
          <p:spPr>
            <a:xfrm>
              <a:off x="3757407" y="1939986"/>
              <a:ext cx="4506686" cy="1888320"/>
            </a:xfrm>
            <a:prstGeom prst="rect">
              <a:avLst/>
            </a:prstGeom>
          </p:spPr>
        </p:pic>
        <p:sp>
          <p:nvSpPr>
            <p:cNvPr id="5" name="TextBox 4">
              <a:extLst>
                <a:ext uri="{FF2B5EF4-FFF2-40B4-BE49-F238E27FC236}">
                  <a16:creationId xmlns:a16="http://schemas.microsoft.com/office/drawing/2014/main" id="{D80E81EE-30A8-B83B-3804-3FA6A9DE0779}"/>
                </a:ext>
              </a:extLst>
            </p:cNvPr>
            <p:cNvSpPr txBox="1"/>
            <p:nvPr/>
          </p:nvSpPr>
          <p:spPr>
            <a:xfrm>
              <a:off x="4319138" y="2434575"/>
              <a:ext cx="3697562" cy="523220"/>
            </a:xfrm>
            <a:prstGeom prst="rect">
              <a:avLst/>
            </a:prstGeom>
            <a:noFill/>
          </p:spPr>
          <p:txBody>
            <a:bodyPr wrap="square" rtlCol="0">
              <a:spAutoFit/>
              <a:scene3d>
                <a:camera prst="orthographicFront"/>
                <a:lightRig rig="threePt" dir="t"/>
              </a:scene3d>
              <a:sp3d extrusionH="57150">
                <a:bevelT w="69850" h="69850" prst="divot"/>
                <a:bevelB w="57150" h="38100" prst="artDeco"/>
              </a:sp3d>
            </a:bodyPr>
            <a:lstStyle/>
            <a:p>
              <a:r>
                <a:rPr lang="en-US" sz="2800" dirty="0" err="1">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Thảo</a:t>
              </a:r>
              <a:r>
                <a:rPr lang="en-US" sz="2800" dirty="0">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 </a:t>
              </a:r>
              <a:r>
                <a:rPr lang="en-US" sz="2800" dirty="0" err="1">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luận</a:t>
              </a:r>
              <a:r>
                <a:rPr lang="en-US" sz="2800" dirty="0">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 </a:t>
              </a:r>
              <a:r>
                <a:rPr lang="en-US" sz="2800" dirty="0" err="1">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nhóm</a:t>
              </a:r>
              <a:r>
                <a:rPr lang="en-US" sz="2800" dirty="0">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 </a:t>
              </a:r>
              <a:r>
                <a:rPr lang="en-US" sz="2800" dirty="0" err="1">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đôi</a:t>
              </a:r>
              <a:r>
                <a:rPr lang="en-US" sz="2800" dirty="0">
                  <a:ln w="12700">
                    <a:solidFill>
                      <a:schemeClr val="accent1">
                        <a:lumMod val="60000"/>
                        <a:lumOff val="40000"/>
                      </a:schemeClr>
                    </a:solidFill>
                    <a:prstDash val="solid"/>
                  </a:ln>
                  <a:solidFill>
                    <a:srgbClr val="F5100A"/>
                  </a:solidFill>
                  <a:effectLst>
                    <a:glow rad="228600">
                      <a:srgbClr val="FFFF00">
                        <a:alpha val="40000"/>
                      </a:srgbClr>
                    </a:glow>
                    <a:outerShdw dist="38100" dir="2640000" algn="bl" rotWithShape="0">
                      <a:schemeClr val="accent1"/>
                    </a:outerShdw>
                  </a:effectLst>
                  <a:latin typeface="Arial" panose="020B0604020202020204" pitchFamily="34" charset="0"/>
                  <a:ea typeface="#9Slide05 Amtenar" panose="02000000000000000000" pitchFamily="2" charset="0"/>
                  <a:cs typeface="Arial" panose="020B0604020202020204" pitchFamily="34" charset="0"/>
                </a:rPr>
                <a:t>:</a:t>
              </a:r>
            </a:p>
          </p:txBody>
        </p:sp>
      </p:grpSp>
      <p:sp>
        <p:nvSpPr>
          <p:cNvPr id="6" name="TextBox 5">
            <a:extLst>
              <a:ext uri="{FF2B5EF4-FFF2-40B4-BE49-F238E27FC236}">
                <a16:creationId xmlns:a16="http://schemas.microsoft.com/office/drawing/2014/main" id="{F1004C4D-1606-2644-3DFB-C9FB898956F0}"/>
              </a:ext>
            </a:extLst>
          </p:cNvPr>
          <p:cNvSpPr txBox="1"/>
          <p:nvPr/>
        </p:nvSpPr>
        <p:spPr>
          <a:xfrm>
            <a:off x="907550" y="537790"/>
            <a:ext cx="10342651" cy="1077218"/>
          </a:xfrm>
          <a:prstGeom prst="rect">
            <a:avLst/>
          </a:prstGeom>
          <a:noFill/>
        </p:spPr>
        <p:txBody>
          <a:bodyPr wrap="square" rtlCol="0">
            <a:spAutoFit/>
          </a:bodyPr>
          <a:lstStyle/>
          <a:p>
            <a:pPr algn="ctr" defTabSz="1219170">
              <a:defRPr/>
            </a:pPr>
            <a:r>
              <a:rPr lang="en-US" sz="3200" dirty="0">
                <a:solidFill>
                  <a:srgbClr val="FF0000"/>
                </a:solidFill>
                <a:latin typeface="Arial" panose="020B0604020202020204" pitchFamily="34" charset="0"/>
                <a:cs typeface="Arial" panose="020B0604020202020204" pitchFamily="34" charset="0"/>
              </a:rPr>
              <a:t>2. </a:t>
            </a:r>
            <a:r>
              <a:rPr lang="en-US" sz="3200" dirty="0" err="1">
                <a:solidFill>
                  <a:srgbClr val="002060"/>
                </a:solidFill>
                <a:latin typeface="Arial" panose="020B0604020202020204" pitchFamily="34" charset="0"/>
                <a:cs typeface="Arial" panose="020B0604020202020204" pitchFamily="34" charset="0"/>
              </a:rPr>
              <a:t>Trao</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đổi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thêm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với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bạn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lợi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ích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nghề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đó</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lại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cuộc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sống</a:t>
            </a:r>
            <a:r>
              <a:rPr lang="en-US" sz="3200" dirty="0">
                <a:solidFill>
                  <a:srgbClr val="002060"/>
                </a:solidFill>
                <a:latin typeface="Arial" panose="020B0604020202020204" pitchFamily="34" charset="0"/>
                <a:cs typeface="Arial" panose="020B0604020202020204" pitchFamily="34" charset="0"/>
              </a:rPr>
              <a:t>.</a:t>
            </a:r>
          </a:p>
        </p:txBody>
      </p:sp>
      <p:pic>
        <p:nvPicPr>
          <p:cNvPr id="9" name="Picture 8" descr="A picture containing clipart&#10;&#10;Description automatically generated">
            <a:extLst>
              <a:ext uri="{FF2B5EF4-FFF2-40B4-BE49-F238E27FC236}">
                <a16:creationId xmlns:a16="http://schemas.microsoft.com/office/drawing/2014/main" id="{530434BE-A1B8-A25E-E8AB-638E45F28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336" y="2010406"/>
            <a:ext cx="2276475" cy="2009775"/>
          </a:xfrm>
          <a:prstGeom prst="rect">
            <a:avLst/>
          </a:prstGeom>
        </p:spPr>
      </p:pic>
    </p:spTree>
    <p:extLst>
      <p:ext uri="{BB962C8B-B14F-4D97-AF65-F5344CB8AC3E}">
        <p14:creationId xmlns:p14="http://schemas.microsoft.com/office/powerpoint/2010/main" val="1944985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49425B37-2780-6A8A-B900-3B9CA15D42D9}"/>
              </a:ext>
            </a:extLst>
          </p:cNvPr>
          <p:cNvPicPr>
            <a:picLocks noChangeAspect="1"/>
          </p:cNvPicPr>
          <p:nvPr/>
        </p:nvPicPr>
        <p:blipFill>
          <a:blip r:embed="rId4"/>
          <a:stretch>
            <a:fillRect/>
          </a:stretch>
        </p:blipFill>
        <p:spPr>
          <a:xfrm>
            <a:off x="0" y="0"/>
            <a:ext cx="12192000" cy="6858000"/>
          </a:xfrm>
          <a:prstGeom prst="rect">
            <a:avLst/>
          </a:prstGeom>
        </p:spPr>
      </p:pic>
      <p:sp>
        <p:nvSpPr>
          <p:cNvPr id="3" name="矩形: 圆角 20">
            <a:extLst>
              <a:ext uri="{FF2B5EF4-FFF2-40B4-BE49-F238E27FC236}">
                <a16:creationId xmlns:a16="http://schemas.microsoft.com/office/drawing/2014/main" id="{959535E7-028B-6609-E789-5EC852391BBD}"/>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组合 6">
            <a:extLst>
              <a:ext uri="{FF2B5EF4-FFF2-40B4-BE49-F238E27FC236}">
                <a16:creationId xmlns:a16="http://schemas.microsoft.com/office/drawing/2014/main" id="{F8757523-BE12-B228-BB72-191B42914856}"/>
              </a:ext>
            </a:extLst>
          </p:cNvPr>
          <p:cNvGrpSpPr/>
          <p:nvPr/>
        </p:nvGrpSpPr>
        <p:grpSpPr>
          <a:xfrm>
            <a:off x="-15832" y="5588405"/>
            <a:ext cx="12219799" cy="1269592"/>
            <a:chOff x="-15831" y="5749200"/>
            <a:chExt cx="10672175" cy="1108800"/>
          </a:xfrm>
        </p:grpSpPr>
        <p:grpSp>
          <p:nvGrpSpPr>
            <p:cNvPr id="5" name="组合 30">
              <a:extLst>
                <a:ext uri="{FF2B5EF4-FFF2-40B4-BE49-F238E27FC236}">
                  <a16:creationId xmlns:a16="http://schemas.microsoft.com/office/drawing/2014/main" id="{F1924978-5C87-45C5-0267-D089B7DBAE38}"/>
                </a:ext>
              </a:extLst>
            </p:cNvPr>
            <p:cNvGrpSpPr/>
            <p:nvPr/>
          </p:nvGrpSpPr>
          <p:grpSpPr>
            <a:xfrm>
              <a:off x="-15831" y="5749493"/>
              <a:ext cx="8004131" cy="1108507"/>
              <a:chOff x="-883527" y="6643441"/>
              <a:chExt cx="10169247" cy="1408358"/>
            </a:xfrm>
          </p:grpSpPr>
          <p:grpSp>
            <p:nvGrpSpPr>
              <p:cNvPr id="7" name="组合 26">
                <a:extLst>
                  <a:ext uri="{FF2B5EF4-FFF2-40B4-BE49-F238E27FC236}">
                    <a16:creationId xmlns:a16="http://schemas.microsoft.com/office/drawing/2014/main" id="{F0EFEDAE-4D95-E27C-F85D-551705AFD24D}"/>
                  </a:ext>
                </a:extLst>
              </p:cNvPr>
              <p:cNvGrpSpPr/>
              <p:nvPr/>
            </p:nvGrpSpPr>
            <p:grpSpPr>
              <a:xfrm>
                <a:off x="-883527" y="6643441"/>
                <a:ext cx="6779498" cy="1408358"/>
                <a:chOff x="-6117" y="4325260"/>
                <a:chExt cx="11112036" cy="2532739"/>
              </a:xfrm>
            </p:grpSpPr>
            <p:pic>
              <p:nvPicPr>
                <p:cNvPr id="9" name="图片 5">
                  <a:extLst>
                    <a:ext uri="{FF2B5EF4-FFF2-40B4-BE49-F238E27FC236}">
                      <a16:creationId xmlns:a16="http://schemas.microsoft.com/office/drawing/2014/main" id="{764368BE-ED4E-CB30-6635-1FAC4CE35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10" name="图片 25">
                  <a:extLst>
                    <a:ext uri="{FF2B5EF4-FFF2-40B4-BE49-F238E27FC236}">
                      <a16:creationId xmlns:a16="http://schemas.microsoft.com/office/drawing/2014/main" id="{589E11AC-56E4-362A-8F10-677191780F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8" name="图片 28">
                <a:extLst>
                  <a:ext uri="{FF2B5EF4-FFF2-40B4-BE49-F238E27FC236}">
                    <a16:creationId xmlns:a16="http://schemas.microsoft.com/office/drawing/2014/main" id="{D56BE365-02B6-2A1B-246F-CEDC182B88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6" name="图片 27">
              <a:extLst>
                <a:ext uri="{FF2B5EF4-FFF2-40B4-BE49-F238E27FC236}">
                  <a16:creationId xmlns:a16="http://schemas.microsoft.com/office/drawing/2014/main" id="{57360077-AEB5-7005-F232-D59A536889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3" name="图片 16">
            <a:extLst>
              <a:ext uri="{FF2B5EF4-FFF2-40B4-BE49-F238E27FC236}">
                <a16:creationId xmlns:a16="http://schemas.microsoft.com/office/drawing/2014/main" id="{A336BAFA-377C-2158-A7D2-40DEE69D8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4" name="图片 15">
            <a:extLst>
              <a:ext uri="{FF2B5EF4-FFF2-40B4-BE49-F238E27FC236}">
                <a16:creationId xmlns:a16="http://schemas.microsoft.com/office/drawing/2014/main" id="{32466848-DF0C-AAD5-3E46-4961EEB84C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5" name="Picture 14" descr="A picture containing toy, doll, vector graphics, clipart&#10;&#10;Description automatically generated">
            <a:extLst>
              <a:ext uri="{FF2B5EF4-FFF2-40B4-BE49-F238E27FC236}">
                <a16:creationId xmlns:a16="http://schemas.microsoft.com/office/drawing/2014/main" id="{B9E76190-E4B1-75C0-12C8-F0716B9D0A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112" y="998376"/>
            <a:ext cx="8310828" cy="4937760"/>
          </a:xfrm>
          <a:prstGeom prst="rect">
            <a:avLst/>
          </a:prstGeom>
        </p:spPr>
      </p:pic>
      <p:sp>
        <p:nvSpPr>
          <p:cNvPr id="16" name="Speech Bubble: Oval 15">
            <a:extLst>
              <a:ext uri="{FF2B5EF4-FFF2-40B4-BE49-F238E27FC236}">
                <a16:creationId xmlns:a16="http://schemas.microsoft.com/office/drawing/2014/main" id="{3F4094E6-7EC5-ECE7-B23D-C2D69A459B6A}"/>
              </a:ext>
            </a:extLst>
          </p:cNvPr>
          <p:cNvSpPr/>
          <p:nvPr/>
        </p:nvSpPr>
        <p:spPr>
          <a:xfrm flipH="1">
            <a:off x="8775574" y="115517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17" name="Speech Bubble: Oval 16">
            <a:extLst>
              <a:ext uri="{FF2B5EF4-FFF2-40B4-BE49-F238E27FC236}">
                <a16:creationId xmlns:a16="http://schemas.microsoft.com/office/drawing/2014/main" id="{1FB34AEB-E460-B81B-A973-5AFA17666E52}"/>
              </a:ext>
            </a:extLst>
          </p:cNvPr>
          <p:cNvSpPr/>
          <p:nvPr/>
        </p:nvSpPr>
        <p:spPr>
          <a:xfrm>
            <a:off x="3663244" y="1155174"/>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18" name="Picture 17">
            <a:extLst>
              <a:ext uri="{FF2B5EF4-FFF2-40B4-BE49-F238E27FC236}">
                <a16:creationId xmlns:a16="http://schemas.microsoft.com/office/drawing/2014/main" id="{55D4485B-6A0E-A68E-59AB-CA0DDC0A72CB}"/>
              </a:ext>
            </a:extLst>
          </p:cNvPr>
          <p:cNvPicPr>
            <a:picLocks noChangeAspect="1"/>
          </p:cNvPicPr>
          <p:nvPr/>
        </p:nvPicPr>
        <p:blipFill>
          <a:blip r:embed="rId9"/>
          <a:stretch>
            <a:fillRect/>
          </a:stretch>
        </p:blipFill>
        <p:spPr>
          <a:xfrm>
            <a:off x="908667" y="849121"/>
            <a:ext cx="2322777" cy="4127350"/>
          </a:xfrm>
          <a:prstGeom prst="rect">
            <a:avLst/>
          </a:prstGeom>
        </p:spPr>
      </p:pic>
    </p:spTree>
    <p:extLst>
      <p:ext uri="{BB962C8B-B14F-4D97-AF65-F5344CB8AC3E}">
        <p14:creationId xmlns:p14="http://schemas.microsoft.com/office/powerpoint/2010/main" val="28290273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22" presetClass="entr" presetSubtype="4" fill="hold" nodeType="withEffect">
                                  <p:stCondLst>
                                    <p:cond delay="25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1750"/>
                            </p:stCondLst>
                            <p:childTnLst>
                              <p:par>
                                <p:cTn id="21" presetID="22"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par>
                          <p:cTn id="24" fill="hold">
                            <p:stCondLst>
                              <p:cond delay="2250"/>
                            </p:stCondLst>
                            <p:childTnLst>
                              <p:par>
                                <p:cTn id="25" presetID="2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par>
                          <p:cTn id="28" fill="hold">
                            <p:stCondLst>
                              <p:cond delay="275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3250"/>
                            </p:stCondLst>
                            <p:childTnLst>
                              <p:par>
                                <p:cTn id="33" presetID="22" presetClass="entr" presetSubtype="1"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667322" y="308653"/>
            <a:ext cx="4224469" cy="6240693"/>
          </a:xfrm>
          <a:prstGeom prst="roundRect">
            <a:avLst/>
          </a:prstGeom>
          <a:solidFill>
            <a:srgbClr val="FFFF00"/>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15000"/>
              </a:lnSpc>
              <a:defRPr/>
            </a:pPr>
            <a:r>
              <a:rPr lang="en-US" sz="2400" b="1" dirty="0">
                <a:solidFill>
                  <a:srgbClr val="333333"/>
                </a:solidFill>
                <a:latin typeface="Arial"/>
                <a:ea typeface="Times New Roman"/>
                <a:cs typeface="Times New Roman"/>
              </a:rPr>
              <a:t> </a:t>
            </a:r>
            <a:r>
              <a:rPr lang="en-US" sz="2400" b="1" dirty="0" err="1">
                <a:solidFill>
                  <a:srgbClr val="333333"/>
                </a:solidFill>
                <a:latin typeface="Arial"/>
                <a:ea typeface="Times New Roman"/>
                <a:cs typeface="Times New Roman"/>
              </a:rPr>
              <a:t>Làm</a:t>
            </a:r>
            <a:r>
              <a:rPr lang="en-US" sz="2400" b="1" dirty="0">
                <a:solidFill>
                  <a:srgbClr val="333333"/>
                </a:solidFill>
                <a:latin typeface="Arial"/>
                <a:ea typeface="Times New Roman"/>
                <a:cs typeface="Times New Roman"/>
              </a:rPr>
              <a:t> </a:t>
            </a:r>
            <a:r>
              <a:rPr lang="en-US" sz="2400" b="1" dirty="0" err="1">
                <a:solidFill>
                  <a:srgbClr val="333333"/>
                </a:solidFill>
                <a:latin typeface="Arial"/>
                <a:ea typeface="Times New Roman"/>
                <a:cs typeface="Times New Roman"/>
              </a:rPr>
              <a:t>bác</a:t>
            </a:r>
            <a:r>
              <a:rPr lang="en-US" sz="2400" b="1" dirty="0">
                <a:solidFill>
                  <a:srgbClr val="333333"/>
                </a:solidFill>
                <a:latin typeface="Arial"/>
                <a:ea typeface="Times New Roman"/>
                <a:cs typeface="Times New Roman"/>
              </a:rPr>
              <a:t> </a:t>
            </a:r>
            <a:r>
              <a:rPr lang="en-US" sz="2400" b="1" dirty="0" err="1">
                <a:solidFill>
                  <a:srgbClr val="333333"/>
                </a:solidFill>
                <a:latin typeface="Arial"/>
                <a:ea typeface="Times New Roman"/>
                <a:cs typeface="Times New Roman"/>
              </a:rPr>
              <a:t>sĩ</a:t>
            </a:r>
            <a:endParaRPr lang="en-US" sz="1867" dirty="0">
              <a:solidFill>
                <a:prstClr val="white"/>
              </a:solidFill>
              <a:latin typeface="Calibri"/>
              <a:ea typeface="Calibri"/>
              <a:cs typeface="Times New Roman"/>
            </a:endParaRPr>
          </a:p>
          <a:p>
            <a:pPr defTabSz="1219170">
              <a:lnSpc>
                <a:spcPct val="115000"/>
              </a:lnSpc>
              <a:spcAft>
                <a:spcPts val="1500"/>
              </a:spcAft>
              <a:defRPr/>
            </a:pPr>
            <a:r>
              <a:rPr lang="en-US" sz="2133" dirty="0" err="1">
                <a:solidFill>
                  <a:srgbClr val="333333"/>
                </a:solidFill>
                <a:latin typeface="Arial"/>
                <a:ea typeface="Times New Roman"/>
                <a:cs typeface="Times New Roman"/>
              </a:rPr>
              <a:t>Mời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mẹ</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ngồi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yên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lặng</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Để</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bác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sĩ</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khám</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cho</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Chắc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lại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đi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đầu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nắng</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Bệnh</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này</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là</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bệnh</a:t>
            </a:r>
            <a:r>
              <a:rPr lang="en-US" sz="2133" dirty="0">
                <a:solidFill>
                  <a:srgbClr val="333333"/>
                </a:solidFill>
                <a:latin typeface="Arial"/>
                <a:ea typeface="Times New Roman"/>
                <a:cs typeface="Times New Roman"/>
              </a:rPr>
              <a:t> ho</a:t>
            </a:r>
            <a:endParaRPr lang="en-US" sz="1867" dirty="0">
              <a:solidFill>
                <a:prstClr val="white"/>
              </a:solidFill>
              <a:latin typeface="Calibri"/>
              <a:ea typeface="Calibri"/>
              <a:cs typeface="Times New Roman"/>
            </a:endParaRPr>
          </a:p>
          <a:p>
            <a:pPr defTabSz="1219170">
              <a:lnSpc>
                <a:spcPct val="115000"/>
              </a:lnSpc>
              <a:spcAft>
                <a:spcPts val="1500"/>
              </a:spcAft>
              <a:defRPr/>
            </a:pPr>
            <a:r>
              <a:rPr lang="en-US" sz="2133" dirty="0" err="1">
                <a:solidFill>
                  <a:srgbClr val="333333"/>
                </a:solidFill>
                <a:latin typeface="Arial"/>
                <a:ea typeface="Times New Roman"/>
                <a:cs typeface="Times New Roman"/>
              </a:rPr>
              <a:t>Thuốc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ngọt</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chứ</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không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đắng</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Phải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uống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với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nước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sôi</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Nếu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tiêm</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thì</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đau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lắm</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Mẹ</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lại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khóc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nhè</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thôi</a:t>
            </a:r>
            <a:endParaRPr lang="en-US" sz="1867" dirty="0">
              <a:solidFill>
                <a:prstClr val="white"/>
              </a:solidFill>
              <a:latin typeface="Calibri"/>
              <a:ea typeface="Calibri"/>
              <a:cs typeface="Times New Roman"/>
            </a:endParaRPr>
          </a:p>
          <a:p>
            <a:pPr defTabSz="1219170">
              <a:lnSpc>
                <a:spcPct val="115000"/>
              </a:lnSpc>
              <a:spcAft>
                <a:spcPts val="1500"/>
              </a:spcAft>
              <a:defRPr/>
            </a:pPr>
            <a:r>
              <a:rPr lang="en-US" sz="2133" dirty="0" err="1">
                <a:solidFill>
                  <a:srgbClr val="333333"/>
                </a:solidFill>
                <a:latin typeface="Arial"/>
                <a:ea typeface="Times New Roman"/>
                <a:cs typeface="Times New Roman"/>
              </a:rPr>
              <a:t>Mẹ</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bỗng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hỏi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bác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sĩ</a:t>
            </a:r>
            <a:r>
              <a:rPr lang="en-US" sz="2133" dirty="0">
                <a:solidFill>
                  <a:srgbClr val="333333"/>
                </a:solidFill>
                <a:latin typeface="Arial"/>
                <a:ea typeface="Times New Roman"/>
                <a:cs typeface="Times New Roman"/>
              </a:rPr>
              <a:t>”</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Sổ</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mũi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uống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thuốc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gì</a:t>
            </a:r>
            <a:r>
              <a:rPr lang="en-US" sz="2133" dirty="0">
                <a:solidFill>
                  <a:srgbClr val="333333"/>
                </a:solidFill>
                <a:latin typeface="Arial"/>
                <a:ea typeface="Times New Roman"/>
                <a:cs typeface="Times New Roman"/>
              </a:rPr>
              <a:t>?</a:t>
            </a:r>
            <a:br>
              <a:rPr lang="en-US" sz="2133" dirty="0">
                <a:solidFill>
                  <a:srgbClr val="333333"/>
                </a:solidFill>
                <a:latin typeface="Arial"/>
                <a:ea typeface="Times New Roman"/>
                <a:cs typeface="Times New Roman"/>
              </a:rPr>
            </a:br>
            <a:r>
              <a:rPr lang="en-US" sz="2133" dirty="0">
                <a:solidFill>
                  <a:srgbClr val="333333"/>
                </a:solidFill>
                <a:latin typeface="Arial"/>
                <a:ea typeface="Times New Roman"/>
                <a:cs typeface="Times New Roman"/>
              </a:rPr>
              <a:t>“</a:t>
            </a:r>
            <a:r>
              <a:rPr lang="en-US" sz="2133" dirty="0" err="1">
                <a:solidFill>
                  <a:srgbClr val="333333"/>
                </a:solidFill>
                <a:latin typeface="Arial"/>
                <a:ea typeface="Times New Roman"/>
                <a:cs typeface="Times New Roman"/>
              </a:rPr>
              <a:t>Bác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sĩ</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chừng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hiểu</a:t>
            </a:r>
            <a:r>
              <a:rPr lang="en-US" sz="2133" dirty="0">
                <a:solidFill>
                  <a:srgbClr val="333333"/>
                </a:solidFill>
                <a:latin typeface="Arial"/>
                <a:ea typeface="Times New Roman"/>
                <a:cs typeface="Times New Roman"/>
              </a:rPr>
              <a:t> ý</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Uống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sữa</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với</a:t>
            </a:r>
            <a:r>
              <a:rPr lang="en-US" sz="2133" dirty="0">
                <a:solidFill>
                  <a:srgbClr val="333333"/>
                </a:solidFill>
                <a:latin typeface="Arial"/>
                <a:ea typeface="Times New Roman"/>
                <a:cs typeface="Times New Roman"/>
              </a:rPr>
              <a:t> bánh </a:t>
            </a:r>
            <a:r>
              <a:rPr lang="en-US" sz="2133" dirty="0" err="1">
                <a:solidFill>
                  <a:srgbClr val="333333"/>
                </a:solidFill>
                <a:latin typeface="Arial"/>
                <a:ea typeface="Times New Roman"/>
                <a:cs typeface="Times New Roman"/>
              </a:rPr>
              <a:t>mì</a:t>
            </a:r>
            <a:r>
              <a:rPr lang="en-US" sz="2133" dirty="0">
                <a:solidFill>
                  <a:srgbClr val="333333"/>
                </a:solidFill>
                <a:latin typeface="Arial"/>
                <a:ea typeface="Times New Roman"/>
                <a:cs typeface="Times New Roman"/>
              </a:rPr>
              <a:t>!</a:t>
            </a:r>
          </a:p>
          <a:p>
            <a:pPr defTabSz="1219170">
              <a:lnSpc>
                <a:spcPct val="115000"/>
              </a:lnSpc>
              <a:spcAft>
                <a:spcPts val="1500"/>
              </a:spcAft>
              <a:defRPr/>
            </a:pPr>
            <a:r>
              <a:rPr lang="en-US" sz="2133" dirty="0">
                <a:solidFill>
                  <a:srgbClr val="333333"/>
                </a:solidFill>
                <a:latin typeface="Arial"/>
                <a:ea typeface="Calibri"/>
                <a:cs typeface="Times New Roman"/>
              </a:rPr>
              <a:t>                  </a:t>
            </a:r>
            <a:r>
              <a:rPr lang="en-US" sz="2133" b="1" i="1" dirty="0">
                <a:solidFill>
                  <a:srgbClr val="333333"/>
                </a:solidFill>
                <a:latin typeface="Arial"/>
                <a:ea typeface="Calibri"/>
                <a:cs typeface="Times New Roman"/>
              </a:rPr>
              <a:t>Lê </a:t>
            </a:r>
            <a:r>
              <a:rPr lang="en-US" sz="2133" b="1" i="1" dirty="0" err="1">
                <a:solidFill>
                  <a:srgbClr val="333333"/>
                </a:solidFill>
                <a:latin typeface="Arial"/>
                <a:ea typeface="Calibri"/>
                <a:cs typeface="Times New Roman"/>
              </a:rPr>
              <a:t>Ngân</a:t>
            </a:r>
            <a:endParaRPr lang="en-US" sz="1867" b="1" i="1" dirty="0">
              <a:solidFill>
                <a:prstClr val="white"/>
              </a:solidFill>
              <a:latin typeface="Calibri"/>
              <a:ea typeface="Calibri"/>
              <a:cs typeface="Times New Roman"/>
            </a:endParaRPr>
          </a:p>
        </p:txBody>
      </p:sp>
      <p:sp>
        <p:nvSpPr>
          <p:cNvPr id="5" name="Rectangle: Rounded Corners 25">
            <a:extLst>
              <a:ext uri="{FF2B5EF4-FFF2-40B4-BE49-F238E27FC236}">
                <a16:creationId xmlns:a16="http://schemas.microsoft.com/office/drawing/2014/main" id="{65FC71B5-3CC3-3D1A-87C2-7BCB7FD030FC}"/>
              </a:ext>
            </a:extLst>
          </p:cNvPr>
          <p:cNvSpPr/>
          <p:nvPr/>
        </p:nvSpPr>
        <p:spPr>
          <a:xfrm>
            <a:off x="6277509" y="1237050"/>
            <a:ext cx="5456053" cy="3078098"/>
          </a:xfrm>
          <a:prstGeom prst="roundRect">
            <a:avLst/>
          </a:prstGeom>
          <a:solidFill>
            <a:schemeClr val="accent2">
              <a:lumMod val="40000"/>
              <a:lumOff val="60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15000"/>
              </a:lnSpc>
              <a:spcAft>
                <a:spcPts val="1500"/>
              </a:spcAft>
              <a:defRPr/>
            </a:pP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Bài</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thơ</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này</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nói</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về</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nghề</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bác</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sĩ</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bạn</a:t>
            </a:r>
            <a:r>
              <a:rPr lang="en-US" sz="2800" dirty="0">
                <a:solidFill>
                  <a:srgbClr val="29304A"/>
                </a:solidFill>
                <a:latin typeface="Arial" panose="020B0604020202020204" pitchFamily="34" charset="0"/>
                <a:ea typeface="Times New Roman"/>
                <a:cs typeface="Arial" panose="020B0604020202020204" pitchFamily="34" charset="0"/>
              </a:rPr>
              <a:t> ạ. Khi </a:t>
            </a:r>
            <a:r>
              <a:rPr lang="en-US" sz="2800" dirty="0" err="1">
                <a:solidFill>
                  <a:srgbClr val="29304A"/>
                </a:solidFill>
                <a:latin typeface="Arial" panose="020B0604020202020204" pitchFamily="34" charset="0"/>
                <a:ea typeface="Times New Roman"/>
                <a:cs typeface="Arial" panose="020B0604020202020204" pitchFamily="34" charset="0"/>
              </a:rPr>
              <a:t>chúng</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mình</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ốm</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thì</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bác</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sĩ</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sẽ</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là</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người</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khám</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bệnh</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kê</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thuốc</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và</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chăm</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sóc</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để</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chúng</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mình</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khỏe</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lại</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đấy</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các</a:t>
            </a:r>
            <a:r>
              <a:rPr lang="en-US" sz="2800" dirty="0">
                <a:solidFill>
                  <a:srgbClr val="29304A"/>
                </a:solidFill>
                <a:latin typeface="Arial" panose="020B0604020202020204" pitchFamily="34" charset="0"/>
                <a:ea typeface="Times New Roman"/>
                <a:cs typeface="Arial" panose="020B0604020202020204" pitchFamily="34" charset="0"/>
              </a:rPr>
              <a:t> </a:t>
            </a:r>
            <a:r>
              <a:rPr lang="en-US" sz="2800" dirty="0" err="1">
                <a:solidFill>
                  <a:srgbClr val="29304A"/>
                </a:solidFill>
                <a:latin typeface="Arial" panose="020B0604020202020204" pitchFamily="34" charset="0"/>
                <a:ea typeface="Times New Roman"/>
                <a:cs typeface="Arial" panose="020B0604020202020204" pitchFamily="34" charset="0"/>
              </a:rPr>
              <a:t>bạn</a:t>
            </a:r>
            <a:r>
              <a:rPr lang="en-US" sz="2800" dirty="0">
                <a:solidFill>
                  <a:srgbClr val="29304A"/>
                </a:solidFill>
                <a:latin typeface="Arial" panose="020B0604020202020204" pitchFamily="34" charset="0"/>
                <a:ea typeface="Times New Roman"/>
                <a:cs typeface="Arial" panose="020B0604020202020204" pitchFamily="34" charset="0"/>
              </a:rPr>
              <a:t> ạ! </a:t>
            </a:r>
            <a:endParaRPr lang="en-US" sz="2800" dirty="0">
              <a:solidFill>
                <a:srgbClr val="29304A"/>
              </a:solidFill>
              <a:latin typeface="Arial" panose="020B0604020202020204" pitchFamily="34" charset="0"/>
              <a:ea typeface="Calibri"/>
              <a:cs typeface="Arial" panose="020B0604020202020204" pitchFamily="34" charset="0"/>
            </a:endParaRPr>
          </a:p>
        </p:txBody>
      </p:sp>
      <p:sp>
        <p:nvSpPr>
          <p:cNvPr id="2" name="Right Arrow 1"/>
          <p:cNvSpPr/>
          <p:nvPr/>
        </p:nvSpPr>
        <p:spPr>
          <a:xfrm>
            <a:off x="4972965" y="2453011"/>
            <a:ext cx="1304544" cy="646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Tree>
    <p:extLst>
      <p:ext uri="{BB962C8B-B14F-4D97-AF65-F5344CB8AC3E}">
        <p14:creationId xmlns:p14="http://schemas.microsoft.com/office/powerpoint/2010/main" val="13012591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5FC71B5-3CC3-3D1A-87C2-7BCB7FD030FC}"/>
              </a:ext>
            </a:extLst>
          </p:cNvPr>
          <p:cNvSpPr/>
          <p:nvPr/>
        </p:nvSpPr>
        <p:spPr>
          <a:xfrm>
            <a:off x="748974" y="308653"/>
            <a:ext cx="4224469" cy="6240693"/>
          </a:xfrm>
          <a:prstGeom prst="roundRect">
            <a:avLst/>
          </a:prstGeom>
          <a:solidFill>
            <a:schemeClr val="accent2">
              <a:lumMod val="20000"/>
              <a:lumOff val="80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15000"/>
              </a:lnSpc>
              <a:spcAft>
                <a:spcPts val="1500"/>
              </a:spcAft>
              <a:defRPr/>
            </a:pPr>
            <a:r>
              <a:rPr lang="en-US" sz="2133" b="1" dirty="0">
                <a:solidFill>
                  <a:srgbClr val="333333"/>
                </a:solidFill>
                <a:latin typeface="Arial"/>
                <a:ea typeface="Times New Roman"/>
                <a:cs typeface="Times New Roman"/>
              </a:rPr>
              <a:t> </a:t>
            </a:r>
            <a:r>
              <a:rPr lang="en-US" sz="2400" b="1" dirty="0">
                <a:solidFill>
                  <a:srgbClr val="333333"/>
                </a:solidFill>
                <a:latin typeface="Arial"/>
                <a:ea typeface="Times New Roman"/>
                <a:cs typeface="Times New Roman"/>
              </a:rPr>
              <a:t> </a:t>
            </a:r>
            <a:r>
              <a:rPr lang="en-US" sz="2400" b="1" dirty="0" err="1">
                <a:solidFill>
                  <a:srgbClr val="333333"/>
                </a:solidFill>
                <a:latin typeface="Arial"/>
                <a:ea typeface="Times New Roman"/>
                <a:cs typeface="Times New Roman"/>
              </a:rPr>
              <a:t>Chiếc</a:t>
            </a:r>
            <a:r>
              <a:rPr lang="en-US" sz="2400" b="1" dirty="0">
                <a:solidFill>
                  <a:srgbClr val="333333"/>
                </a:solidFill>
                <a:latin typeface="Arial"/>
                <a:ea typeface="Times New Roman"/>
                <a:cs typeface="Times New Roman"/>
              </a:rPr>
              <a:t> </a:t>
            </a:r>
            <a:r>
              <a:rPr lang="en-US" sz="2400" b="1" dirty="0" err="1">
                <a:solidFill>
                  <a:srgbClr val="333333"/>
                </a:solidFill>
                <a:latin typeface="Arial"/>
                <a:ea typeface="Times New Roman"/>
                <a:cs typeface="Times New Roman"/>
              </a:rPr>
              <a:t>cầu</a:t>
            </a:r>
            <a:r>
              <a:rPr lang="en-US" sz="2400" b="1" dirty="0">
                <a:solidFill>
                  <a:srgbClr val="333333"/>
                </a:solidFill>
                <a:latin typeface="Arial"/>
                <a:ea typeface="Times New Roman"/>
                <a:cs typeface="Times New Roman"/>
              </a:rPr>
              <a:t> </a:t>
            </a:r>
            <a:r>
              <a:rPr lang="en-US" sz="2400" b="1" dirty="0" err="1">
                <a:solidFill>
                  <a:srgbClr val="333333"/>
                </a:solidFill>
                <a:latin typeface="Arial"/>
                <a:ea typeface="Times New Roman"/>
                <a:cs typeface="Times New Roman"/>
              </a:rPr>
              <a:t>mới</a:t>
            </a:r>
            <a:endParaRPr lang="en-US" sz="1867" dirty="0">
              <a:solidFill>
                <a:prstClr val="white"/>
              </a:solidFill>
              <a:latin typeface="Calibri"/>
              <a:ea typeface="Calibri"/>
              <a:cs typeface="Times New Roman"/>
            </a:endParaRPr>
          </a:p>
          <a:p>
            <a:pPr defTabSz="1219170">
              <a:lnSpc>
                <a:spcPct val="115000"/>
              </a:lnSpc>
              <a:spcAft>
                <a:spcPts val="1500"/>
              </a:spcAft>
              <a:defRPr/>
            </a:pPr>
            <a:r>
              <a:rPr lang="en-US" sz="2133" dirty="0" err="1">
                <a:solidFill>
                  <a:srgbClr val="333333"/>
                </a:solidFill>
                <a:latin typeface="Arial"/>
                <a:ea typeface="Times New Roman"/>
                <a:cs typeface="Times New Roman"/>
              </a:rPr>
              <a:t>Trên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dòng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sông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trắng</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Cầu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mới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dựng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lên</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Nhân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dân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đi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bên</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Tàu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xe</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chạy</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giữa</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Tu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xe</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lửa</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Xình</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xịch</a:t>
            </a:r>
            <a:r>
              <a:rPr lang="en-US" sz="2133" dirty="0">
                <a:solidFill>
                  <a:srgbClr val="333333"/>
                </a:solidFill>
                <a:latin typeface="Arial"/>
                <a:ea typeface="Times New Roman"/>
                <a:cs typeface="Times New Roman"/>
              </a:rPr>
              <a:t> qua </a:t>
            </a:r>
            <a:r>
              <a:rPr lang="en-US" sz="2133" dirty="0" err="1">
                <a:solidFill>
                  <a:srgbClr val="333333"/>
                </a:solidFill>
                <a:latin typeface="Arial"/>
                <a:ea typeface="Times New Roman"/>
                <a:cs typeface="Times New Roman"/>
              </a:rPr>
              <a:t>cầu</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Khách</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ngồi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trên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tàu</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Đoàn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người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đi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bộ</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Cùng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cười</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hớn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hở</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Nhìn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chiếc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cầu</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dài</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Tấm</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tắc</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khen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tài</a:t>
            </a:r>
            <a:br>
              <a:rPr lang="en-US" sz="2133" dirty="0">
                <a:solidFill>
                  <a:srgbClr val="333333"/>
                </a:solidFill>
                <a:latin typeface="Arial"/>
                <a:ea typeface="Times New Roman"/>
                <a:cs typeface="Times New Roman"/>
              </a:rPr>
            </a:br>
            <a:r>
              <a:rPr lang="en-US" sz="2133" dirty="0" err="1">
                <a:solidFill>
                  <a:srgbClr val="333333"/>
                </a:solidFill>
                <a:latin typeface="Arial"/>
                <a:ea typeface="Times New Roman"/>
                <a:cs typeface="Times New Roman"/>
              </a:rPr>
              <a:t>Công</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nhân</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xây</a:t>
            </a:r>
            <a:r>
              <a:rPr lang="en-US" sz="2133" dirty="0">
                <a:solidFill>
                  <a:srgbClr val="333333"/>
                </a:solidFill>
                <a:latin typeface="Arial"/>
                <a:ea typeface="Times New Roman"/>
                <a:cs typeface="Times New Roman"/>
              </a:rPr>
              <a:t> </a:t>
            </a:r>
            <a:r>
              <a:rPr lang="en-US" sz="2133" dirty="0" err="1">
                <a:solidFill>
                  <a:srgbClr val="333333"/>
                </a:solidFill>
                <a:latin typeface="Arial"/>
                <a:ea typeface="Times New Roman"/>
                <a:cs typeface="Times New Roman"/>
              </a:rPr>
              <a:t>dựng</a:t>
            </a:r>
            <a:r>
              <a:rPr lang="en-US" sz="2133" dirty="0">
                <a:solidFill>
                  <a:srgbClr val="333333"/>
                </a:solidFill>
                <a:latin typeface="Arial"/>
                <a:ea typeface="Times New Roman"/>
                <a:cs typeface="Times New Roman"/>
              </a:rPr>
              <a:t>.</a:t>
            </a:r>
            <a:endParaRPr lang="en-US" sz="1867" dirty="0">
              <a:solidFill>
                <a:prstClr val="white"/>
              </a:solidFill>
              <a:latin typeface="Calibri"/>
              <a:ea typeface="Calibri"/>
              <a:cs typeface="Times New Roman"/>
            </a:endParaRPr>
          </a:p>
          <a:p>
            <a:pPr defTabSz="1219170">
              <a:lnSpc>
                <a:spcPct val="115000"/>
              </a:lnSpc>
              <a:spcAft>
                <a:spcPts val="1500"/>
              </a:spcAft>
              <a:defRPr/>
            </a:pPr>
            <a:r>
              <a:rPr lang="en-US" sz="1867" dirty="0">
                <a:solidFill>
                  <a:srgbClr val="333333"/>
                </a:solidFill>
                <a:latin typeface="Arial"/>
                <a:ea typeface="Calibri"/>
                <a:cs typeface="Times New Roman"/>
              </a:rPr>
              <a:t>                  </a:t>
            </a:r>
            <a:r>
              <a:rPr lang="en-US" sz="1867" b="1" i="1" dirty="0" err="1">
                <a:solidFill>
                  <a:srgbClr val="333333"/>
                </a:solidFill>
                <a:latin typeface="Arial"/>
                <a:ea typeface="Calibri"/>
                <a:cs typeface="Times New Roman"/>
              </a:rPr>
              <a:t>Thái</a:t>
            </a:r>
            <a:r>
              <a:rPr lang="en-US" sz="1867" b="1" i="1" dirty="0">
                <a:solidFill>
                  <a:srgbClr val="333333"/>
                </a:solidFill>
                <a:latin typeface="Arial"/>
                <a:ea typeface="Calibri"/>
                <a:cs typeface="Times New Roman"/>
              </a:rPr>
              <a:t> </a:t>
            </a:r>
            <a:r>
              <a:rPr lang="en-US" sz="1867" b="1" i="1" dirty="0" err="1">
                <a:solidFill>
                  <a:srgbClr val="333333"/>
                </a:solidFill>
                <a:latin typeface="Arial"/>
                <a:ea typeface="Calibri"/>
                <a:cs typeface="Times New Roman"/>
              </a:rPr>
              <a:t>Hoàng</a:t>
            </a:r>
            <a:r>
              <a:rPr lang="en-US" sz="1867" b="1" i="1" dirty="0">
                <a:solidFill>
                  <a:srgbClr val="333333"/>
                </a:solidFill>
                <a:latin typeface="Arial"/>
                <a:ea typeface="Calibri"/>
                <a:cs typeface="Times New Roman"/>
              </a:rPr>
              <a:t> </a:t>
            </a:r>
            <a:r>
              <a:rPr lang="en-US" sz="1867" b="1" i="1" dirty="0" err="1">
                <a:solidFill>
                  <a:srgbClr val="333333"/>
                </a:solidFill>
                <a:latin typeface="Arial"/>
                <a:ea typeface="Calibri"/>
                <a:cs typeface="Times New Roman"/>
              </a:rPr>
              <a:t>LInh</a:t>
            </a:r>
            <a:endParaRPr lang="en-US" sz="1600" b="1" i="1" dirty="0">
              <a:solidFill>
                <a:prstClr val="white"/>
              </a:solidFill>
              <a:latin typeface="Calibri"/>
              <a:ea typeface="Calibri"/>
              <a:cs typeface="Times New Roman"/>
            </a:endParaRPr>
          </a:p>
        </p:txBody>
      </p:sp>
      <p:sp>
        <p:nvSpPr>
          <p:cNvPr id="5" name="Rectangle: Rounded Corners 25">
            <a:extLst>
              <a:ext uri="{FF2B5EF4-FFF2-40B4-BE49-F238E27FC236}">
                <a16:creationId xmlns:a16="http://schemas.microsoft.com/office/drawing/2014/main" id="{65FC71B5-3CC3-3D1A-87C2-7BCB7FD030FC}"/>
              </a:ext>
            </a:extLst>
          </p:cNvPr>
          <p:cNvSpPr/>
          <p:nvPr/>
        </p:nvSpPr>
        <p:spPr>
          <a:xfrm>
            <a:off x="6139586" y="419999"/>
            <a:ext cx="4989816" cy="6021897"/>
          </a:xfrm>
          <a:prstGeom prst="roundRect">
            <a:avLst/>
          </a:prstGeom>
          <a:solidFill>
            <a:srgbClr val="FF9900"/>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15000"/>
              </a:lnSpc>
              <a:spcAft>
                <a:spcPts val="1500"/>
              </a:spcAft>
              <a:defRPr/>
            </a:pPr>
            <a:r>
              <a:rPr lang="en-US" sz="2800" dirty="0" err="1">
                <a:solidFill>
                  <a:prstClr val="black"/>
                </a:solidFill>
                <a:latin typeface="Arial" panose="020B0604020202020204" pitchFamily="34" charset="0"/>
                <a:ea typeface="Times New Roman"/>
                <a:cs typeface="Arial" panose="020B0604020202020204" pitchFamily="34" charset="0"/>
              </a:rPr>
              <a:t>Các</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bạn</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đã</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đi</a:t>
            </a:r>
            <a:r>
              <a:rPr lang="en-US" sz="2800" dirty="0">
                <a:solidFill>
                  <a:prstClr val="black"/>
                </a:solidFill>
                <a:latin typeface="Arial" panose="020B0604020202020204" pitchFamily="34" charset="0"/>
                <a:ea typeface="Times New Roman"/>
                <a:cs typeface="Arial" panose="020B0604020202020204" pitchFamily="34" charset="0"/>
              </a:rPr>
              <a:t> qua </a:t>
            </a:r>
            <a:r>
              <a:rPr lang="en-US" sz="2800" dirty="0" err="1">
                <a:solidFill>
                  <a:prstClr val="black"/>
                </a:solidFill>
                <a:latin typeface="Arial" panose="020B0604020202020204" pitchFamily="34" charset="0"/>
                <a:ea typeface="Times New Roman"/>
                <a:cs typeface="Arial" panose="020B0604020202020204" pitchFamily="34" charset="0"/>
              </a:rPr>
              <a:t>một</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cây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cầu</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được</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bắc</a:t>
            </a:r>
            <a:r>
              <a:rPr lang="en-US" sz="2800" dirty="0">
                <a:solidFill>
                  <a:prstClr val="black"/>
                </a:solidFill>
                <a:latin typeface="Arial" panose="020B0604020202020204" pitchFamily="34" charset="0"/>
                <a:ea typeface="Times New Roman"/>
                <a:cs typeface="Arial" panose="020B0604020202020204" pitchFamily="34" charset="0"/>
              </a:rPr>
              <a:t> qua </a:t>
            </a:r>
            <a:r>
              <a:rPr lang="en-US" sz="2800" dirty="0" err="1">
                <a:solidFill>
                  <a:prstClr val="black"/>
                </a:solidFill>
                <a:latin typeface="Arial" panose="020B0604020202020204" pitchFamily="34" charset="0"/>
                <a:ea typeface="Times New Roman"/>
                <a:cs typeface="Arial" panose="020B0604020202020204" pitchFamily="34" charset="0"/>
              </a:rPr>
              <a:t>sông</a:t>
            </a:r>
            <a:r>
              <a:rPr lang="en-US" sz="2800" dirty="0">
                <a:solidFill>
                  <a:prstClr val="black"/>
                </a:solidFill>
                <a:latin typeface="Arial" panose="020B0604020202020204" pitchFamily="34" charset="0"/>
                <a:ea typeface="Times New Roman"/>
                <a:cs typeface="Arial" panose="020B0604020202020204" pitchFamily="34" charset="0"/>
              </a:rPr>
              <a:t> bao </a:t>
            </a:r>
            <a:r>
              <a:rPr lang="en-US" sz="2800" dirty="0" err="1">
                <a:solidFill>
                  <a:prstClr val="black"/>
                </a:solidFill>
                <a:latin typeface="Arial" panose="020B0604020202020204" pitchFamily="34" charset="0"/>
                <a:ea typeface="Times New Roman"/>
                <a:cs typeface="Arial" panose="020B0604020202020204" pitchFamily="34" charset="0"/>
              </a:rPr>
              <a:t>giờ</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chưa</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Bài</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thơ</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này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nói</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về</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nghề</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xây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dựng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nói</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chung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và</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nghề</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xây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dựng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cầu</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nói</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riêng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Nhờ</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có</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sự</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dũng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cảm</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và</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bàn</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tay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khéo</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léo</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mà</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các</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cô</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các</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bác</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xây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dựng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cầu</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đã</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giúp</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chúng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mình</a:t>
            </a:r>
            <a:r>
              <a:rPr lang="en-US" sz="2800" dirty="0">
                <a:solidFill>
                  <a:prstClr val="black"/>
                </a:solidFill>
                <a:latin typeface="Arial" panose="020B0604020202020204" pitchFamily="34" charset="0"/>
                <a:ea typeface="Times New Roman"/>
                <a:cs typeface="Arial" panose="020B0604020202020204" pitchFamily="34" charset="0"/>
              </a:rPr>
              <a:t> qua </a:t>
            </a:r>
            <a:r>
              <a:rPr lang="en-US" sz="2800" dirty="0" err="1">
                <a:solidFill>
                  <a:prstClr val="black"/>
                </a:solidFill>
                <a:latin typeface="Arial" panose="020B0604020202020204" pitchFamily="34" charset="0"/>
                <a:ea typeface="Times New Roman"/>
                <a:cs typeface="Arial" panose="020B0604020202020204" pitchFamily="34" charset="0"/>
              </a:rPr>
              <a:t>sông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dễ</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dàng</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đấy</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các</a:t>
            </a:r>
            <a:r>
              <a:rPr lang="en-US" sz="2800" dirty="0">
                <a:solidFill>
                  <a:prstClr val="black"/>
                </a:solidFill>
                <a:latin typeface="Arial" panose="020B0604020202020204" pitchFamily="34" charset="0"/>
                <a:ea typeface="Times New Roman"/>
                <a:cs typeface="Arial" panose="020B0604020202020204" pitchFamily="34" charset="0"/>
              </a:rPr>
              <a:t> </a:t>
            </a:r>
            <a:r>
              <a:rPr lang="en-US" sz="2800" dirty="0" err="1">
                <a:solidFill>
                  <a:prstClr val="black"/>
                </a:solidFill>
                <a:latin typeface="Arial" panose="020B0604020202020204" pitchFamily="34" charset="0"/>
                <a:ea typeface="Times New Roman"/>
                <a:cs typeface="Arial" panose="020B0604020202020204" pitchFamily="34" charset="0"/>
              </a:rPr>
              <a:t>bạn</a:t>
            </a:r>
            <a:r>
              <a:rPr lang="en-US" sz="2800" dirty="0">
                <a:solidFill>
                  <a:prstClr val="black"/>
                </a:solidFill>
                <a:latin typeface="Arial" panose="020B0604020202020204" pitchFamily="34" charset="0"/>
                <a:ea typeface="Times New Roman"/>
                <a:cs typeface="Arial" panose="020B0604020202020204" pitchFamily="34" charset="0"/>
              </a:rPr>
              <a:t> ạ!</a:t>
            </a:r>
            <a:endParaRPr lang="en-US" sz="2000" dirty="0">
              <a:solidFill>
                <a:prstClr val="black"/>
              </a:solidFill>
              <a:latin typeface="Arial" panose="020B0604020202020204" pitchFamily="34" charset="0"/>
              <a:ea typeface="Calibri"/>
              <a:cs typeface="Arial" panose="020B0604020202020204" pitchFamily="34" charset="0"/>
            </a:endParaRPr>
          </a:p>
        </p:txBody>
      </p:sp>
      <p:sp>
        <p:nvSpPr>
          <p:cNvPr id="2" name="Right Arrow 1"/>
          <p:cNvSpPr/>
          <p:nvPr/>
        </p:nvSpPr>
        <p:spPr>
          <a:xfrm>
            <a:off x="5017029" y="2869585"/>
            <a:ext cx="1078971" cy="6461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Tree>
    <p:extLst>
      <p:ext uri="{BB962C8B-B14F-4D97-AF65-F5344CB8AC3E}">
        <p14:creationId xmlns:p14="http://schemas.microsoft.com/office/powerpoint/2010/main" val="38975824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ẢNH ĐỌC M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0" y="-22853"/>
            <a:ext cx="3523831" cy="23834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ẢNH ĐỌC MR\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9724" y="-1767"/>
            <a:ext cx="3936437" cy="2362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ẢNH ĐỌC MR\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182" y="0"/>
            <a:ext cx="4286845" cy="238912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ẢNH ĐỌC MR\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75122"/>
            <a:ext cx="3515200" cy="2690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istrator\Desktop\ẢNH ĐỌC MR\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34" y="2511969"/>
            <a:ext cx="4261785" cy="26906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esktop\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0581" y="2584433"/>
            <a:ext cx="3836207" cy="261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31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47E5112D-0858-4F7A-BF6E-035A371032EC}"/>
              </a:ext>
            </a:extLst>
          </p:cNvPr>
          <p:cNvSpPr/>
          <p:nvPr/>
        </p:nvSpPr>
        <p:spPr>
          <a:xfrm>
            <a:off x="2894025" y="4456101"/>
            <a:ext cx="6683928" cy="93369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Y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tá</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Điều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dưỡng</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7" name="Picture 6">
            <a:hlinkClick r:id="rId6"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grpSp>
        <p:nvGrpSpPr>
          <p:cNvPr id="8" name="Group 7">
            <a:extLst>
              <a:ext uri="{FF2B5EF4-FFF2-40B4-BE49-F238E27FC236}">
                <a16:creationId xmlns:a16="http://schemas.microsoft.com/office/drawing/2014/main" id="{4BB2239B-22DD-4353-86B1-EA78FA3DFCC6}"/>
              </a:ext>
            </a:extLst>
          </p:cNvPr>
          <p:cNvGrpSpPr/>
          <p:nvPr/>
        </p:nvGrpSpPr>
        <p:grpSpPr>
          <a:xfrm>
            <a:off x="2894025" y="442924"/>
            <a:ext cx="6462508" cy="3250272"/>
            <a:chOff x="2171343" y="4618089"/>
            <a:chExt cx="7988119" cy="2187854"/>
          </a:xfrm>
        </p:grpSpPr>
        <p:sp>
          <p:nvSpPr>
            <p:cNvPr id="9"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0"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sp>
        <p:nvSpPr>
          <p:cNvPr id="12" name="TextBox 11"/>
          <p:cNvSpPr txBox="1"/>
          <p:nvPr/>
        </p:nvSpPr>
        <p:spPr>
          <a:xfrm>
            <a:off x="2087514" y="657842"/>
            <a:ext cx="1524000"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13" name="Picture 12">
            <a:extLst>
              <a:ext uri="{FF2B5EF4-FFF2-40B4-BE49-F238E27FC236}">
                <a16:creationId xmlns:a16="http://schemas.microsoft.com/office/drawing/2014/main" id="{26C4F77D-7204-23E0-9088-B7DD0B64C09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11286" t="19567" r="44987" b="61039"/>
          <a:stretch/>
        </p:blipFill>
        <p:spPr>
          <a:xfrm>
            <a:off x="3712198" y="642490"/>
            <a:ext cx="4692550" cy="2780768"/>
          </a:xfrm>
          <a:prstGeom prst="rect">
            <a:avLst/>
          </a:prstGeom>
        </p:spPr>
      </p:pic>
    </p:spTree>
    <p:extLst>
      <p:ext uri="{BB962C8B-B14F-4D97-AF65-F5344CB8AC3E}">
        <p14:creationId xmlns:p14="http://schemas.microsoft.com/office/powerpoint/2010/main" val="19903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B921941-8BE8-B540-2547-C5761FDB2DC8}"/>
              </a:ext>
            </a:extLst>
          </p:cNvPr>
          <p:cNvSpPr/>
          <p:nvPr/>
        </p:nvSpPr>
        <p:spPr>
          <a:xfrm>
            <a:off x="3490119" y="4532195"/>
            <a:ext cx="5410200" cy="88476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Đáp</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án:Thầy</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cô</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giáo</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41" name="Picture 40">
            <a:hlinkClick r:id="rId8"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2808" y="5389797"/>
            <a:ext cx="2400300" cy="1468203"/>
          </a:xfrm>
          <a:prstGeom prst="rect">
            <a:avLst/>
          </a:prstGeom>
        </p:spPr>
      </p:pic>
      <p:grpSp>
        <p:nvGrpSpPr>
          <p:cNvPr id="42" name="Group 41">
            <a:extLst>
              <a:ext uri="{FF2B5EF4-FFF2-40B4-BE49-F238E27FC236}">
                <a16:creationId xmlns:a16="http://schemas.microsoft.com/office/drawing/2014/main" id="{4BB2239B-22DD-4353-86B1-EA78FA3DFCC6}"/>
              </a:ext>
            </a:extLst>
          </p:cNvPr>
          <p:cNvGrpSpPr/>
          <p:nvPr/>
        </p:nvGrpSpPr>
        <p:grpSpPr>
          <a:xfrm>
            <a:off x="3015705" y="254582"/>
            <a:ext cx="5954031" cy="2983043"/>
            <a:chOff x="2171343" y="4618089"/>
            <a:chExt cx="7988119" cy="2187854"/>
          </a:xfrm>
        </p:grpSpPr>
        <p:sp>
          <p:nvSpPr>
            <p:cNvPr id="43" name="Rectangle: Rounded Corners 11">
              <a:extLst>
                <a:ext uri="{FF2B5EF4-FFF2-40B4-BE49-F238E27FC236}">
                  <a16:creationId xmlns:a16="http://schemas.microsoft.com/office/drawing/2014/main" id="{5B6F86F5-C21C-4124-AEB4-C5C4C0A19EDA}"/>
                </a:ext>
              </a:extLst>
            </p:cNvPr>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44" name="Rectangle: Rounded Corners 61">
              <a:extLst>
                <a:ext uri="{FF2B5EF4-FFF2-40B4-BE49-F238E27FC236}">
                  <a16:creationId xmlns:a16="http://schemas.microsoft.com/office/drawing/2014/main" id="{5138F0BC-6CCF-4029-948B-42C974185871}"/>
                </a:ext>
              </a:extLst>
            </p:cNvPr>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sp>
          <p:nvSpPr>
            <p:cNvPr id="45" name="Rectangle: Rounded Corners 65">
              <a:extLst>
                <a:ext uri="{FF2B5EF4-FFF2-40B4-BE49-F238E27FC236}">
                  <a16:creationId xmlns:a16="http://schemas.microsoft.com/office/drawing/2014/main" id="{68E16860-F8B2-426A-9B14-33B1DD8D7E74}"/>
                </a:ext>
              </a:extLst>
            </p:cNvPr>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extLst>
                <a:ext uri="{C807C97D-BFC1-408E-A445-0C87EB9F89A2}">
                  <ask:lineSketchStyleProps xmlns:ask="http://schemas.microsoft.com/office/drawing/2018/sketchyshapes" sd="2840917701">
                    <a:prstGeom prst="roundRect">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微软雅黑"/>
                <a:cs typeface="+mn-cs"/>
              </a:endParaRPr>
            </a:p>
          </p:txBody>
        </p:sp>
      </p:grpSp>
      <p:pic>
        <p:nvPicPr>
          <p:cNvPr id="46" name="Picture 45">
            <a:extLst>
              <a:ext uri="{FF2B5EF4-FFF2-40B4-BE49-F238E27FC236}">
                <a16:creationId xmlns:a16="http://schemas.microsoft.com/office/drawing/2014/main" id="{31EA0915-C61B-170A-A546-B4AAA9080FF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l="55433" t="19567" r="3080" b="61039"/>
          <a:stretch/>
        </p:blipFill>
        <p:spPr>
          <a:xfrm>
            <a:off x="3848468" y="444826"/>
            <a:ext cx="4087362" cy="2552876"/>
          </a:xfrm>
          <a:prstGeom prst="rect">
            <a:avLst/>
          </a:prstGeom>
        </p:spPr>
      </p:pic>
    </p:spTree>
    <p:extLst>
      <p:ext uri="{BB962C8B-B14F-4D97-AF65-F5344CB8AC3E}">
        <p14:creationId xmlns:p14="http://schemas.microsoft.com/office/powerpoint/2010/main" val="2165227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1000"/>
                                        <p:tgtEl>
                                          <p:spTgt spid="116"/>
                                        </p:tgtEl>
                                      </p:cBhvr>
                                    </p:animEffect>
                                    <p:anim calcmode="lin" valueType="num">
                                      <p:cBhvr>
                                        <p:cTn id="14" dur="1000" fill="hold"/>
                                        <p:tgtEl>
                                          <p:spTgt spid="116"/>
                                        </p:tgtEl>
                                        <p:attrNameLst>
                                          <p:attrName>ppt_x</p:attrName>
                                        </p:attrNameLst>
                                      </p:cBhvr>
                                      <p:tavLst>
                                        <p:tav tm="0">
                                          <p:val>
                                            <p:strVal val="#ppt_x"/>
                                          </p:val>
                                        </p:tav>
                                        <p:tav tm="100000">
                                          <p:val>
                                            <p:strVal val="#ppt_x"/>
                                          </p:val>
                                        </p:tav>
                                      </p:tavLst>
                                    </p:anim>
                                    <p:anim calcmode="lin" valueType="num">
                                      <p:cBhvr>
                                        <p:cTn id="15" dur="1000" fill="hold"/>
                                        <p:tgtEl>
                                          <p:spTgt spid="1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1000"/>
                                        <p:tgtEl>
                                          <p:spTgt spid="117"/>
                                        </p:tgtEl>
                                      </p:cBhvr>
                                    </p:animEffect>
                                    <p:anim calcmode="lin" valueType="num">
                                      <p:cBhvr>
                                        <p:cTn id="19" dur="1000" fill="hold"/>
                                        <p:tgtEl>
                                          <p:spTgt spid="117"/>
                                        </p:tgtEl>
                                        <p:attrNameLst>
                                          <p:attrName>ppt_x</p:attrName>
                                        </p:attrNameLst>
                                      </p:cBhvr>
                                      <p:tavLst>
                                        <p:tav tm="0">
                                          <p:val>
                                            <p:strVal val="#ppt_x"/>
                                          </p:val>
                                        </p:tav>
                                        <p:tav tm="100000">
                                          <p:val>
                                            <p:strVal val="#ppt_x"/>
                                          </p:val>
                                        </p:tav>
                                      </p:tavLst>
                                    </p:anim>
                                    <p:anim calcmode="lin" valueType="num">
                                      <p:cBhvr>
                                        <p:cTn id="20" dur="1000" fill="hold"/>
                                        <p:tgtEl>
                                          <p:spTgt spid="1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fade">
                                      <p:cBhvr>
                                        <p:cTn id="23" dur="1000"/>
                                        <p:tgtEl>
                                          <p:spTgt spid="118"/>
                                        </p:tgtEl>
                                      </p:cBhvr>
                                    </p:animEffect>
                                    <p:anim calcmode="lin" valueType="num">
                                      <p:cBhvr>
                                        <p:cTn id="24" dur="1000" fill="hold"/>
                                        <p:tgtEl>
                                          <p:spTgt spid="118"/>
                                        </p:tgtEl>
                                        <p:attrNameLst>
                                          <p:attrName>ppt_x</p:attrName>
                                        </p:attrNameLst>
                                      </p:cBhvr>
                                      <p:tavLst>
                                        <p:tav tm="0">
                                          <p:val>
                                            <p:strVal val="#ppt_x"/>
                                          </p:val>
                                        </p:tav>
                                        <p:tav tm="100000">
                                          <p:val>
                                            <p:strVal val="#ppt_x"/>
                                          </p:val>
                                        </p:tav>
                                      </p:tavLst>
                                    </p:anim>
                                    <p:anim calcmode="lin" valueType="num">
                                      <p:cBhvr>
                                        <p:cTn id="25" dur="1000" fill="hold"/>
                                        <p:tgtEl>
                                          <p:spTgt spid="1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1000"/>
                                        <p:tgtEl>
                                          <p:spTgt spid="115"/>
                                        </p:tgtEl>
                                      </p:cBhvr>
                                    </p:animEffect>
                                    <p:anim calcmode="lin" valueType="num">
                                      <p:cBhvr>
                                        <p:cTn id="29" dur="1000" fill="hold"/>
                                        <p:tgtEl>
                                          <p:spTgt spid="115"/>
                                        </p:tgtEl>
                                        <p:attrNameLst>
                                          <p:attrName>ppt_x</p:attrName>
                                        </p:attrNameLst>
                                      </p:cBhvr>
                                      <p:tavLst>
                                        <p:tav tm="0">
                                          <p:val>
                                            <p:strVal val="#ppt_x"/>
                                          </p:val>
                                        </p:tav>
                                        <p:tav tm="100000">
                                          <p:val>
                                            <p:strVal val="#ppt_x"/>
                                          </p:val>
                                        </p:tav>
                                      </p:tavLst>
                                    </p:anim>
                                    <p:anim calcmode="lin" valueType="num">
                                      <p:cBhvr>
                                        <p:cTn id="30"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31391-795D-05F7-6D52-EE0DD5ABF76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nvGrpSpPr>
          <p:cNvPr id="16" name="Group 15">
            <a:extLst>
              <a:ext uri="{FF2B5EF4-FFF2-40B4-BE49-F238E27FC236}">
                <a16:creationId xmlns:a16="http://schemas.microsoft.com/office/drawing/2014/main" id="{EFDDD375-C550-7737-B551-EA216FE12E99}"/>
              </a:ext>
            </a:extLst>
          </p:cNvPr>
          <p:cNvGrpSpPr/>
          <p:nvPr/>
        </p:nvGrpSpPr>
        <p:grpSpPr>
          <a:xfrm>
            <a:off x="227609" y="156837"/>
            <a:ext cx="11650066" cy="6079128"/>
            <a:chOff x="1543790" y="224640"/>
            <a:chExt cx="9302341" cy="6079128"/>
          </a:xfrm>
        </p:grpSpPr>
        <p:pic>
          <p:nvPicPr>
            <p:cNvPr id="4" name="Picture 3">
              <a:extLst>
                <a:ext uri="{FF2B5EF4-FFF2-40B4-BE49-F238E27FC236}">
                  <a16:creationId xmlns:a16="http://schemas.microsoft.com/office/drawing/2014/main" id="{62609DCC-7087-6189-1C4B-192CCA46EAE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1458" t="43637" r="3457" b="2857"/>
            <a:stretch/>
          </p:blipFill>
          <p:spPr>
            <a:xfrm flipH="1">
              <a:off x="1543790" y="318499"/>
              <a:ext cx="3954484" cy="5985269"/>
            </a:xfrm>
            <a:prstGeom prst="rect">
              <a:avLst/>
            </a:prstGeom>
          </p:spPr>
        </p:pic>
        <p:pic>
          <p:nvPicPr>
            <p:cNvPr id="13" name="Picture 12">
              <a:extLst>
                <a:ext uri="{FF2B5EF4-FFF2-40B4-BE49-F238E27FC236}">
                  <a16:creationId xmlns:a16="http://schemas.microsoft.com/office/drawing/2014/main" id="{8281C98A-2186-415B-4185-25E7D8BB802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43703" r="3075" b="47879"/>
            <a:stretch/>
          </p:blipFill>
          <p:spPr>
            <a:xfrm>
              <a:off x="6274130" y="224640"/>
              <a:ext cx="4572001" cy="5957456"/>
            </a:xfrm>
            <a:prstGeom prst="rect">
              <a:avLst/>
            </a:prstGeom>
          </p:spPr>
        </p:pic>
        <p:sp>
          <p:nvSpPr>
            <p:cNvPr id="14" name="Rectangle 13">
              <a:extLst>
                <a:ext uri="{FF2B5EF4-FFF2-40B4-BE49-F238E27FC236}">
                  <a16:creationId xmlns:a16="http://schemas.microsoft.com/office/drawing/2014/main" id="{84F789E2-9AEB-0E86-F913-543DBFA7DF71}"/>
                </a:ext>
              </a:extLst>
            </p:cNvPr>
            <p:cNvSpPr/>
            <p:nvPr/>
          </p:nvSpPr>
          <p:spPr>
            <a:xfrm>
              <a:off x="5153891" y="2802577"/>
              <a:ext cx="2636322" cy="3379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4868139C-50FD-5B3A-537E-9AF8730ECB63}"/>
                </a:ext>
              </a:extLst>
            </p:cNvPr>
            <p:cNvSpPr/>
            <p:nvPr/>
          </p:nvSpPr>
          <p:spPr>
            <a:xfrm>
              <a:off x="6096000" y="1460665"/>
              <a:ext cx="364177" cy="46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grpSp>
      <p:sp>
        <p:nvSpPr>
          <p:cNvPr id="17" name="TextBox 16">
            <a:extLst>
              <a:ext uri="{FF2B5EF4-FFF2-40B4-BE49-F238E27FC236}">
                <a16:creationId xmlns:a16="http://schemas.microsoft.com/office/drawing/2014/main" id="{0B2E24AE-697F-49DD-1274-EB7FA021CC85}"/>
              </a:ext>
            </a:extLst>
          </p:cNvPr>
          <p:cNvSpPr txBox="1"/>
          <p:nvPr/>
        </p:nvSpPr>
        <p:spPr>
          <a:xfrm>
            <a:off x="3294599" y="3243330"/>
            <a:ext cx="5804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5100A"/>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CON ĐƯỜNG CỦA BÉ</a:t>
            </a:r>
          </a:p>
        </p:txBody>
      </p:sp>
      <p:sp>
        <p:nvSpPr>
          <p:cNvPr id="18" name="TextBox 17">
            <a:extLst>
              <a:ext uri="{FF2B5EF4-FFF2-40B4-BE49-F238E27FC236}">
                <a16:creationId xmlns:a16="http://schemas.microsoft.com/office/drawing/2014/main" id="{C816D6F7-1BCF-93DD-D8C7-6AC1CADA4715}"/>
              </a:ext>
            </a:extLst>
          </p:cNvPr>
          <p:cNvSpPr txBox="1"/>
          <p:nvPr/>
        </p:nvSpPr>
        <p:spPr>
          <a:xfrm>
            <a:off x="4878780" y="2435230"/>
            <a:ext cx="2636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06E5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srgbClr val="806E5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28:</a:t>
            </a:r>
          </a:p>
        </p:txBody>
      </p:sp>
    </p:spTree>
    <p:extLst>
      <p:ext uri="{BB962C8B-B14F-4D97-AF65-F5344CB8AC3E}">
        <p14:creationId xmlns:p14="http://schemas.microsoft.com/office/powerpoint/2010/main" val="2393900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
        <p:nvSpPr>
          <p:cNvPr id="2" name="Rectangle 1">
            <a:extLst>
              <a:ext uri="{FF2B5EF4-FFF2-40B4-BE49-F238E27FC236}">
                <a16:creationId xmlns:a16="http://schemas.microsoft.com/office/drawing/2014/main" id="{1921A657-B4F3-58C0-AB34-50003186944F}"/>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
        <p:nvSpPr>
          <p:cNvPr id="2" name="Rectangle 1">
            <a:extLst>
              <a:ext uri="{FF2B5EF4-FFF2-40B4-BE49-F238E27FC236}">
                <a16:creationId xmlns:a16="http://schemas.microsoft.com/office/drawing/2014/main" id="{762F8DBF-109D-8C15-57DF-9806EB844D4C}"/>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5200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6.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7.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8.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19.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0.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1026</TotalTime>
  <Words>2026</Words>
  <Application>Microsoft Office PowerPoint</Application>
  <PresentationFormat>Widescreen</PresentationFormat>
  <Paragraphs>392</Paragraphs>
  <Slides>47</Slides>
  <Notes>24</Notes>
  <HiddenSlides>0</HiddenSlides>
  <MMClips>3</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47</vt:i4>
      </vt:variant>
    </vt:vector>
  </HeadingPairs>
  <TitlesOfParts>
    <vt:vector size="73" baseType="lpstr">
      <vt:lpstr>等线</vt:lpstr>
      <vt:lpstr>等线 Light</vt:lpstr>
      <vt:lpstr>#9Slide03 AmpleSoft Bold</vt:lpstr>
      <vt:lpstr>#9Slide03 Arima Madurai ExtraBo</vt:lpstr>
      <vt:lpstr>#9Slide03 Sofia Pro Soft Bold</vt:lpstr>
      <vt:lpstr>Arial</vt:lpstr>
      <vt:lpstr>Arial-Rounded</vt:lpstr>
      <vt:lpstr>Calibri</vt:lpstr>
      <vt:lpstr>Calibri Light</vt:lpstr>
      <vt:lpstr>Gloria Hallelujah</vt:lpstr>
      <vt:lpstr>iCiel Cadena</vt:lpstr>
      <vt:lpstr>Patrick Hand</vt:lpstr>
      <vt:lpstr>SVN-Gretoon</vt:lpstr>
      <vt:lpstr>Times New Roman</vt:lpstr>
      <vt:lpstr>UTM Cookies</vt:lpstr>
      <vt:lpstr>字魂52号-阿开漫画体</vt:lpstr>
      <vt:lpstr>3_Office 主题​​</vt:lpstr>
      <vt:lpstr>Office 主题​​</vt:lpstr>
      <vt:lpstr>2_第一PPT，www.1ppt.com</vt:lpstr>
      <vt:lpstr>2_Office 主题​​</vt:lpstr>
      <vt:lpstr>4_Office 主题​​</vt:lpstr>
      <vt:lpstr>1_Office 主题​​</vt:lpstr>
      <vt:lpstr>2_Office Theme</vt:lpstr>
      <vt:lpstr>5_Office 主题​​</vt:lpstr>
      <vt:lpstr>6_Office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Thu</dc:creator>
  <cp:lastModifiedBy>a2</cp:lastModifiedBy>
  <cp:revision>21</cp:revision>
  <dcterms:modified xsi:type="dcterms:W3CDTF">2025-12-14T15:15:14Z</dcterms:modified>
</cp:coreProperties>
</file>