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4" r:id="rId3"/>
    <p:sldMasterId id="2147483708" r:id="rId4"/>
  </p:sldMasterIdLst>
  <p:notesMasterIdLst>
    <p:notesMasterId r:id="rId20"/>
  </p:notesMasterIdLst>
  <p:sldIdLst>
    <p:sldId id="302" r:id="rId5"/>
    <p:sldId id="280" r:id="rId6"/>
    <p:sldId id="371" r:id="rId7"/>
    <p:sldId id="269" r:id="rId8"/>
    <p:sldId id="270" r:id="rId9"/>
    <p:sldId id="471" r:id="rId10"/>
    <p:sldId id="505" r:id="rId11"/>
    <p:sldId id="507" r:id="rId12"/>
    <p:sldId id="508" r:id="rId13"/>
    <p:sldId id="506" r:id="rId14"/>
    <p:sldId id="499" r:id="rId15"/>
    <p:sldId id="510" r:id="rId16"/>
    <p:sldId id="502" r:id="rId17"/>
    <p:sldId id="297" r:id="rId18"/>
    <p:sldId id="5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7E98-4DF1-4FD4-825A-CC37C47A4397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0B45-ADE0-4ACB-A97C-95FAC7265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ra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712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323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ra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712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28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67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4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338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773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698028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377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403879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23730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637453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4616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41705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7911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5439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221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6639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4120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37287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6975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9224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7410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59738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7019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246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2561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495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60514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2295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13021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124151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713475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3165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847770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433950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97195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10332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348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529145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34853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73319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64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840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52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567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44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208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930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1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394980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910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9210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92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671843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0717741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106473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475425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35.jpe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7EAEF-EAA7-410B-BE35-D0FBEFB3B0C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531E1-1EA7-4420-8A98-D2754500337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1B5D31-BACC-4958-B79E-6AD2BBFACF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86FDA-B778-4D1F-A013-F47ECD01D40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C0264-E464-433A-B87D-C1A1C1F24C3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FB696-A719-4BEF-B7E0-C32CBAE67EB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EF054-3A8B-4440-BD6A-580A85F279A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8B4C-B816-4A17-8FC4-4082B69C17C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6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766" r:id="rId4"/>
    <p:sldLayoutId id="2147483758" r:id="rId5"/>
    <p:sldLayoutId id="2147483755" r:id="rId6"/>
    <p:sldLayoutId id="2147483751" r:id="rId7"/>
    <p:sldLayoutId id="2147483750" r:id="rId8"/>
    <p:sldLayoutId id="2147483727" r:id="rId9"/>
    <p:sldLayoutId id="2147483668" r:id="rId10"/>
    <p:sldLayoutId id="2147483669" r:id="rId11"/>
    <p:sldLayoutId id="2147483670" r:id="rId12"/>
    <p:sldLayoutId id="2147483681" r:id="rId13"/>
  </p:sldLayoutIdLst>
  <p:transition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9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random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70" r:id="rId9"/>
    <p:sldLayoutId id="2147483769" r:id="rId10"/>
    <p:sldLayoutId id="2147483768" r:id="rId11"/>
    <p:sldLayoutId id="2147483767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>
    <p:random/>
  </p:transition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35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3.xml"/><Relationship Id="rId7" Type="http://schemas.openxmlformats.org/officeDocument/2006/relationships/image" Target="../media/image4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53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52.png"/><Relationship Id="rId4" Type="http://schemas.openxmlformats.org/officeDocument/2006/relationships/tags" Target="../tags/tag4.xml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7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07" y="2085340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294FF8-50C8-456F-8AC5-0FEA4FAD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773" y="2673696"/>
            <a:ext cx="684640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391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87E91-6CC6-439E-A489-27A9C577FC00}"/>
              </a:ext>
            </a:extLst>
          </p:cNvPr>
          <p:cNvSpPr/>
          <p:nvPr/>
        </p:nvSpPr>
        <p:spPr>
          <a:xfrm>
            <a:off x="1425575" y="1131676"/>
            <a:ext cx="5292077" cy="15049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1DE09-296D-4761-A06D-100B2D35A7B4}"/>
              </a:ext>
            </a:extLst>
          </p:cNvPr>
          <p:cNvSpPr txBox="1"/>
          <p:nvPr/>
        </p:nvSpPr>
        <p:spPr>
          <a:xfrm>
            <a:off x="4572721" y="1348581"/>
            <a:ext cx="178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 + 10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8361147" y="1131676"/>
            <a:ext cx="3007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27 – 7 + 30</a:t>
            </a:r>
          </a:p>
          <a:p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60 + 50 – 20 </a:t>
            </a:r>
          </a:p>
          <a:p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9 x 4</a:t>
            </a:r>
          </a:p>
        </p:txBody>
      </p:sp>
      <p:sp>
        <p:nvSpPr>
          <p:cNvPr id="11" name="Oval 10"/>
          <p:cNvSpPr/>
          <p:nvPr/>
        </p:nvSpPr>
        <p:spPr>
          <a:xfrm>
            <a:off x="1425575" y="382759"/>
            <a:ext cx="498021" cy="436283"/>
          </a:xfrm>
          <a:prstGeom prst="ellipse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41235" y="295275"/>
            <a:ext cx="726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8A186-ECDC-4203-A389-5FF6FD5FE325}"/>
              </a:ext>
            </a:extLst>
          </p:cNvPr>
          <p:cNvSpPr txBox="1"/>
          <p:nvPr/>
        </p:nvSpPr>
        <p:spPr>
          <a:xfrm>
            <a:off x="1585263" y="1347052"/>
            <a:ext cx="318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45 – 15 + 10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2419783" y="3011432"/>
            <a:ext cx="420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– 7 </a:t>
            </a:r>
            <a:r>
              <a:rPr lang="pt-BR" sz="280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+ 30  = 20 + 30</a:t>
            </a:r>
            <a:endParaRPr lang="pt-BR" sz="28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2419783" y="5416288"/>
            <a:ext cx="357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pt-BR" sz="280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4 = 36</a:t>
            </a:r>
            <a:endParaRPr lang="pt-BR" sz="28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2419784" y="4221375"/>
            <a:ext cx="442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+ 50 </a:t>
            </a:r>
            <a:r>
              <a:rPr lang="pt-BR" sz="280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 = 110 - 20 </a:t>
            </a:r>
            <a:endParaRPr lang="pt-BR" sz="28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952BB-9ABB-80D9-655B-BA7B7DD2368B}"/>
              </a:ext>
            </a:extLst>
          </p:cNvPr>
          <p:cNvSpPr txBox="1"/>
          <p:nvPr/>
        </p:nvSpPr>
        <p:spPr>
          <a:xfrm>
            <a:off x="4539672" y="1956698"/>
            <a:ext cx="154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443B6-E7D0-BE20-3614-C5185EF4DFB5}"/>
              </a:ext>
            </a:extLst>
          </p:cNvPr>
          <p:cNvSpPr txBox="1"/>
          <p:nvPr/>
        </p:nvSpPr>
        <p:spPr>
          <a:xfrm>
            <a:off x="4840468" y="3442113"/>
            <a:ext cx="104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</a:t>
            </a:r>
            <a:endParaRPr lang="pt-BR" sz="28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62946-1864-4D2F-5AE0-25343B46BBC3}"/>
              </a:ext>
            </a:extLst>
          </p:cNvPr>
          <p:cNvSpPr txBox="1"/>
          <p:nvPr/>
        </p:nvSpPr>
        <p:spPr>
          <a:xfrm>
            <a:off x="4872725" y="4662447"/>
            <a:ext cx="104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90</a:t>
            </a:r>
            <a:endParaRPr lang="pt-BR" sz="28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loud Callout 57">
            <a:extLst>
              <a:ext uri="{FF2B5EF4-FFF2-40B4-BE49-F238E27FC236}">
                <a16:creationId xmlns:a16="http://schemas.microsoft.com/office/drawing/2014/main" id="{875938AC-05D3-5040-1BFC-BFB81509C7BA}"/>
              </a:ext>
            </a:extLst>
          </p:cNvPr>
          <p:cNvSpPr/>
          <p:nvPr/>
        </p:nvSpPr>
        <p:spPr>
          <a:xfrm>
            <a:off x="5860773" y="3264791"/>
            <a:ext cx="2446614" cy="1289484"/>
          </a:xfrm>
          <a:prstGeom prst="cloudCallout">
            <a:avLst>
              <a:gd name="adj1" fmla="val -46705"/>
              <a:gd name="adj2" fmla="val 67212"/>
            </a:avLst>
          </a:prstGeom>
          <a:solidFill>
            <a:srgbClr val="FED258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400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ker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Vở</a:t>
            </a:r>
            <a:endParaRPr lang="en-US" sz="2400" kern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3" grpId="0"/>
      <p:bldP spid="15" grpId="0"/>
      <p:bldP spid="16" grpId="0"/>
      <p:bldP spid="17" grpId="0"/>
      <p:bldP spid="2" grpId="0"/>
      <p:bldP spid="3" grpId="0"/>
      <p:bldP spid="8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EBC5544-2256-4DBF-AF5E-1D36E3FBBB96}"/>
              </a:ext>
            </a:extLst>
          </p:cNvPr>
          <p:cNvGrpSpPr/>
          <p:nvPr/>
        </p:nvGrpSpPr>
        <p:grpSpPr>
          <a:xfrm>
            <a:off x="2749837" y="315642"/>
            <a:ext cx="6444050" cy="738791"/>
            <a:chOff x="656507" y="5928996"/>
            <a:chExt cx="9209620" cy="738791"/>
          </a:xfrm>
        </p:grpSpPr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id="{E11D12C4-7287-4E38-9B2E-78EB35C25E8D}"/>
                </a:ext>
              </a:extLst>
            </p:cNvPr>
            <p:cNvSpPr/>
            <p:nvPr/>
          </p:nvSpPr>
          <p:spPr>
            <a:xfrm>
              <a:off x="656507" y="5928996"/>
              <a:ext cx="9209620" cy="738791"/>
            </a:xfrm>
            <a:custGeom>
              <a:avLst/>
              <a:gdLst>
                <a:gd name="csX0" fmla="*/ 0 w 9209620"/>
                <a:gd name="csY0" fmla="*/ 123134 h 738791"/>
                <a:gd name="csX1" fmla="*/ 123134 w 9209620"/>
                <a:gd name="csY1" fmla="*/ 0 h 738791"/>
                <a:gd name="csX2" fmla="*/ 631057 w 9209620"/>
                <a:gd name="csY2" fmla="*/ 0 h 738791"/>
                <a:gd name="csX3" fmla="*/ 959714 w 9209620"/>
                <a:gd name="csY3" fmla="*/ 0 h 738791"/>
                <a:gd name="csX4" fmla="*/ 1288370 w 9209620"/>
                <a:gd name="csY4" fmla="*/ 0 h 738791"/>
                <a:gd name="csX5" fmla="*/ 1617026 w 9209620"/>
                <a:gd name="csY5" fmla="*/ 0 h 738791"/>
                <a:gd name="csX6" fmla="*/ 2035316 w 9209620"/>
                <a:gd name="csY6" fmla="*/ 0 h 738791"/>
                <a:gd name="csX7" fmla="*/ 2722506 w 9209620"/>
                <a:gd name="csY7" fmla="*/ 0 h 738791"/>
                <a:gd name="csX8" fmla="*/ 3051162 w 9209620"/>
                <a:gd name="csY8" fmla="*/ 0 h 738791"/>
                <a:gd name="csX9" fmla="*/ 3559086 w 9209620"/>
                <a:gd name="csY9" fmla="*/ 0 h 738791"/>
                <a:gd name="csX10" fmla="*/ 3977375 w 9209620"/>
                <a:gd name="csY10" fmla="*/ 0 h 738791"/>
                <a:gd name="csX11" fmla="*/ 4485299 w 9209620"/>
                <a:gd name="csY11" fmla="*/ 0 h 738791"/>
                <a:gd name="csX12" fmla="*/ 4903588 w 9209620"/>
                <a:gd name="csY12" fmla="*/ 0 h 738791"/>
                <a:gd name="csX13" fmla="*/ 5501145 w 9209620"/>
                <a:gd name="csY13" fmla="*/ 0 h 738791"/>
                <a:gd name="csX14" fmla="*/ 5919435 w 9209620"/>
                <a:gd name="csY14" fmla="*/ 0 h 738791"/>
                <a:gd name="csX15" fmla="*/ 6427358 w 9209620"/>
                <a:gd name="csY15" fmla="*/ 0 h 738791"/>
                <a:gd name="csX16" fmla="*/ 7024915 w 9209620"/>
                <a:gd name="csY16" fmla="*/ 0 h 738791"/>
                <a:gd name="csX17" fmla="*/ 7622472 w 9209620"/>
                <a:gd name="csY17" fmla="*/ 0 h 738791"/>
                <a:gd name="csX18" fmla="*/ 8399296 w 9209620"/>
                <a:gd name="csY18" fmla="*/ 0 h 738791"/>
                <a:gd name="csX19" fmla="*/ 9086486 w 9209620"/>
                <a:gd name="csY19" fmla="*/ 0 h 738791"/>
                <a:gd name="csX20" fmla="*/ 9209620 w 9209620"/>
                <a:gd name="csY20" fmla="*/ 123134 h 738791"/>
                <a:gd name="csX21" fmla="*/ 9209620 w 9209620"/>
                <a:gd name="csY21" fmla="*/ 615657 h 738791"/>
                <a:gd name="csX22" fmla="*/ 9086486 w 9209620"/>
                <a:gd name="csY22" fmla="*/ 738791 h 738791"/>
                <a:gd name="csX23" fmla="*/ 8668196 w 9209620"/>
                <a:gd name="csY23" fmla="*/ 738791 h 738791"/>
                <a:gd name="csX24" fmla="*/ 8339540 w 9209620"/>
                <a:gd name="csY24" fmla="*/ 738791 h 738791"/>
                <a:gd name="csX25" fmla="*/ 7562716 w 9209620"/>
                <a:gd name="csY25" fmla="*/ 738791 h 738791"/>
                <a:gd name="csX26" fmla="*/ 6785892 w 9209620"/>
                <a:gd name="csY26" fmla="*/ 738791 h 738791"/>
                <a:gd name="csX27" fmla="*/ 6098702 w 9209620"/>
                <a:gd name="csY27" fmla="*/ 738791 h 738791"/>
                <a:gd name="csX28" fmla="*/ 5321878 w 9209620"/>
                <a:gd name="csY28" fmla="*/ 738791 h 738791"/>
                <a:gd name="csX29" fmla="*/ 4724321 w 9209620"/>
                <a:gd name="csY29" fmla="*/ 738791 h 738791"/>
                <a:gd name="csX30" fmla="*/ 4037131 w 9209620"/>
                <a:gd name="csY30" fmla="*/ 738791 h 738791"/>
                <a:gd name="csX31" fmla="*/ 3529208 w 9209620"/>
                <a:gd name="csY31" fmla="*/ 738791 h 738791"/>
                <a:gd name="csX32" fmla="*/ 3200552 w 9209620"/>
                <a:gd name="csY32" fmla="*/ 738791 h 738791"/>
                <a:gd name="csX33" fmla="*/ 2871895 w 9209620"/>
                <a:gd name="csY33" fmla="*/ 738791 h 738791"/>
                <a:gd name="csX34" fmla="*/ 2453606 w 9209620"/>
                <a:gd name="csY34" fmla="*/ 738791 h 738791"/>
                <a:gd name="csX35" fmla="*/ 2035316 w 9209620"/>
                <a:gd name="csY35" fmla="*/ 738791 h 738791"/>
                <a:gd name="csX36" fmla="*/ 1617026 w 9209620"/>
                <a:gd name="csY36" fmla="*/ 738791 h 738791"/>
                <a:gd name="csX37" fmla="*/ 840202 w 9209620"/>
                <a:gd name="csY37" fmla="*/ 738791 h 738791"/>
                <a:gd name="csX38" fmla="*/ 123134 w 9209620"/>
                <a:gd name="csY38" fmla="*/ 738791 h 738791"/>
                <a:gd name="csX39" fmla="*/ 0 w 9209620"/>
                <a:gd name="csY39" fmla="*/ 615657 h 738791"/>
                <a:gd name="csX40" fmla="*/ 0 w 9209620"/>
                <a:gd name="csY40" fmla="*/ 123134 h 7387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</a:cxnLst>
              <a:rect l="l" t="t" r="r" b="b"/>
              <a:pathLst>
                <a:path w="9209620" h="738791" fill="none" extrusionOk="0">
                  <a:moveTo>
                    <a:pt x="0" y="123134"/>
                  </a:moveTo>
                  <a:cubicBezTo>
                    <a:pt x="-3802" y="56603"/>
                    <a:pt x="63458" y="18008"/>
                    <a:pt x="123134" y="0"/>
                  </a:cubicBezTo>
                  <a:cubicBezTo>
                    <a:pt x="294433" y="-28152"/>
                    <a:pt x="391891" y="33668"/>
                    <a:pt x="631057" y="0"/>
                  </a:cubicBezTo>
                  <a:cubicBezTo>
                    <a:pt x="870223" y="-33668"/>
                    <a:pt x="849705" y="32293"/>
                    <a:pt x="959714" y="0"/>
                  </a:cubicBezTo>
                  <a:cubicBezTo>
                    <a:pt x="1069723" y="-32293"/>
                    <a:pt x="1136477" y="5012"/>
                    <a:pt x="1288370" y="0"/>
                  </a:cubicBezTo>
                  <a:cubicBezTo>
                    <a:pt x="1440263" y="-5012"/>
                    <a:pt x="1510640" y="2055"/>
                    <a:pt x="1617026" y="0"/>
                  </a:cubicBezTo>
                  <a:cubicBezTo>
                    <a:pt x="1723412" y="-2055"/>
                    <a:pt x="1899991" y="27492"/>
                    <a:pt x="2035316" y="0"/>
                  </a:cubicBezTo>
                  <a:cubicBezTo>
                    <a:pt x="2170641" y="-27492"/>
                    <a:pt x="2499793" y="77043"/>
                    <a:pt x="2722506" y="0"/>
                  </a:cubicBezTo>
                  <a:cubicBezTo>
                    <a:pt x="2945219" y="-77043"/>
                    <a:pt x="2968028" y="22375"/>
                    <a:pt x="3051162" y="0"/>
                  </a:cubicBezTo>
                  <a:cubicBezTo>
                    <a:pt x="3134296" y="-22375"/>
                    <a:pt x="3411999" y="17616"/>
                    <a:pt x="3559086" y="0"/>
                  </a:cubicBezTo>
                  <a:cubicBezTo>
                    <a:pt x="3706173" y="-17616"/>
                    <a:pt x="3878483" y="2141"/>
                    <a:pt x="3977375" y="0"/>
                  </a:cubicBezTo>
                  <a:cubicBezTo>
                    <a:pt x="4076267" y="-2141"/>
                    <a:pt x="4299131" y="48166"/>
                    <a:pt x="4485299" y="0"/>
                  </a:cubicBezTo>
                  <a:cubicBezTo>
                    <a:pt x="4671467" y="-48166"/>
                    <a:pt x="4772422" y="14027"/>
                    <a:pt x="4903588" y="0"/>
                  </a:cubicBezTo>
                  <a:cubicBezTo>
                    <a:pt x="5034754" y="-14027"/>
                    <a:pt x="5278651" y="26490"/>
                    <a:pt x="5501145" y="0"/>
                  </a:cubicBezTo>
                  <a:cubicBezTo>
                    <a:pt x="5723639" y="-26490"/>
                    <a:pt x="5762562" y="14404"/>
                    <a:pt x="5919435" y="0"/>
                  </a:cubicBezTo>
                  <a:cubicBezTo>
                    <a:pt x="6076308" y="-14404"/>
                    <a:pt x="6182304" y="47327"/>
                    <a:pt x="6427358" y="0"/>
                  </a:cubicBezTo>
                  <a:cubicBezTo>
                    <a:pt x="6672412" y="-47327"/>
                    <a:pt x="6893657" y="6916"/>
                    <a:pt x="7024915" y="0"/>
                  </a:cubicBezTo>
                  <a:cubicBezTo>
                    <a:pt x="7156173" y="-6916"/>
                    <a:pt x="7485761" y="41387"/>
                    <a:pt x="7622472" y="0"/>
                  </a:cubicBezTo>
                  <a:cubicBezTo>
                    <a:pt x="7759183" y="-41387"/>
                    <a:pt x="8198156" y="20035"/>
                    <a:pt x="8399296" y="0"/>
                  </a:cubicBezTo>
                  <a:cubicBezTo>
                    <a:pt x="8600436" y="-20035"/>
                    <a:pt x="8801116" y="44921"/>
                    <a:pt x="9086486" y="0"/>
                  </a:cubicBezTo>
                  <a:cubicBezTo>
                    <a:pt x="9166655" y="11420"/>
                    <a:pt x="9214124" y="53673"/>
                    <a:pt x="9209620" y="123134"/>
                  </a:cubicBezTo>
                  <a:cubicBezTo>
                    <a:pt x="9235218" y="294281"/>
                    <a:pt x="9183248" y="387249"/>
                    <a:pt x="9209620" y="615657"/>
                  </a:cubicBezTo>
                  <a:cubicBezTo>
                    <a:pt x="9196004" y="691303"/>
                    <a:pt x="9148441" y="742207"/>
                    <a:pt x="9086486" y="738791"/>
                  </a:cubicBezTo>
                  <a:cubicBezTo>
                    <a:pt x="8953989" y="766341"/>
                    <a:pt x="8855605" y="698662"/>
                    <a:pt x="8668196" y="738791"/>
                  </a:cubicBezTo>
                  <a:cubicBezTo>
                    <a:pt x="8480787" y="778920"/>
                    <a:pt x="8410473" y="721639"/>
                    <a:pt x="8339540" y="738791"/>
                  </a:cubicBezTo>
                  <a:cubicBezTo>
                    <a:pt x="8268607" y="755943"/>
                    <a:pt x="7728314" y="665916"/>
                    <a:pt x="7562716" y="738791"/>
                  </a:cubicBezTo>
                  <a:cubicBezTo>
                    <a:pt x="7397118" y="811666"/>
                    <a:pt x="7127274" y="719327"/>
                    <a:pt x="6785892" y="738791"/>
                  </a:cubicBezTo>
                  <a:cubicBezTo>
                    <a:pt x="6444510" y="758255"/>
                    <a:pt x="6245262" y="721154"/>
                    <a:pt x="6098702" y="738791"/>
                  </a:cubicBezTo>
                  <a:cubicBezTo>
                    <a:pt x="5952142" y="756428"/>
                    <a:pt x="5659223" y="702662"/>
                    <a:pt x="5321878" y="738791"/>
                  </a:cubicBezTo>
                  <a:cubicBezTo>
                    <a:pt x="4984533" y="774920"/>
                    <a:pt x="5005246" y="668334"/>
                    <a:pt x="4724321" y="738791"/>
                  </a:cubicBezTo>
                  <a:cubicBezTo>
                    <a:pt x="4443396" y="809248"/>
                    <a:pt x="4198420" y="682280"/>
                    <a:pt x="4037131" y="738791"/>
                  </a:cubicBezTo>
                  <a:cubicBezTo>
                    <a:pt x="3875842" y="795302"/>
                    <a:pt x="3648859" y="714534"/>
                    <a:pt x="3529208" y="738791"/>
                  </a:cubicBezTo>
                  <a:cubicBezTo>
                    <a:pt x="3409557" y="763048"/>
                    <a:pt x="3342134" y="723622"/>
                    <a:pt x="3200552" y="738791"/>
                  </a:cubicBezTo>
                  <a:cubicBezTo>
                    <a:pt x="3058970" y="753960"/>
                    <a:pt x="3005984" y="729873"/>
                    <a:pt x="2871895" y="738791"/>
                  </a:cubicBezTo>
                  <a:cubicBezTo>
                    <a:pt x="2737806" y="747709"/>
                    <a:pt x="2639335" y="722647"/>
                    <a:pt x="2453606" y="738791"/>
                  </a:cubicBezTo>
                  <a:cubicBezTo>
                    <a:pt x="2267877" y="754935"/>
                    <a:pt x="2218511" y="728073"/>
                    <a:pt x="2035316" y="738791"/>
                  </a:cubicBezTo>
                  <a:cubicBezTo>
                    <a:pt x="1852121" y="749509"/>
                    <a:pt x="1816370" y="711348"/>
                    <a:pt x="1617026" y="738791"/>
                  </a:cubicBezTo>
                  <a:cubicBezTo>
                    <a:pt x="1417682" y="766234"/>
                    <a:pt x="1196745" y="689048"/>
                    <a:pt x="840202" y="738791"/>
                  </a:cubicBezTo>
                  <a:cubicBezTo>
                    <a:pt x="483659" y="788534"/>
                    <a:pt x="330127" y="690180"/>
                    <a:pt x="123134" y="738791"/>
                  </a:cubicBezTo>
                  <a:cubicBezTo>
                    <a:pt x="46958" y="722016"/>
                    <a:pt x="3979" y="689572"/>
                    <a:pt x="0" y="615657"/>
                  </a:cubicBezTo>
                  <a:cubicBezTo>
                    <a:pt x="-31728" y="398754"/>
                    <a:pt x="57148" y="327083"/>
                    <a:pt x="0" y="123134"/>
                  </a:cubicBezTo>
                  <a:close/>
                </a:path>
                <a:path w="9209620" h="738791" stroke="0" extrusionOk="0">
                  <a:moveTo>
                    <a:pt x="0" y="123134"/>
                  </a:moveTo>
                  <a:cubicBezTo>
                    <a:pt x="-13637" y="51100"/>
                    <a:pt x="62098" y="5306"/>
                    <a:pt x="123134" y="0"/>
                  </a:cubicBezTo>
                  <a:cubicBezTo>
                    <a:pt x="392937" y="-48351"/>
                    <a:pt x="582711" y="46508"/>
                    <a:pt x="810324" y="0"/>
                  </a:cubicBezTo>
                  <a:cubicBezTo>
                    <a:pt x="1037937" y="-46508"/>
                    <a:pt x="1227634" y="37121"/>
                    <a:pt x="1497515" y="0"/>
                  </a:cubicBezTo>
                  <a:cubicBezTo>
                    <a:pt x="1767396" y="-37121"/>
                    <a:pt x="1953641" y="9070"/>
                    <a:pt x="2184705" y="0"/>
                  </a:cubicBezTo>
                  <a:cubicBezTo>
                    <a:pt x="2415769" y="-9070"/>
                    <a:pt x="2745818" y="73919"/>
                    <a:pt x="2961529" y="0"/>
                  </a:cubicBezTo>
                  <a:cubicBezTo>
                    <a:pt x="3177240" y="-73919"/>
                    <a:pt x="3213405" y="33113"/>
                    <a:pt x="3379819" y="0"/>
                  </a:cubicBezTo>
                  <a:cubicBezTo>
                    <a:pt x="3546233" y="-33113"/>
                    <a:pt x="3689078" y="13748"/>
                    <a:pt x="3977375" y="0"/>
                  </a:cubicBezTo>
                  <a:cubicBezTo>
                    <a:pt x="4265672" y="-13748"/>
                    <a:pt x="4268186" y="36200"/>
                    <a:pt x="4485299" y="0"/>
                  </a:cubicBezTo>
                  <a:cubicBezTo>
                    <a:pt x="4702412" y="-36200"/>
                    <a:pt x="4816126" y="45836"/>
                    <a:pt x="4903588" y="0"/>
                  </a:cubicBezTo>
                  <a:cubicBezTo>
                    <a:pt x="4991050" y="-45836"/>
                    <a:pt x="5264828" y="38885"/>
                    <a:pt x="5590779" y="0"/>
                  </a:cubicBezTo>
                  <a:cubicBezTo>
                    <a:pt x="5916730" y="-38885"/>
                    <a:pt x="5758515" y="27406"/>
                    <a:pt x="5919435" y="0"/>
                  </a:cubicBezTo>
                  <a:cubicBezTo>
                    <a:pt x="6080355" y="-27406"/>
                    <a:pt x="6089380" y="34862"/>
                    <a:pt x="6248091" y="0"/>
                  </a:cubicBezTo>
                  <a:cubicBezTo>
                    <a:pt x="6406802" y="-34862"/>
                    <a:pt x="6621860" y="57043"/>
                    <a:pt x="6935282" y="0"/>
                  </a:cubicBezTo>
                  <a:cubicBezTo>
                    <a:pt x="7248704" y="-57043"/>
                    <a:pt x="7158101" y="23577"/>
                    <a:pt x="7353571" y="0"/>
                  </a:cubicBezTo>
                  <a:cubicBezTo>
                    <a:pt x="7549041" y="-23577"/>
                    <a:pt x="7660007" y="7988"/>
                    <a:pt x="7771861" y="0"/>
                  </a:cubicBezTo>
                  <a:cubicBezTo>
                    <a:pt x="7883715" y="-7988"/>
                    <a:pt x="8382939" y="89952"/>
                    <a:pt x="8548685" y="0"/>
                  </a:cubicBezTo>
                  <a:cubicBezTo>
                    <a:pt x="8714431" y="-89952"/>
                    <a:pt x="8836216" y="54243"/>
                    <a:pt x="9086486" y="0"/>
                  </a:cubicBezTo>
                  <a:cubicBezTo>
                    <a:pt x="9159120" y="9509"/>
                    <a:pt x="9204215" y="51398"/>
                    <a:pt x="9209620" y="123134"/>
                  </a:cubicBezTo>
                  <a:cubicBezTo>
                    <a:pt x="9217367" y="284642"/>
                    <a:pt x="9181787" y="424647"/>
                    <a:pt x="9209620" y="615657"/>
                  </a:cubicBezTo>
                  <a:cubicBezTo>
                    <a:pt x="9218025" y="692218"/>
                    <a:pt x="9158229" y="742632"/>
                    <a:pt x="9086486" y="738791"/>
                  </a:cubicBezTo>
                  <a:cubicBezTo>
                    <a:pt x="8821341" y="786127"/>
                    <a:pt x="8685364" y="727888"/>
                    <a:pt x="8309662" y="738791"/>
                  </a:cubicBezTo>
                  <a:cubicBezTo>
                    <a:pt x="7933960" y="749694"/>
                    <a:pt x="7886609" y="699570"/>
                    <a:pt x="7712105" y="738791"/>
                  </a:cubicBezTo>
                  <a:cubicBezTo>
                    <a:pt x="7537601" y="778012"/>
                    <a:pt x="7351699" y="718594"/>
                    <a:pt x="7114549" y="738791"/>
                  </a:cubicBezTo>
                  <a:cubicBezTo>
                    <a:pt x="6877399" y="758988"/>
                    <a:pt x="6920953" y="734103"/>
                    <a:pt x="6785892" y="738791"/>
                  </a:cubicBezTo>
                  <a:cubicBezTo>
                    <a:pt x="6650831" y="743479"/>
                    <a:pt x="6568478" y="718974"/>
                    <a:pt x="6367603" y="738791"/>
                  </a:cubicBezTo>
                  <a:cubicBezTo>
                    <a:pt x="6166728" y="758608"/>
                    <a:pt x="6149174" y="721999"/>
                    <a:pt x="6038946" y="738791"/>
                  </a:cubicBezTo>
                  <a:cubicBezTo>
                    <a:pt x="5928718" y="755583"/>
                    <a:pt x="5752652" y="713519"/>
                    <a:pt x="5620657" y="738791"/>
                  </a:cubicBezTo>
                  <a:cubicBezTo>
                    <a:pt x="5488662" y="764063"/>
                    <a:pt x="5088803" y="728415"/>
                    <a:pt x="4933466" y="738791"/>
                  </a:cubicBezTo>
                  <a:cubicBezTo>
                    <a:pt x="4778129" y="749167"/>
                    <a:pt x="4668880" y="690192"/>
                    <a:pt x="4515176" y="738791"/>
                  </a:cubicBezTo>
                  <a:cubicBezTo>
                    <a:pt x="4361472" y="787390"/>
                    <a:pt x="4142393" y="671940"/>
                    <a:pt x="3917620" y="738791"/>
                  </a:cubicBezTo>
                  <a:cubicBezTo>
                    <a:pt x="3692847" y="805642"/>
                    <a:pt x="3512694" y="720764"/>
                    <a:pt x="3409696" y="738791"/>
                  </a:cubicBezTo>
                  <a:cubicBezTo>
                    <a:pt x="3306698" y="756818"/>
                    <a:pt x="3193279" y="728806"/>
                    <a:pt x="2991407" y="738791"/>
                  </a:cubicBezTo>
                  <a:cubicBezTo>
                    <a:pt x="2789535" y="748776"/>
                    <a:pt x="2380628" y="702837"/>
                    <a:pt x="2214583" y="738791"/>
                  </a:cubicBezTo>
                  <a:cubicBezTo>
                    <a:pt x="2048538" y="774745"/>
                    <a:pt x="1919422" y="736743"/>
                    <a:pt x="1796293" y="738791"/>
                  </a:cubicBezTo>
                  <a:cubicBezTo>
                    <a:pt x="1673164" y="740839"/>
                    <a:pt x="1345188" y="682372"/>
                    <a:pt x="1109103" y="738791"/>
                  </a:cubicBezTo>
                  <a:cubicBezTo>
                    <a:pt x="873018" y="795210"/>
                    <a:pt x="857153" y="701824"/>
                    <a:pt x="690813" y="738791"/>
                  </a:cubicBezTo>
                  <a:cubicBezTo>
                    <a:pt x="524473" y="775758"/>
                    <a:pt x="241958" y="723857"/>
                    <a:pt x="123134" y="738791"/>
                  </a:cubicBezTo>
                  <a:cubicBezTo>
                    <a:pt x="48611" y="740150"/>
                    <a:pt x="-217" y="693355"/>
                    <a:pt x="0" y="615657"/>
                  </a:cubicBezTo>
                  <a:cubicBezTo>
                    <a:pt x="-35167" y="433174"/>
                    <a:pt x="21541" y="276370"/>
                    <a:pt x="0" y="123134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等线" panose="020F0502020204030204"/>
                <a:cs typeface="Arial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D800C8-5649-414B-99DE-FB14E858EC6A}"/>
                </a:ext>
              </a:extLst>
            </p:cNvPr>
            <p:cNvSpPr/>
            <p:nvPr/>
          </p:nvSpPr>
          <p:spPr>
            <a:xfrm>
              <a:off x="779664" y="6037769"/>
              <a:ext cx="89901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Chọn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số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là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giá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trị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mỗi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biểu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thức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: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1599AD3-D434-4143-BF0C-871A5FDC34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/>
          <a:srcRect t="3631" r="59527" b="60454"/>
          <a:stretch/>
        </p:blipFill>
        <p:spPr>
          <a:xfrm>
            <a:off x="5104265" y="1832900"/>
            <a:ext cx="1070264" cy="1059608"/>
          </a:xfrm>
          <a:prstGeom prst="rect">
            <a:avLst/>
          </a:prstGeom>
        </p:spPr>
      </p:pic>
      <p:pic>
        <p:nvPicPr>
          <p:cNvPr id="38" name="Picture 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1BD75C-D98C-4BF7-A8C6-C21F07626F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4" y="1419203"/>
            <a:ext cx="2923063" cy="1562122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1EED25-6813-48DD-A1DE-E582A8780F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6" y="3474205"/>
            <a:ext cx="2745634" cy="1591671"/>
          </a:xfrm>
          <a:prstGeom prst="rect">
            <a:avLst/>
          </a:prstGeom>
        </p:spPr>
      </p:pic>
      <p:pic>
        <p:nvPicPr>
          <p:cNvPr id="42" name="Picture 4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F2612A3-7134-4714-B498-1540E1117B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7" y="1242954"/>
            <a:ext cx="2671837" cy="1476542"/>
          </a:xfrm>
          <a:prstGeom prst="rect">
            <a:avLst/>
          </a:prstGeom>
        </p:spPr>
      </p:pic>
      <p:pic>
        <p:nvPicPr>
          <p:cNvPr id="44" name="Picture 4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04F860-6260-4A5D-BBD8-5283C1A06D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11" y="3390029"/>
            <a:ext cx="2994393" cy="163917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978622" y="490040"/>
            <a:ext cx="498021" cy="436283"/>
          </a:xfrm>
          <a:prstGeom prst="ellipse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4CB2A2-7FDA-38D2-2F2A-8477EEFFE4D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l="5668" t="63283" r="60932" b="6915"/>
          <a:stretch/>
        </p:blipFill>
        <p:spPr>
          <a:xfrm>
            <a:off x="5257367" y="3965491"/>
            <a:ext cx="883227" cy="879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C3884F-ABEB-8614-D9E5-EA26DE620AA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4157" t="23817" r="4014" b="46862"/>
          <a:stretch/>
        </p:blipFill>
        <p:spPr>
          <a:xfrm>
            <a:off x="7072495" y="2459990"/>
            <a:ext cx="841664" cy="865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5ED589-B9CE-1748-8279-214148CE43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 l="58014" t="67370" r="10157" b="2829"/>
          <a:stretch/>
        </p:blipFill>
        <p:spPr>
          <a:xfrm>
            <a:off x="6807921" y="3965491"/>
            <a:ext cx="841664" cy="879261"/>
          </a:xfrm>
          <a:prstGeom prst="rect">
            <a:avLst/>
          </a:prstGeom>
        </p:spPr>
      </p:pic>
      <p:sp>
        <p:nvSpPr>
          <p:cNvPr id="5" name="Cloud Callout 57">
            <a:extLst>
              <a:ext uri="{FF2B5EF4-FFF2-40B4-BE49-F238E27FC236}">
                <a16:creationId xmlns:a16="http://schemas.microsoft.com/office/drawing/2014/main" id="{8F49F94E-3CA0-C024-059D-C1DC20E2CB08}"/>
              </a:ext>
            </a:extLst>
          </p:cNvPr>
          <p:cNvSpPr/>
          <p:nvPr/>
        </p:nvSpPr>
        <p:spPr>
          <a:xfrm>
            <a:off x="2997734" y="4628250"/>
            <a:ext cx="2446614" cy="1289484"/>
          </a:xfrm>
          <a:prstGeom prst="cloudCallout">
            <a:avLst>
              <a:gd name="adj1" fmla="val -46705"/>
              <a:gd name="adj2" fmla="val 67212"/>
            </a:avLst>
          </a:prstGeom>
          <a:solidFill>
            <a:srgbClr val="FED258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defTabSz="1311615" eaLnBrk="0" hangingPunct="0">
              <a:defRPr/>
            </a:pPr>
            <a:r>
              <a:rPr lang="en-US" sz="2400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ker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  <a:endParaRPr lang="en-US" sz="2400" kern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998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EBC5544-2256-4DBF-AF5E-1D36E3FBBB96}"/>
              </a:ext>
            </a:extLst>
          </p:cNvPr>
          <p:cNvGrpSpPr/>
          <p:nvPr/>
        </p:nvGrpSpPr>
        <p:grpSpPr>
          <a:xfrm>
            <a:off x="2652325" y="102127"/>
            <a:ext cx="6444050" cy="738791"/>
            <a:chOff x="656507" y="5928996"/>
            <a:chExt cx="9209620" cy="738791"/>
          </a:xfrm>
        </p:grpSpPr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id="{E11D12C4-7287-4E38-9B2E-78EB35C25E8D}"/>
                </a:ext>
              </a:extLst>
            </p:cNvPr>
            <p:cNvSpPr/>
            <p:nvPr/>
          </p:nvSpPr>
          <p:spPr>
            <a:xfrm>
              <a:off x="656507" y="5928996"/>
              <a:ext cx="9209620" cy="738791"/>
            </a:xfrm>
            <a:custGeom>
              <a:avLst/>
              <a:gdLst>
                <a:gd name="csX0" fmla="*/ 0 w 9209620"/>
                <a:gd name="csY0" fmla="*/ 123134 h 738791"/>
                <a:gd name="csX1" fmla="*/ 123134 w 9209620"/>
                <a:gd name="csY1" fmla="*/ 0 h 738791"/>
                <a:gd name="csX2" fmla="*/ 631057 w 9209620"/>
                <a:gd name="csY2" fmla="*/ 0 h 738791"/>
                <a:gd name="csX3" fmla="*/ 959714 w 9209620"/>
                <a:gd name="csY3" fmla="*/ 0 h 738791"/>
                <a:gd name="csX4" fmla="*/ 1288370 w 9209620"/>
                <a:gd name="csY4" fmla="*/ 0 h 738791"/>
                <a:gd name="csX5" fmla="*/ 1617026 w 9209620"/>
                <a:gd name="csY5" fmla="*/ 0 h 738791"/>
                <a:gd name="csX6" fmla="*/ 2035316 w 9209620"/>
                <a:gd name="csY6" fmla="*/ 0 h 738791"/>
                <a:gd name="csX7" fmla="*/ 2722506 w 9209620"/>
                <a:gd name="csY7" fmla="*/ 0 h 738791"/>
                <a:gd name="csX8" fmla="*/ 3051162 w 9209620"/>
                <a:gd name="csY8" fmla="*/ 0 h 738791"/>
                <a:gd name="csX9" fmla="*/ 3559086 w 9209620"/>
                <a:gd name="csY9" fmla="*/ 0 h 738791"/>
                <a:gd name="csX10" fmla="*/ 3977375 w 9209620"/>
                <a:gd name="csY10" fmla="*/ 0 h 738791"/>
                <a:gd name="csX11" fmla="*/ 4485299 w 9209620"/>
                <a:gd name="csY11" fmla="*/ 0 h 738791"/>
                <a:gd name="csX12" fmla="*/ 4903588 w 9209620"/>
                <a:gd name="csY12" fmla="*/ 0 h 738791"/>
                <a:gd name="csX13" fmla="*/ 5501145 w 9209620"/>
                <a:gd name="csY13" fmla="*/ 0 h 738791"/>
                <a:gd name="csX14" fmla="*/ 5919435 w 9209620"/>
                <a:gd name="csY14" fmla="*/ 0 h 738791"/>
                <a:gd name="csX15" fmla="*/ 6427358 w 9209620"/>
                <a:gd name="csY15" fmla="*/ 0 h 738791"/>
                <a:gd name="csX16" fmla="*/ 7024915 w 9209620"/>
                <a:gd name="csY16" fmla="*/ 0 h 738791"/>
                <a:gd name="csX17" fmla="*/ 7622472 w 9209620"/>
                <a:gd name="csY17" fmla="*/ 0 h 738791"/>
                <a:gd name="csX18" fmla="*/ 8399296 w 9209620"/>
                <a:gd name="csY18" fmla="*/ 0 h 738791"/>
                <a:gd name="csX19" fmla="*/ 9086486 w 9209620"/>
                <a:gd name="csY19" fmla="*/ 0 h 738791"/>
                <a:gd name="csX20" fmla="*/ 9209620 w 9209620"/>
                <a:gd name="csY20" fmla="*/ 123134 h 738791"/>
                <a:gd name="csX21" fmla="*/ 9209620 w 9209620"/>
                <a:gd name="csY21" fmla="*/ 615657 h 738791"/>
                <a:gd name="csX22" fmla="*/ 9086486 w 9209620"/>
                <a:gd name="csY22" fmla="*/ 738791 h 738791"/>
                <a:gd name="csX23" fmla="*/ 8668196 w 9209620"/>
                <a:gd name="csY23" fmla="*/ 738791 h 738791"/>
                <a:gd name="csX24" fmla="*/ 8339540 w 9209620"/>
                <a:gd name="csY24" fmla="*/ 738791 h 738791"/>
                <a:gd name="csX25" fmla="*/ 7562716 w 9209620"/>
                <a:gd name="csY25" fmla="*/ 738791 h 738791"/>
                <a:gd name="csX26" fmla="*/ 6785892 w 9209620"/>
                <a:gd name="csY26" fmla="*/ 738791 h 738791"/>
                <a:gd name="csX27" fmla="*/ 6098702 w 9209620"/>
                <a:gd name="csY27" fmla="*/ 738791 h 738791"/>
                <a:gd name="csX28" fmla="*/ 5321878 w 9209620"/>
                <a:gd name="csY28" fmla="*/ 738791 h 738791"/>
                <a:gd name="csX29" fmla="*/ 4724321 w 9209620"/>
                <a:gd name="csY29" fmla="*/ 738791 h 738791"/>
                <a:gd name="csX30" fmla="*/ 4037131 w 9209620"/>
                <a:gd name="csY30" fmla="*/ 738791 h 738791"/>
                <a:gd name="csX31" fmla="*/ 3529208 w 9209620"/>
                <a:gd name="csY31" fmla="*/ 738791 h 738791"/>
                <a:gd name="csX32" fmla="*/ 3200552 w 9209620"/>
                <a:gd name="csY32" fmla="*/ 738791 h 738791"/>
                <a:gd name="csX33" fmla="*/ 2871895 w 9209620"/>
                <a:gd name="csY33" fmla="*/ 738791 h 738791"/>
                <a:gd name="csX34" fmla="*/ 2453606 w 9209620"/>
                <a:gd name="csY34" fmla="*/ 738791 h 738791"/>
                <a:gd name="csX35" fmla="*/ 2035316 w 9209620"/>
                <a:gd name="csY35" fmla="*/ 738791 h 738791"/>
                <a:gd name="csX36" fmla="*/ 1617026 w 9209620"/>
                <a:gd name="csY36" fmla="*/ 738791 h 738791"/>
                <a:gd name="csX37" fmla="*/ 840202 w 9209620"/>
                <a:gd name="csY37" fmla="*/ 738791 h 738791"/>
                <a:gd name="csX38" fmla="*/ 123134 w 9209620"/>
                <a:gd name="csY38" fmla="*/ 738791 h 738791"/>
                <a:gd name="csX39" fmla="*/ 0 w 9209620"/>
                <a:gd name="csY39" fmla="*/ 615657 h 738791"/>
                <a:gd name="csX40" fmla="*/ 0 w 9209620"/>
                <a:gd name="csY40" fmla="*/ 123134 h 73879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</a:cxnLst>
              <a:rect l="l" t="t" r="r" b="b"/>
              <a:pathLst>
                <a:path w="9209620" h="738791" fill="none" extrusionOk="0">
                  <a:moveTo>
                    <a:pt x="0" y="123134"/>
                  </a:moveTo>
                  <a:cubicBezTo>
                    <a:pt x="-3802" y="56603"/>
                    <a:pt x="63458" y="18008"/>
                    <a:pt x="123134" y="0"/>
                  </a:cubicBezTo>
                  <a:cubicBezTo>
                    <a:pt x="294433" y="-28152"/>
                    <a:pt x="391891" y="33668"/>
                    <a:pt x="631057" y="0"/>
                  </a:cubicBezTo>
                  <a:cubicBezTo>
                    <a:pt x="870223" y="-33668"/>
                    <a:pt x="849705" y="32293"/>
                    <a:pt x="959714" y="0"/>
                  </a:cubicBezTo>
                  <a:cubicBezTo>
                    <a:pt x="1069723" y="-32293"/>
                    <a:pt x="1136477" y="5012"/>
                    <a:pt x="1288370" y="0"/>
                  </a:cubicBezTo>
                  <a:cubicBezTo>
                    <a:pt x="1440263" y="-5012"/>
                    <a:pt x="1510640" y="2055"/>
                    <a:pt x="1617026" y="0"/>
                  </a:cubicBezTo>
                  <a:cubicBezTo>
                    <a:pt x="1723412" y="-2055"/>
                    <a:pt x="1899991" y="27492"/>
                    <a:pt x="2035316" y="0"/>
                  </a:cubicBezTo>
                  <a:cubicBezTo>
                    <a:pt x="2170641" y="-27492"/>
                    <a:pt x="2499793" y="77043"/>
                    <a:pt x="2722506" y="0"/>
                  </a:cubicBezTo>
                  <a:cubicBezTo>
                    <a:pt x="2945219" y="-77043"/>
                    <a:pt x="2968028" y="22375"/>
                    <a:pt x="3051162" y="0"/>
                  </a:cubicBezTo>
                  <a:cubicBezTo>
                    <a:pt x="3134296" y="-22375"/>
                    <a:pt x="3411999" y="17616"/>
                    <a:pt x="3559086" y="0"/>
                  </a:cubicBezTo>
                  <a:cubicBezTo>
                    <a:pt x="3706173" y="-17616"/>
                    <a:pt x="3878483" y="2141"/>
                    <a:pt x="3977375" y="0"/>
                  </a:cubicBezTo>
                  <a:cubicBezTo>
                    <a:pt x="4076267" y="-2141"/>
                    <a:pt x="4299131" y="48166"/>
                    <a:pt x="4485299" y="0"/>
                  </a:cubicBezTo>
                  <a:cubicBezTo>
                    <a:pt x="4671467" y="-48166"/>
                    <a:pt x="4772422" y="14027"/>
                    <a:pt x="4903588" y="0"/>
                  </a:cubicBezTo>
                  <a:cubicBezTo>
                    <a:pt x="5034754" y="-14027"/>
                    <a:pt x="5278651" y="26490"/>
                    <a:pt x="5501145" y="0"/>
                  </a:cubicBezTo>
                  <a:cubicBezTo>
                    <a:pt x="5723639" y="-26490"/>
                    <a:pt x="5762562" y="14404"/>
                    <a:pt x="5919435" y="0"/>
                  </a:cubicBezTo>
                  <a:cubicBezTo>
                    <a:pt x="6076308" y="-14404"/>
                    <a:pt x="6182304" y="47327"/>
                    <a:pt x="6427358" y="0"/>
                  </a:cubicBezTo>
                  <a:cubicBezTo>
                    <a:pt x="6672412" y="-47327"/>
                    <a:pt x="6893657" y="6916"/>
                    <a:pt x="7024915" y="0"/>
                  </a:cubicBezTo>
                  <a:cubicBezTo>
                    <a:pt x="7156173" y="-6916"/>
                    <a:pt x="7485761" y="41387"/>
                    <a:pt x="7622472" y="0"/>
                  </a:cubicBezTo>
                  <a:cubicBezTo>
                    <a:pt x="7759183" y="-41387"/>
                    <a:pt x="8198156" y="20035"/>
                    <a:pt x="8399296" y="0"/>
                  </a:cubicBezTo>
                  <a:cubicBezTo>
                    <a:pt x="8600436" y="-20035"/>
                    <a:pt x="8801116" y="44921"/>
                    <a:pt x="9086486" y="0"/>
                  </a:cubicBezTo>
                  <a:cubicBezTo>
                    <a:pt x="9166655" y="11420"/>
                    <a:pt x="9214124" y="53673"/>
                    <a:pt x="9209620" y="123134"/>
                  </a:cubicBezTo>
                  <a:cubicBezTo>
                    <a:pt x="9235218" y="294281"/>
                    <a:pt x="9183248" y="387249"/>
                    <a:pt x="9209620" y="615657"/>
                  </a:cubicBezTo>
                  <a:cubicBezTo>
                    <a:pt x="9196004" y="691303"/>
                    <a:pt x="9148441" y="742207"/>
                    <a:pt x="9086486" y="738791"/>
                  </a:cubicBezTo>
                  <a:cubicBezTo>
                    <a:pt x="8953989" y="766341"/>
                    <a:pt x="8855605" y="698662"/>
                    <a:pt x="8668196" y="738791"/>
                  </a:cubicBezTo>
                  <a:cubicBezTo>
                    <a:pt x="8480787" y="778920"/>
                    <a:pt x="8410473" y="721639"/>
                    <a:pt x="8339540" y="738791"/>
                  </a:cubicBezTo>
                  <a:cubicBezTo>
                    <a:pt x="8268607" y="755943"/>
                    <a:pt x="7728314" y="665916"/>
                    <a:pt x="7562716" y="738791"/>
                  </a:cubicBezTo>
                  <a:cubicBezTo>
                    <a:pt x="7397118" y="811666"/>
                    <a:pt x="7127274" y="719327"/>
                    <a:pt x="6785892" y="738791"/>
                  </a:cubicBezTo>
                  <a:cubicBezTo>
                    <a:pt x="6444510" y="758255"/>
                    <a:pt x="6245262" y="721154"/>
                    <a:pt x="6098702" y="738791"/>
                  </a:cubicBezTo>
                  <a:cubicBezTo>
                    <a:pt x="5952142" y="756428"/>
                    <a:pt x="5659223" y="702662"/>
                    <a:pt x="5321878" y="738791"/>
                  </a:cubicBezTo>
                  <a:cubicBezTo>
                    <a:pt x="4984533" y="774920"/>
                    <a:pt x="5005246" y="668334"/>
                    <a:pt x="4724321" y="738791"/>
                  </a:cubicBezTo>
                  <a:cubicBezTo>
                    <a:pt x="4443396" y="809248"/>
                    <a:pt x="4198420" y="682280"/>
                    <a:pt x="4037131" y="738791"/>
                  </a:cubicBezTo>
                  <a:cubicBezTo>
                    <a:pt x="3875842" y="795302"/>
                    <a:pt x="3648859" y="714534"/>
                    <a:pt x="3529208" y="738791"/>
                  </a:cubicBezTo>
                  <a:cubicBezTo>
                    <a:pt x="3409557" y="763048"/>
                    <a:pt x="3342134" y="723622"/>
                    <a:pt x="3200552" y="738791"/>
                  </a:cubicBezTo>
                  <a:cubicBezTo>
                    <a:pt x="3058970" y="753960"/>
                    <a:pt x="3005984" y="729873"/>
                    <a:pt x="2871895" y="738791"/>
                  </a:cubicBezTo>
                  <a:cubicBezTo>
                    <a:pt x="2737806" y="747709"/>
                    <a:pt x="2639335" y="722647"/>
                    <a:pt x="2453606" y="738791"/>
                  </a:cubicBezTo>
                  <a:cubicBezTo>
                    <a:pt x="2267877" y="754935"/>
                    <a:pt x="2218511" y="728073"/>
                    <a:pt x="2035316" y="738791"/>
                  </a:cubicBezTo>
                  <a:cubicBezTo>
                    <a:pt x="1852121" y="749509"/>
                    <a:pt x="1816370" y="711348"/>
                    <a:pt x="1617026" y="738791"/>
                  </a:cubicBezTo>
                  <a:cubicBezTo>
                    <a:pt x="1417682" y="766234"/>
                    <a:pt x="1196745" y="689048"/>
                    <a:pt x="840202" y="738791"/>
                  </a:cubicBezTo>
                  <a:cubicBezTo>
                    <a:pt x="483659" y="788534"/>
                    <a:pt x="330127" y="690180"/>
                    <a:pt x="123134" y="738791"/>
                  </a:cubicBezTo>
                  <a:cubicBezTo>
                    <a:pt x="46958" y="722016"/>
                    <a:pt x="3979" y="689572"/>
                    <a:pt x="0" y="615657"/>
                  </a:cubicBezTo>
                  <a:cubicBezTo>
                    <a:pt x="-31728" y="398754"/>
                    <a:pt x="57148" y="327083"/>
                    <a:pt x="0" y="123134"/>
                  </a:cubicBezTo>
                  <a:close/>
                </a:path>
                <a:path w="9209620" h="738791" stroke="0" extrusionOk="0">
                  <a:moveTo>
                    <a:pt x="0" y="123134"/>
                  </a:moveTo>
                  <a:cubicBezTo>
                    <a:pt x="-13637" y="51100"/>
                    <a:pt x="62098" y="5306"/>
                    <a:pt x="123134" y="0"/>
                  </a:cubicBezTo>
                  <a:cubicBezTo>
                    <a:pt x="392937" y="-48351"/>
                    <a:pt x="582711" y="46508"/>
                    <a:pt x="810324" y="0"/>
                  </a:cubicBezTo>
                  <a:cubicBezTo>
                    <a:pt x="1037937" y="-46508"/>
                    <a:pt x="1227634" y="37121"/>
                    <a:pt x="1497515" y="0"/>
                  </a:cubicBezTo>
                  <a:cubicBezTo>
                    <a:pt x="1767396" y="-37121"/>
                    <a:pt x="1953641" y="9070"/>
                    <a:pt x="2184705" y="0"/>
                  </a:cubicBezTo>
                  <a:cubicBezTo>
                    <a:pt x="2415769" y="-9070"/>
                    <a:pt x="2745818" y="73919"/>
                    <a:pt x="2961529" y="0"/>
                  </a:cubicBezTo>
                  <a:cubicBezTo>
                    <a:pt x="3177240" y="-73919"/>
                    <a:pt x="3213405" y="33113"/>
                    <a:pt x="3379819" y="0"/>
                  </a:cubicBezTo>
                  <a:cubicBezTo>
                    <a:pt x="3546233" y="-33113"/>
                    <a:pt x="3689078" y="13748"/>
                    <a:pt x="3977375" y="0"/>
                  </a:cubicBezTo>
                  <a:cubicBezTo>
                    <a:pt x="4265672" y="-13748"/>
                    <a:pt x="4268186" y="36200"/>
                    <a:pt x="4485299" y="0"/>
                  </a:cubicBezTo>
                  <a:cubicBezTo>
                    <a:pt x="4702412" y="-36200"/>
                    <a:pt x="4816126" y="45836"/>
                    <a:pt x="4903588" y="0"/>
                  </a:cubicBezTo>
                  <a:cubicBezTo>
                    <a:pt x="4991050" y="-45836"/>
                    <a:pt x="5264828" y="38885"/>
                    <a:pt x="5590779" y="0"/>
                  </a:cubicBezTo>
                  <a:cubicBezTo>
                    <a:pt x="5916730" y="-38885"/>
                    <a:pt x="5758515" y="27406"/>
                    <a:pt x="5919435" y="0"/>
                  </a:cubicBezTo>
                  <a:cubicBezTo>
                    <a:pt x="6080355" y="-27406"/>
                    <a:pt x="6089380" y="34862"/>
                    <a:pt x="6248091" y="0"/>
                  </a:cubicBezTo>
                  <a:cubicBezTo>
                    <a:pt x="6406802" y="-34862"/>
                    <a:pt x="6621860" y="57043"/>
                    <a:pt x="6935282" y="0"/>
                  </a:cubicBezTo>
                  <a:cubicBezTo>
                    <a:pt x="7248704" y="-57043"/>
                    <a:pt x="7158101" y="23577"/>
                    <a:pt x="7353571" y="0"/>
                  </a:cubicBezTo>
                  <a:cubicBezTo>
                    <a:pt x="7549041" y="-23577"/>
                    <a:pt x="7660007" y="7988"/>
                    <a:pt x="7771861" y="0"/>
                  </a:cubicBezTo>
                  <a:cubicBezTo>
                    <a:pt x="7883715" y="-7988"/>
                    <a:pt x="8382939" y="89952"/>
                    <a:pt x="8548685" y="0"/>
                  </a:cubicBezTo>
                  <a:cubicBezTo>
                    <a:pt x="8714431" y="-89952"/>
                    <a:pt x="8836216" y="54243"/>
                    <a:pt x="9086486" y="0"/>
                  </a:cubicBezTo>
                  <a:cubicBezTo>
                    <a:pt x="9159120" y="9509"/>
                    <a:pt x="9204215" y="51398"/>
                    <a:pt x="9209620" y="123134"/>
                  </a:cubicBezTo>
                  <a:cubicBezTo>
                    <a:pt x="9217367" y="284642"/>
                    <a:pt x="9181787" y="424647"/>
                    <a:pt x="9209620" y="615657"/>
                  </a:cubicBezTo>
                  <a:cubicBezTo>
                    <a:pt x="9218025" y="692218"/>
                    <a:pt x="9158229" y="742632"/>
                    <a:pt x="9086486" y="738791"/>
                  </a:cubicBezTo>
                  <a:cubicBezTo>
                    <a:pt x="8821341" y="786127"/>
                    <a:pt x="8685364" y="727888"/>
                    <a:pt x="8309662" y="738791"/>
                  </a:cubicBezTo>
                  <a:cubicBezTo>
                    <a:pt x="7933960" y="749694"/>
                    <a:pt x="7886609" y="699570"/>
                    <a:pt x="7712105" y="738791"/>
                  </a:cubicBezTo>
                  <a:cubicBezTo>
                    <a:pt x="7537601" y="778012"/>
                    <a:pt x="7351699" y="718594"/>
                    <a:pt x="7114549" y="738791"/>
                  </a:cubicBezTo>
                  <a:cubicBezTo>
                    <a:pt x="6877399" y="758988"/>
                    <a:pt x="6920953" y="734103"/>
                    <a:pt x="6785892" y="738791"/>
                  </a:cubicBezTo>
                  <a:cubicBezTo>
                    <a:pt x="6650831" y="743479"/>
                    <a:pt x="6568478" y="718974"/>
                    <a:pt x="6367603" y="738791"/>
                  </a:cubicBezTo>
                  <a:cubicBezTo>
                    <a:pt x="6166728" y="758608"/>
                    <a:pt x="6149174" y="721999"/>
                    <a:pt x="6038946" y="738791"/>
                  </a:cubicBezTo>
                  <a:cubicBezTo>
                    <a:pt x="5928718" y="755583"/>
                    <a:pt x="5752652" y="713519"/>
                    <a:pt x="5620657" y="738791"/>
                  </a:cubicBezTo>
                  <a:cubicBezTo>
                    <a:pt x="5488662" y="764063"/>
                    <a:pt x="5088803" y="728415"/>
                    <a:pt x="4933466" y="738791"/>
                  </a:cubicBezTo>
                  <a:cubicBezTo>
                    <a:pt x="4778129" y="749167"/>
                    <a:pt x="4668880" y="690192"/>
                    <a:pt x="4515176" y="738791"/>
                  </a:cubicBezTo>
                  <a:cubicBezTo>
                    <a:pt x="4361472" y="787390"/>
                    <a:pt x="4142393" y="671940"/>
                    <a:pt x="3917620" y="738791"/>
                  </a:cubicBezTo>
                  <a:cubicBezTo>
                    <a:pt x="3692847" y="805642"/>
                    <a:pt x="3512694" y="720764"/>
                    <a:pt x="3409696" y="738791"/>
                  </a:cubicBezTo>
                  <a:cubicBezTo>
                    <a:pt x="3306698" y="756818"/>
                    <a:pt x="3193279" y="728806"/>
                    <a:pt x="2991407" y="738791"/>
                  </a:cubicBezTo>
                  <a:cubicBezTo>
                    <a:pt x="2789535" y="748776"/>
                    <a:pt x="2380628" y="702837"/>
                    <a:pt x="2214583" y="738791"/>
                  </a:cubicBezTo>
                  <a:cubicBezTo>
                    <a:pt x="2048538" y="774745"/>
                    <a:pt x="1919422" y="736743"/>
                    <a:pt x="1796293" y="738791"/>
                  </a:cubicBezTo>
                  <a:cubicBezTo>
                    <a:pt x="1673164" y="740839"/>
                    <a:pt x="1345188" y="682372"/>
                    <a:pt x="1109103" y="738791"/>
                  </a:cubicBezTo>
                  <a:cubicBezTo>
                    <a:pt x="873018" y="795210"/>
                    <a:pt x="857153" y="701824"/>
                    <a:pt x="690813" y="738791"/>
                  </a:cubicBezTo>
                  <a:cubicBezTo>
                    <a:pt x="524473" y="775758"/>
                    <a:pt x="241958" y="723857"/>
                    <a:pt x="123134" y="738791"/>
                  </a:cubicBezTo>
                  <a:cubicBezTo>
                    <a:pt x="48611" y="740150"/>
                    <a:pt x="-217" y="693355"/>
                    <a:pt x="0" y="615657"/>
                  </a:cubicBezTo>
                  <a:cubicBezTo>
                    <a:pt x="-35167" y="433174"/>
                    <a:pt x="21541" y="276370"/>
                    <a:pt x="0" y="123134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等线" panose="020F0502020204030204"/>
                <a:cs typeface="Arial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D800C8-5649-414B-99DE-FB14E858EC6A}"/>
                </a:ext>
              </a:extLst>
            </p:cNvPr>
            <p:cNvSpPr/>
            <p:nvPr/>
          </p:nvSpPr>
          <p:spPr>
            <a:xfrm>
              <a:off x="779664" y="6037769"/>
              <a:ext cx="89901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Chọn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số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là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giá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trị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mỗi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biểu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</a:rPr>
                <a:t>thức</a:t>
              </a:r>
              <a:r>
                <a:rPr lang="en-US" sz="3200" b="1" i="0" dirty="0">
                  <a:solidFill>
                    <a:srgbClr val="002060"/>
                  </a:solidFill>
                  <a:effectLst/>
                </a:rPr>
                <a:t>: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1599AD3-D434-4143-BF0C-871A5FDC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9" y="1362075"/>
            <a:ext cx="3076575" cy="3432542"/>
          </a:xfrm>
          <a:prstGeom prst="rect">
            <a:avLst/>
          </a:prstGeom>
        </p:spPr>
      </p:pic>
      <p:pic>
        <p:nvPicPr>
          <p:cNvPr id="38" name="Picture 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1BD75C-D98C-4BF7-A8C6-C21F07626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4" y="1419203"/>
            <a:ext cx="2923063" cy="1562122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1EED25-6813-48DD-A1DE-E582A8780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6" y="3474205"/>
            <a:ext cx="2745634" cy="1591671"/>
          </a:xfrm>
          <a:prstGeom prst="rect">
            <a:avLst/>
          </a:prstGeom>
        </p:spPr>
      </p:pic>
      <p:pic>
        <p:nvPicPr>
          <p:cNvPr id="42" name="Picture 4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F2612A3-7134-4714-B498-1540E111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7" y="1242954"/>
            <a:ext cx="2671837" cy="1476542"/>
          </a:xfrm>
          <a:prstGeom prst="rect">
            <a:avLst/>
          </a:prstGeom>
        </p:spPr>
      </p:pic>
      <p:pic>
        <p:nvPicPr>
          <p:cNvPr id="44" name="Picture 4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04F860-6260-4A5D-BBD8-5283C1A06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11" y="3390029"/>
            <a:ext cx="2994393" cy="16391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9816498-F2F9-4D56-BC5A-2CB9394DB5AD}"/>
              </a:ext>
            </a:extLst>
          </p:cNvPr>
          <p:cNvSpPr txBox="1"/>
          <p:nvPr/>
        </p:nvSpPr>
        <p:spPr>
          <a:xfrm>
            <a:off x="1884774" y="1190742"/>
            <a:ext cx="107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57E23C-3964-4E17-AD75-3797CD2BDD31}"/>
              </a:ext>
            </a:extLst>
          </p:cNvPr>
          <p:cNvSpPr txBox="1"/>
          <p:nvPr/>
        </p:nvSpPr>
        <p:spPr>
          <a:xfrm>
            <a:off x="9246193" y="1057325"/>
            <a:ext cx="9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D2FC1E-49DE-4FA1-8F43-2920A91ACC14}"/>
              </a:ext>
            </a:extLst>
          </p:cNvPr>
          <p:cNvSpPr txBox="1"/>
          <p:nvPr/>
        </p:nvSpPr>
        <p:spPr>
          <a:xfrm>
            <a:off x="1981199" y="3248352"/>
            <a:ext cx="105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9F3794-67F6-4DD2-8051-0890AFFAE0AE}"/>
              </a:ext>
            </a:extLst>
          </p:cNvPr>
          <p:cNvSpPr txBox="1"/>
          <p:nvPr/>
        </p:nvSpPr>
        <p:spPr>
          <a:xfrm>
            <a:off x="9458076" y="3212595"/>
            <a:ext cx="908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C028ED-4368-43CE-BC6F-675ECD49B61E}"/>
              </a:ext>
            </a:extLst>
          </p:cNvPr>
          <p:cNvCxnSpPr/>
          <p:nvPr/>
        </p:nvCxnSpPr>
        <p:spPr>
          <a:xfrm>
            <a:off x="3371850" y="2190750"/>
            <a:ext cx="3219450" cy="16573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BE7740-AD69-408A-BA81-45839E883E99}"/>
              </a:ext>
            </a:extLst>
          </p:cNvPr>
          <p:cNvCxnSpPr>
            <a:cxnSpLocks/>
          </p:cNvCxnSpPr>
          <p:nvPr/>
        </p:nvCxnSpPr>
        <p:spPr>
          <a:xfrm flipV="1">
            <a:off x="3429000" y="2714625"/>
            <a:ext cx="3267075" cy="15906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2EDE786-55D4-4893-A087-D64581FCBDB9}"/>
              </a:ext>
            </a:extLst>
          </p:cNvPr>
          <p:cNvCxnSpPr>
            <a:cxnSpLocks/>
          </p:cNvCxnSpPr>
          <p:nvPr/>
        </p:nvCxnSpPr>
        <p:spPr>
          <a:xfrm flipH="1">
            <a:off x="5657850" y="1933575"/>
            <a:ext cx="3228975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924050" y="253380"/>
            <a:ext cx="498021" cy="436283"/>
          </a:xfrm>
          <a:prstGeom prst="ellipse">
            <a:avLst/>
          </a:prstGeom>
          <a:solidFill>
            <a:srgbClr val="7030A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9796939-F932-7629-C246-82A297544A93}"/>
              </a:ext>
            </a:extLst>
          </p:cNvPr>
          <p:cNvSpPr/>
          <p:nvPr/>
        </p:nvSpPr>
        <p:spPr>
          <a:xfrm>
            <a:off x="5569527" y="4125191"/>
            <a:ext cx="3210791" cy="812467"/>
          </a:xfrm>
          <a:custGeom>
            <a:avLst/>
            <a:gdLst>
              <a:gd name="connsiteX0" fmla="*/ 3210791 w 3210791"/>
              <a:gd name="connsiteY0" fmla="*/ 0 h 812467"/>
              <a:gd name="connsiteX1" fmla="*/ 3044537 w 3210791"/>
              <a:gd name="connsiteY1" fmla="*/ 135082 h 812467"/>
              <a:gd name="connsiteX2" fmla="*/ 2992582 w 3210791"/>
              <a:gd name="connsiteY2" fmla="*/ 176645 h 812467"/>
              <a:gd name="connsiteX3" fmla="*/ 2919846 w 3210791"/>
              <a:gd name="connsiteY3" fmla="*/ 238991 h 812467"/>
              <a:gd name="connsiteX4" fmla="*/ 2857500 w 3210791"/>
              <a:gd name="connsiteY4" fmla="*/ 270164 h 812467"/>
              <a:gd name="connsiteX5" fmla="*/ 2722418 w 3210791"/>
              <a:gd name="connsiteY5" fmla="*/ 342900 h 812467"/>
              <a:gd name="connsiteX6" fmla="*/ 2556164 w 3210791"/>
              <a:gd name="connsiteY6" fmla="*/ 415636 h 812467"/>
              <a:gd name="connsiteX7" fmla="*/ 2514600 w 3210791"/>
              <a:gd name="connsiteY7" fmla="*/ 446809 h 812467"/>
              <a:gd name="connsiteX8" fmla="*/ 2473037 w 3210791"/>
              <a:gd name="connsiteY8" fmla="*/ 467591 h 812467"/>
              <a:gd name="connsiteX9" fmla="*/ 2348346 w 3210791"/>
              <a:gd name="connsiteY9" fmla="*/ 540327 h 812467"/>
              <a:gd name="connsiteX10" fmla="*/ 2317173 w 3210791"/>
              <a:gd name="connsiteY10" fmla="*/ 561109 h 812467"/>
              <a:gd name="connsiteX11" fmla="*/ 2161309 w 3210791"/>
              <a:gd name="connsiteY11" fmla="*/ 623454 h 812467"/>
              <a:gd name="connsiteX12" fmla="*/ 2119746 w 3210791"/>
              <a:gd name="connsiteY12" fmla="*/ 644236 h 812467"/>
              <a:gd name="connsiteX13" fmla="*/ 2047009 w 3210791"/>
              <a:gd name="connsiteY13" fmla="*/ 665018 h 812467"/>
              <a:gd name="connsiteX14" fmla="*/ 1953491 w 3210791"/>
              <a:gd name="connsiteY14" fmla="*/ 696191 h 812467"/>
              <a:gd name="connsiteX15" fmla="*/ 1880755 w 3210791"/>
              <a:gd name="connsiteY15" fmla="*/ 716973 h 812467"/>
              <a:gd name="connsiteX16" fmla="*/ 1849582 w 3210791"/>
              <a:gd name="connsiteY16" fmla="*/ 727364 h 812467"/>
              <a:gd name="connsiteX17" fmla="*/ 1766455 w 3210791"/>
              <a:gd name="connsiteY17" fmla="*/ 737754 h 812467"/>
              <a:gd name="connsiteX18" fmla="*/ 1652155 w 3210791"/>
              <a:gd name="connsiteY18" fmla="*/ 768927 h 812467"/>
              <a:gd name="connsiteX19" fmla="*/ 1330037 w 3210791"/>
              <a:gd name="connsiteY19" fmla="*/ 789709 h 812467"/>
              <a:gd name="connsiteX20" fmla="*/ 872837 w 3210791"/>
              <a:gd name="connsiteY20" fmla="*/ 810491 h 812467"/>
              <a:gd name="connsiteX21" fmla="*/ 675409 w 3210791"/>
              <a:gd name="connsiteY21" fmla="*/ 789709 h 812467"/>
              <a:gd name="connsiteX22" fmla="*/ 488373 w 3210791"/>
              <a:gd name="connsiteY22" fmla="*/ 727364 h 812467"/>
              <a:gd name="connsiteX23" fmla="*/ 457200 w 3210791"/>
              <a:gd name="connsiteY23" fmla="*/ 706582 h 812467"/>
              <a:gd name="connsiteX24" fmla="*/ 259773 w 3210791"/>
              <a:gd name="connsiteY24" fmla="*/ 602673 h 812467"/>
              <a:gd name="connsiteX25" fmla="*/ 207818 w 3210791"/>
              <a:gd name="connsiteY25" fmla="*/ 540327 h 812467"/>
              <a:gd name="connsiteX26" fmla="*/ 187037 w 3210791"/>
              <a:gd name="connsiteY26" fmla="*/ 509154 h 812467"/>
              <a:gd name="connsiteX27" fmla="*/ 124691 w 3210791"/>
              <a:gd name="connsiteY27" fmla="*/ 446809 h 812467"/>
              <a:gd name="connsiteX28" fmla="*/ 62346 w 3210791"/>
              <a:gd name="connsiteY28" fmla="*/ 374073 h 812467"/>
              <a:gd name="connsiteX29" fmla="*/ 0 w 3210791"/>
              <a:gd name="connsiteY29" fmla="*/ 301336 h 81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10791" h="812467">
                <a:moveTo>
                  <a:pt x="3210791" y="0"/>
                </a:moveTo>
                <a:lnTo>
                  <a:pt x="3044537" y="135082"/>
                </a:lnTo>
                <a:cubicBezTo>
                  <a:pt x="3027299" y="149036"/>
                  <a:pt x="3008264" y="160963"/>
                  <a:pt x="2992582" y="176645"/>
                </a:cubicBezTo>
                <a:cubicBezTo>
                  <a:pt x="2966131" y="203096"/>
                  <a:pt x="2953168" y="218997"/>
                  <a:pt x="2919846" y="238991"/>
                </a:cubicBezTo>
                <a:cubicBezTo>
                  <a:pt x="2899922" y="250945"/>
                  <a:pt x="2877958" y="259148"/>
                  <a:pt x="2857500" y="270164"/>
                </a:cubicBezTo>
                <a:cubicBezTo>
                  <a:pt x="2799221" y="301545"/>
                  <a:pt x="2780925" y="317303"/>
                  <a:pt x="2722418" y="342900"/>
                </a:cubicBezTo>
                <a:cubicBezTo>
                  <a:pt x="2662553" y="369091"/>
                  <a:pt x="2611007" y="382730"/>
                  <a:pt x="2556164" y="415636"/>
                </a:cubicBezTo>
                <a:cubicBezTo>
                  <a:pt x="2541314" y="424546"/>
                  <a:pt x="2529286" y="437630"/>
                  <a:pt x="2514600" y="446809"/>
                </a:cubicBezTo>
                <a:cubicBezTo>
                  <a:pt x="2501465" y="455019"/>
                  <a:pt x="2486537" y="459997"/>
                  <a:pt x="2473037" y="467591"/>
                </a:cubicBezTo>
                <a:cubicBezTo>
                  <a:pt x="2431098" y="491182"/>
                  <a:pt x="2388383" y="513636"/>
                  <a:pt x="2348346" y="540327"/>
                </a:cubicBezTo>
                <a:cubicBezTo>
                  <a:pt x="2337955" y="547254"/>
                  <a:pt x="2328343" y="555524"/>
                  <a:pt x="2317173" y="561109"/>
                </a:cubicBezTo>
                <a:cubicBezTo>
                  <a:pt x="2254826" y="592283"/>
                  <a:pt x="2226964" y="596098"/>
                  <a:pt x="2161309" y="623454"/>
                </a:cubicBezTo>
                <a:cubicBezTo>
                  <a:pt x="2147011" y="629412"/>
                  <a:pt x="2134303" y="638942"/>
                  <a:pt x="2119746" y="644236"/>
                </a:cubicBezTo>
                <a:cubicBezTo>
                  <a:pt x="2096048" y="652853"/>
                  <a:pt x="2071077" y="657497"/>
                  <a:pt x="2047009" y="665018"/>
                </a:cubicBezTo>
                <a:cubicBezTo>
                  <a:pt x="2015646" y="674819"/>
                  <a:pt x="1985086" y="687164"/>
                  <a:pt x="1953491" y="696191"/>
                </a:cubicBezTo>
                <a:lnTo>
                  <a:pt x="1880755" y="716973"/>
                </a:lnTo>
                <a:cubicBezTo>
                  <a:pt x="1870264" y="720120"/>
                  <a:pt x="1860358" y="725405"/>
                  <a:pt x="1849582" y="727364"/>
                </a:cubicBezTo>
                <a:cubicBezTo>
                  <a:pt x="1822108" y="732359"/>
                  <a:pt x="1794164" y="734291"/>
                  <a:pt x="1766455" y="737754"/>
                </a:cubicBezTo>
                <a:cubicBezTo>
                  <a:pt x="1714577" y="772340"/>
                  <a:pt x="1742018" y="760758"/>
                  <a:pt x="1652155" y="768927"/>
                </a:cubicBezTo>
                <a:cubicBezTo>
                  <a:pt x="1571893" y="776224"/>
                  <a:pt x="1404711" y="785316"/>
                  <a:pt x="1330037" y="789709"/>
                </a:cubicBezTo>
                <a:cubicBezTo>
                  <a:pt x="1152020" y="811961"/>
                  <a:pt x="1145789" y="815454"/>
                  <a:pt x="872837" y="810491"/>
                </a:cubicBezTo>
                <a:cubicBezTo>
                  <a:pt x="806675" y="809288"/>
                  <a:pt x="741218" y="796636"/>
                  <a:pt x="675409" y="789709"/>
                </a:cubicBezTo>
                <a:cubicBezTo>
                  <a:pt x="585144" y="767142"/>
                  <a:pt x="580856" y="770048"/>
                  <a:pt x="488373" y="727364"/>
                </a:cubicBezTo>
                <a:cubicBezTo>
                  <a:pt x="477034" y="722131"/>
                  <a:pt x="468164" y="712562"/>
                  <a:pt x="457200" y="706582"/>
                </a:cubicBezTo>
                <a:cubicBezTo>
                  <a:pt x="391913" y="670971"/>
                  <a:pt x="259773" y="602673"/>
                  <a:pt x="259773" y="602673"/>
                </a:cubicBezTo>
                <a:cubicBezTo>
                  <a:pt x="242455" y="581891"/>
                  <a:pt x="224426" y="561681"/>
                  <a:pt x="207818" y="540327"/>
                </a:cubicBezTo>
                <a:cubicBezTo>
                  <a:pt x="200151" y="530469"/>
                  <a:pt x="195334" y="518488"/>
                  <a:pt x="187037" y="509154"/>
                </a:cubicBezTo>
                <a:cubicBezTo>
                  <a:pt x="167511" y="487188"/>
                  <a:pt x="142325" y="470321"/>
                  <a:pt x="124691" y="446809"/>
                </a:cubicBezTo>
                <a:cubicBezTo>
                  <a:pt x="46323" y="342318"/>
                  <a:pt x="138328" y="460910"/>
                  <a:pt x="62346" y="374073"/>
                </a:cubicBezTo>
                <a:cubicBezTo>
                  <a:pt x="-21100" y="278706"/>
                  <a:pt x="52261" y="353597"/>
                  <a:pt x="0" y="30133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816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575175" y="497905"/>
            <a:ext cx="6994267" cy="4672520"/>
            <a:chOff x="2049919" y="1325464"/>
            <a:chExt cx="8119524" cy="4170716"/>
          </a:xfrm>
        </p:grpSpPr>
        <p:grpSp>
          <p:nvGrpSpPr>
            <p:cNvPr id="26" name="组合 25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816" y="-228600"/>
            <a:ext cx="1249994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300" y="3152467"/>
            <a:ext cx="10288862" cy="1682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5290" y="4764156"/>
            <a:ext cx="2444872" cy="23290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94528" y="303828"/>
            <a:ext cx="5491729" cy="11510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YÊU CẦU CẦN ĐẠT</a:t>
            </a:r>
            <a:endParaRPr kumimoji="0" lang="zh-CN" alt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SVN-Gretoon" panose="02040603050506020204" pitchFamily="18" charset="0"/>
              <a:ea typeface="方正粗圆_GBK" pitchFamily="65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04" y="513155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819" y="1038314"/>
            <a:ext cx="10301162" cy="21141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994963" y="1773324"/>
            <a:ext cx="7449234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8388" y="1856361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642" y="3450506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5077715" y="3512508"/>
            <a:ext cx="654162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Vận dụng giải các bài toán liên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227554" y="4275448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816 : 8=?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5128291" y="3683795"/>
            <a:ext cx="2754439" cy="3627083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318449" y="4275065"/>
            <a:ext cx="2324742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: 7 =?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09024 -0.1162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553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2" y="3528963"/>
            <a:ext cx="2754439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7" y="4373612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 : 4 = ?</a:t>
            </a:r>
          </a:p>
        </p:txBody>
      </p:sp>
      <p:sp>
        <p:nvSpPr>
          <p:cNvPr id="47" name="Oval 46"/>
          <p:cNvSpPr/>
          <p:nvPr/>
        </p:nvSpPr>
        <p:spPr>
          <a:xfrm>
            <a:off x="2241568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608682" y="653972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965853" y="639630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592" cy="68555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AF7E3-2A3E-4175-9A44-87696982B227}"/>
              </a:ext>
            </a:extLst>
          </p:cNvPr>
          <p:cNvGrpSpPr/>
          <p:nvPr/>
        </p:nvGrpSpPr>
        <p:grpSpPr>
          <a:xfrm>
            <a:off x="5053754" y="1632972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id="{0A1D7C26-BF45-4510-A4CD-6347715E2E34}"/>
              </a:ext>
            </a:extLst>
          </p:cNvPr>
          <p:cNvSpPr/>
          <p:nvPr/>
        </p:nvSpPr>
        <p:spPr>
          <a:xfrm>
            <a:off x="1927640" y="2825825"/>
            <a:ext cx="9038265" cy="153669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BÀI 38: BIỂU THỨC SỐ. TÍNH GIÁ TRỊ CỦA BIỂU THỨC SỐ (</a:t>
            </a:r>
            <a:r>
              <a:rPr lang="en-US" altLang="zh-CN" sz="4267" b="1" kern="0" dirty="0" err="1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Tiết</a:t>
            </a:r>
            <a:r>
              <a:rPr lang="en-US" altLang="zh-CN" sz="4267" b="1" kern="0" dirty="0">
                <a:solidFill>
                  <a:srgbClr val="FF0000"/>
                </a:solidFill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1)</a:t>
            </a:r>
            <a:endParaRPr lang="en-US" altLang="zh-CN" sz="4267" b="1" kern="0" dirty="0">
              <a:solidFill>
                <a:srgbClr val="FF0000"/>
              </a:solidFill>
              <a:latin typeface="Calibri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E8AC0-683C-4364-B3F3-A37A2616B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142" y="2652487"/>
            <a:ext cx="673056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58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DDAD04A-D388-7B38-1BED-3C0EE5451241}"/>
              </a:ext>
            </a:extLst>
          </p:cNvPr>
          <p:cNvGrpSpPr/>
          <p:nvPr/>
        </p:nvGrpSpPr>
        <p:grpSpPr>
          <a:xfrm>
            <a:off x="6159757" y="2929485"/>
            <a:ext cx="3082637" cy="2327565"/>
            <a:chOff x="3013364" y="2296389"/>
            <a:chExt cx="3082637" cy="23275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71DB2B-3A45-7983-152D-C10340533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l="14366" t="49377" r="31087" b="10636"/>
            <a:stretch/>
          </p:blipFill>
          <p:spPr>
            <a:xfrm rot="16200000">
              <a:off x="3390900" y="1918854"/>
              <a:ext cx="2327565" cy="308263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4B6678-3805-EAB3-382E-7A81AD0168FA}"/>
                </a:ext>
              </a:extLst>
            </p:cNvPr>
            <p:cNvSpPr/>
            <p:nvPr/>
          </p:nvSpPr>
          <p:spPr>
            <a:xfrm>
              <a:off x="3013364" y="2296389"/>
              <a:ext cx="1174172" cy="9144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F9144DA-C028-474F-B080-9959C1C677A9}"/>
                </a:ext>
              </a:extLst>
            </p:cNvPr>
            <p:cNvSpPr/>
            <p:nvPr/>
          </p:nvSpPr>
          <p:spPr>
            <a:xfrm>
              <a:off x="5153891" y="2296389"/>
              <a:ext cx="942109" cy="716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6648B2-7261-7E6F-760D-A7A90E195994}"/>
                </a:ext>
              </a:extLst>
            </p:cNvPr>
            <p:cNvSpPr/>
            <p:nvPr/>
          </p:nvSpPr>
          <p:spPr>
            <a:xfrm>
              <a:off x="3169227" y="3844636"/>
              <a:ext cx="2327564" cy="3221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B5A1D2-A55A-FC84-7F64-62F12933889B}"/>
                </a:ext>
              </a:extLst>
            </p:cNvPr>
            <p:cNvSpPr/>
            <p:nvPr/>
          </p:nvSpPr>
          <p:spPr>
            <a:xfrm>
              <a:off x="4963390" y="2296389"/>
              <a:ext cx="211282" cy="415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6DB78D4-496F-426D-B584-ACB9F6ADD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1"/>
            <a:ext cx="2198821" cy="884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3C2E3C-8245-40FB-9445-3D56E3E65E9A}"/>
              </a:ext>
            </a:extLst>
          </p:cNvPr>
          <p:cNvSpPr txBox="1"/>
          <p:nvPr/>
        </p:nvSpPr>
        <p:spPr>
          <a:xfrm>
            <a:off x="2253739" y="441024"/>
            <a:ext cx="465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220DCB-24A1-4B10-950E-52289C1746B5}"/>
              </a:ext>
            </a:extLst>
          </p:cNvPr>
          <p:cNvSpPr txBox="1"/>
          <p:nvPr/>
        </p:nvSpPr>
        <p:spPr>
          <a:xfrm>
            <a:off x="1143355" y="892678"/>
            <a:ext cx="888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ABCD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06E5268-959E-471D-8F46-D0B595029517}"/>
              </a:ext>
            </a:extLst>
          </p:cNvPr>
          <p:cNvSpPr/>
          <p:nvPr/>
        </p:nvSpPr>
        <p:spPr>
          <a:xfrm>
            <a:off x="939863" y="5399790"/>
            <a:ext cx="10534194" cy="771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+ 5;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5 x 2; 8 : 2; 5 + 5 + 8, 5 x 2 + 8; 18 :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2;…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213140-B9E0-CA97-38EC-158439FF74C1}"/>
              </a:ext>
            </a:extLst>
          </p:cNvPr>
          <p:cNvGrpSpPr/>
          <p:nvPr/>
        </p:nvGrpSpPr>
        <p:grpSpPr>
          <a:xfrm>
            <a:off x="4473268" y="1446871"/>
            <a:ext cx="4136691" cy="1520638"/>
            <a:chOff x="4290834" y="1867580"/>
            <a:chExt cx="4136691" cy="152063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E83B82-F87B-8A23-48F5-95799BF843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6749" y="2213264"/>
              <a:ext cx="937696" cy="6985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21B36C-45C7-B44C-5FF7-186C087E49E9}"/>
                </a:ext>
              </a:extLst>
            </p:cNvPr>
            <p:cNvCxnSpPr/>
            <p:nvPr/>
          </p:nvCxnSpPr>
          <p:spPr>
            <a:xfrm>
              <a:off x="5463212" y="2230309"/>
              <a:ext cx="947979" cy="6064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B9FE51-6609-23DD-167F-37A214198A68}"/>
                </a:ext>
              </a:extLst>
            </p:cNvPr>
            <p:cNvCxnSpPr/>
            <p:nvPr/>
          </p:nvCxnSpPr>
          <p:spPr>
            <a:xfrm flipV="1">
              <a:off x="6411191" y="2078182"/>
              <a:ext cx="1683327" cy="7585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A7E1B7A-A077-3CD7-EB40-68E1458BCCDE}"/>
                </a:ext>
              </a:extLst>
            </p:cNvPr>
            <p:cNvSpPr/>
            <p:nvPr/>
          </p:nvSpPr>
          <p:spPr>
            <a:xfrm>
              <a:off x="5424054" y="220287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55476A5-4AB2-EF9E-94D3-805C8925E4D9}"/>
                </a:ext>
              </a:extLst>
            </p:cNvPr>
            <p:cNvSpPr/>
            <p:nvPr/>
          </p:nvSpPr>
          <p:spPr>
            <a:xfrm>
              <a:off x="4473889" y="28999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0F0D52-D1B0-02F5-90DE-942371280C45}"/>
                </a:ext>
              </a:extLst>
            </p:cNvPr>
            <p:cNvSpPr/>
            <p:nvPr/>
          </p:nvSpPr>
          <p:spPr>
            <a:xfrm>
              <a:off x="6400800" y="281593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18431F-6400-25C1-F746-50C120FBAB15}"/>
                </a:ext>
              </a:extLst>
            </p:cNvPr>
            <p:cNvSpPr/>
            <p:nvPr/>
          </p:nvSpPr>
          <p:spPr>
            <a:xfrm>
              <a:off x="8084127" y="204377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33DAF9-43D7-8682-F8C3-81B2190C9985}"/>
                </a:ext>
              </a:extLst>
            </p:cNvPr>
            <p:cNvSpPr txBox="1"/>
            <p:nvPr/>
          </p:nvSpPr>
          <p:spPr>
            <a:xfrm rot="19500575">
              <a:off x="4338220" y="2231795"/>
              <a:ext cx="1048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7879A4-BCF9-CC95-4B47-DAEB91D0CABA}"/>
                </a:ext>
              </a:extLst>
            </p:cNvPr>
            <p:cNvSpPr txBox="1"/>
            <p:nvPr/>
          </p:nvSpPr>
          <p:spPr>
            <a:xfrm rot="1772650">
              <a:off x="5669771" y="2272784"/>
              <a:ext cx="1048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23C732-67D1-6C85-825F-2B47C5CF47E2}"/>
                </a:ext>
              </a:extLst>
            </p:cNvPr>
            <p:cNvSpPr txBox="1"/>
            <p:nvPr/>
          </p:nvSpPr>
          <p:spPr>
            <a:xfrm rot="20316907">
              <a:off x="6728804" y="2089560"/>
              <a:ext cx="1048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8 cm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A50336-5BC8-B153-1D54-052F0A0B4C46}"/>
                </a:ext>
              </a:extLst>
            </p:cNvPr>
            <p:cNvSpPr txBox="1"/>
            <p:nvPr/>
          </p:nvSpPr>
          <p:spPr>
            <a:xfrm>
              <a:off x="4290834" y="3018886"/>
              <a:ext cx="3661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0A3D16-1044-B090-7333-D0C6E18280CF}"/>
                </a:ext>
              </a:extLst>
            </p:cNvPr>
            <p:cNvSpPr txBox="1"/>
            <p:nvPr/>
          </p:nvSpPr>
          <p:spPr>
            <a:xfrm>
              <a:off x="6263464" y="2843972"/>
              <a:ext cx="3661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101C9B0-015A-332C-9330-05302C09A023}"/>
                </a:ext>
              </a:extLst>
            </p:cNvPr>
            <p:cNvSpPr txBox="1"/>
            <p:nvPr/>
          </p:nvSpPr>
          <p:spPr>
            <a:xfrm>
              <a:off x="8061415" y="1892104"/>
              <a:ext cx="3661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638725B-3A17-6377-FA5C-FC52E03C33E7}"/>
                </a:ext>
              </a:extLst>
            </p:cNvPr>
            <p:cNvSpPr txBox="1"/>
            <p:nvPr/>
          </p:nvSpPr>
          <p:spPr>
            <a:xfrm>
              <a:off x="5265774" y="1867580"/>
              <a:ext cx="3661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94D404C-EF90-E6CC-ADC3-5415F6327AC6}"/>
              </a:ext>
            </a:extLst>
          </p:cNvPr>
          <p:cNvSpPr txBox="1"/>
          <p:nvPr/>
        </p:nvSpPr>
        <p:spPr>
          <a:xfrm>
            <a:off x="6206960" y="4402079"/>
            <a:ext cx="26062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Narrow" panose="020B0606020202030204" pitchFamily="34" charset="0"/>
                <a:cs typeface="#9Slide03 Arima Madurai Black" panose="00000A00000000000000" pitchFamily="2" charset="-93"/>
              </a:rPr>
              <a:t>5 + 5 + 8 </a:t>
            </a:r>
            <a:r>
              <a:rPr lang="en-US" sz="2000">
                <a:latin typeface="Arial Narrow" panose="020B0606020202030204" pitchFamily="34" charset="0"/>
                <a:cs typeface="#9Slide03 Arima Madurai Black" panose="00000A00000000000000" pitchFamily="2" charset="-93"/>
              </a:rPr>
              <a:t>hoặc </a:t>
            </a:r>
            <a:r>
              <a:rPr lang="en-US" sz="2000">
                <a:solidFill>
                  <a:srgbClr val="FF0000"/>
                </a:solidFill>
                <a:latin typeface="Arial Narrow" panose="020B0606020202030204" pitchFamily="34" charset="0"/>
                <a:cs typeface="#9Slide03 Arima Madurai Black" panose="00000A00000000000000" pitchFamily="2" charset="-93"/>
              </a:rPr>
              <a:t>5 x 2 + 8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25712F8-56D7-748C-E073-205903D9DF13}"/>
              </a:ext>
            </a:extLst>
          </p:cNvPr>
          <p:cNvGrpSpPr/>
          <p:nvPr/>
        </p:nvGrpSpPr>
        <p:grpSpPr>
          <a:xfrm>
            <a:off x="7962830" y="2220530"/>
            <a:ext cx="2594457" cy="1240831"/>
            <a:chOff x="9936878" y="2547322"/>
            <a:chExt cx="2594457" cy="1240831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5B89278B-B634-0ECF-6A7E-8F9FCA4C862A}"/>
                </a:ext>
              </a:extLst>
            </p:cNvPr>
            <p:cNvSpPr/>
            <p:nvPr/>
          </p:nvSpPr>
          <p:spPr>
            <a:xfrm>
              <a:off x="10109389" y="2547322"/>
              <a:ext cx="2324473" cy="1240831"/>
            </a:xfrm>
            <a:prstGeom prst="wedgeRoundRectCallout">
              <a:avLst>
                <a:gd name="adj1" fmla="val -42262"/>
                <a:gd name="adj2" fmla="val 68191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268B20-87FF-0F66-F9CC-112B0E687478}"/>
                </a:ext>
              </a:extLst>
            </p:cNvPr>
            <p:cNvSpPr txBox="1"/>
            <p:nvPr/>
          </p:nvSpPr>
          <p:spPr>
            <a:xfrm>
              <a:off x="9936878" y="2567572"/>
              <a:ext cx="259445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Để tính độ dài đường gấp khúc ABCD, </a:t>
              </a:r>
            </a:p>
            <a:p>
              <a:pPr algn="ctr"/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ta tính: 5 + 5 + 8 </a:t>
              </a:r>
            </a:p>
            <a:p>
              <a:pPr algn="ctr"/>
              <a:r>
                <a:rPr lang="en-US" i="1">
                  <a:latin typeface="Arial" panose="020B0604020202020204" pitchFamily="34" charset="0"/>
                  <a:cs typeface="Arial" panose="020B0604020202020204" pitchFamily="34" charset="0"/>
                </a:rPr>
                <a:t>hoặc 5 x 2 + 8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54850F0-42D0-8246-E686-34348866B21E}"/>
              </a:ext>
            </a:extLst>
          </p:cNvPr>
          <p:cNvGrpSpPr/>
          <p:nvPr/>
        </p:nvGrpSpPr>
        <p:grpSpPr>
          <a:xfrm>
            <a:off x="684274" y="2581320"/>
            <a:ext cx="3602249" cy="2719902"/>
            <a:chOff x="717033" y="2423400"/>
            <a:chExt cx="3602249" cy="27199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B0DA08-FE7C-086C-2792-2E5AC2654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l="14123" t="9884" r="31330" b="50129"/>
            <a:stretch/>
          </p:blipFill>
          <p:spPr>
            <a:xfrm rot="16200000">
              <a:off x="1158207" y="1982226"/>
              <a:ext cx="2719902" cy="3602249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48DC8E8-77EE-0FE9-CB92-C2C745D884A9}"/>
                </a:ext>
              </a:extLst>
            </p:cNvPr>
            <p:cNvSpPr/>
            <p:nvPr/>
          </p:nvSpPr>
          <p:spPr>
            <a:xfrm>
              <a:off x="1103831" y="4265405"/>
              <a:ext cx="1816957" cy="2733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CD5521-714A-7B8D-4656-D5B75B1B7A20}"/>
                </a:ext>
              </a:extLst>
            </p:cNvPr>
            <p:cNvSpPr/>
            <p:nvPr/>
          </p:nvSpPr>
          <p:spPr>
            <a:xfrm>
              <a:off x="2445538" y="2547707"/>
              <a:ext cx="1638845" cy="1061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B87195F-67F0-0F79-0707-54A2FF953047}"/>
              </a:ext>
            </a:extLst>
          </p:cNvPr>
          <p:cNvSpPr txBox="1"/>
          <p:nvPr/>
        </p:nvSpPr>
        <p:spPr>
          <a:xfrm>
            <a:off x="2198820" y="2654751"/>
            <a:ext cx="199618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Để tính độ dài đường gấp khúc ABC, ta tính:</a:t>
            </a:r>
          </a:p>
          <a:p>
            <a:pPr algn="ctr"/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 5 + 5 hoặc 5 x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C4A3A9-8304-7069-8F4A-A819B4A72D2D}"/>
              </a:ext>
            </a:extLst>
          </p:cNvPr>
          <p:cNvSpPr txBox="1"/>
          <p:nvPr/>
        </p:nvSpPr>
        <p:spPr>
          <a:xfrm>
            <a:off x="1155039" y="4345031"/>
            <a:ext cx="18180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+ 5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x 2</a:t>
            </a:r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640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F9F7EA2-854A-4E26-A70B-AD39745D1E0A}"/>
              </a:ext>
            </a:extLst>
          </p:cNvPr>
          <p:cNvSpPr txBox="1"/>
          <p:nvPr/>
        </p:nvSpPr>
        <p:spPr>
          <a:xfrm>
            <a:off x="1452996" y="469978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D4DDA3-F70F-464B-9E26-2156F800B7B7}"/>
              </a:ext>
            </a:extLst>
          </p:cNvPr>
          <p:cNvSpPr/>
          <p:nvPr/>
        </p:nvSpPr>
        <p:spPr>
          <a:xfrm>
            <a:off x="2206337" y="1113480"/>
            <a:ext cx="7239000" cy="21700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08A9B-931E-473B-B6A5-C464D0004988}"/>
              </a:ext>
            </a:extLst>
          </p:cNvPr>
          <p:cNvSpPr txBox="1"/>
          <p:nvPr/>
        </p:nvSpPr>
        <p:spPr>
          <a:xfrm>
            <a:off x="2647085" y="1213899"/>
            <a:ext cx="516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 + 8 - 10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02438E-3228-4F8A-A157-F97C6D8DB24E}"/>
              </a:ext>
            </a:extLst>
          </p:cNvPr>
          <p:cNvSpPr txBox="1"/>
          <p:nvPr/>
        </p:nvSpPr>
        <p:spPr>
          <a:xfrm>
            <a:off x="2854036" y="1678998"/>
            <a:ext cx="381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 + 8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6C1E82-DBD4-44E3-BB70-BB39D4335382}"/>
              </a:ext>
            </a:extLst>
          </p:cNvPr>
          <p:cNvSpPr txBox="1"/>
          <p:nvPr/>
        </p:nvSpPr>
        <p:spPr>
          <a:xfrm>
            <a:off x="6119380" y="1678998"/>
            <a:ext cx="190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43 - 10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428C4-0883-4BE0-A8CF-4463B66BEEA5}"/>
              </a:ext>
            </a:extLst>
          </p:cNvPr>
          <p:cNvSpPr txBox="1"/>
          <p:nvPr/>
        </p:nvSpPr>
        <p:spPr>
          <a:xfrm>
            <a:off x="2854036" y="2667317"/>
            <a:ext cx="5999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 + 8 – 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CD426-7186-3E6A-00FA-FA28162C90D2}"/>
              </a:ext>
            </a:extLst>
          </p:cNvPr>
          <p:cNvSpPr txBox="1"/>
          <p:nvPr/>
        </p:nvSpPr>
        <p:spPr>
          <a:xfrm>
            <a:off x="6119380" y="2198503"/>
            <a:ext cx="992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33</a:t>
            </a:r>
          </a:p>
        </p:txBody>
      </p:sp>
    </p:spTree>
    <p:extLst>
      <p:ext uri="{BB962C8B-B14F-4D97-AF65-F5344CB8AC3E}">
        <p14:creationId xmlns:p14="http://schemas.microsoft.com/office/powerpoint/2010/main" val="42609001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7" grpId="0"/>
      <p:bldP spid="28" grpId="0"/>
      <p:bldP spid="29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b33f6a24-6142-41af-880e-afb519041eea&quot;,&quot;location&quot;:{&quot;IsEmpty&quot;:false,&quot;X&quot;:401.910645,&quot;Y&quot;:144.32283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d274142c-d75c-4e17-a5e9-bb1926fcaff3&quot;,&quot;location&quot;:{&quot;IsEmpty&quot;:false,&quot;X&quot;:413.9659,&quot;Y&quot;:312.243378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ed91db65-d711-4afa-8d65-4dce44718c90&quot;,&quot;location&quot;:{&quot;IsEmpty&quot;:false,&quot;X&quot;:556.889343,&quot;Y&quot;:193.7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38c0149e-6e6f-4599-841d-ca68ddeea9cb&quot;,&quot;location&quot;:{&quot;IsEmpty&quot;:false,&quot;X&quot;:536.056763,&quot;Y&quot;:312.243378}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442</Words>
  <Application>Microsoft Office PowerPoint</Application>
  <PresentationFormat>Widescreen</PresentationFormat>
  <Paragraphs>96</Paragraphs>
  <Slides>15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等线</vt:lpstr>
      <vt:lpstr>.VnBlack</vt:lpstr>
      <vt:lpstr>Arial</vt:lpstr>
      <vt:lpstr>Arial </vt:lpstr>
      <vt:lpstr>Arial Narrow</vt:lpstr>
      <vt:lpstr>Calibri</vt:lpstr>
      <vt:lpstr>Calibri Light</vt:lpstr>
      <vt:lpstr>Corbel</vt:lpstr>
      <vt:lpstr>FZHei-B01S</vt:lpstr>
      <vt:lpstr>ITC Avant Garde Std Bk</vt:lpstr>
      <vt:lpstr>SVN-Gretoon</vt:lpstr>
      <vt:lpstr>Tahoma</vt:lpstr>
      <vt:lpstr>Times New Roman</vt:lpstr>
      <vt:lpstr>Office 主题​​</vt:lpstr>
      <vt:lpstr>Basis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Vip855</cp:lastModifiedBy>
  <cp:revision>43</cp:revision>
  <dcterms:created xsi:type="dcterms:W3CDTF">2022-09-23T02:09:31Z</dcterms:created>
  <dcterms:modified xsi:type="dcterms:W3CDTF">2025-12-14T12:28:54Z</dcterms:modified>
</cp:coreProperties>
</file>