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2"/>
  </p:notesMasterIdLst>
  <p:sldIdLst>
    <p:sldId id="287" r:id="rId3"/>
    <p:sldId id="3992" r:id="rId4"/>
    <p:sldId id="3993" r:id="rId5"/>
    <p:sldId id="3994" r:id="rId6"/>
    <p:sldId id="3995" r:id="rId7"/>
    <p:sldId id="3996" r:id="rId8"/>
    <p:sldId id="288" r:id="rId9"/>
    <p:sldId id="478" r:id="rId10"/>
    <p:sldId id="291" r:id="rId11"/>
    <p:sldId id="264" r:id="rId12"/>
    <p:sldId id="3997" r:id="rId13"/>
    <p:sldId id="300" r:id="rId14"/>
    <p:sldId id="4001" r:id="rId15"/>
    <p:sldId id="4000" r:id="rId16"/>
    <p:sldId id="295" r:id="rId17"/>
    <p:sldId id="3998" r:id="rId18"/>
    <p:sldId id="290" r:id="rId19"/>
    <p:sldId id="3999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3333FF"/>
    <a:srgbClr val="FFF3CD"/>
    <a:srgbClr val="FFFFFF"/>
    <a:srgbClr val="958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1" autoAdjust="0"/>
    <p:restoredTop sz="93741" autoAdjust="0"/>
  </p:normalViewPr>
  <p:slideViewPr>
    <p:cSldViewPr snapToGrid="0">
      <p:cViewPr varScale="1">
        <p:scale>
          <a:sx n="55" d="100"/>
          <a:sy n="55" d="100"/>
        </p:scale>
        <p:origin x="6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A và b giống, khác nhau. Khác nhau chia hết, chia có dư. Thương có 2 chữ số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9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A và b giống, khác nhau. Khác nhau chia hết, chia có dư. Thương có 2 chữ số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70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Arial 32, hiện luôn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6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5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9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Che 48, đè số lên dấu hỏi chấm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11978-7C80-4474-A4A0-B57F80CC0E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95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sang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Chia số có 2 chữ số có cả chia nhẩm tròn chục hiện kết quả 80:4; chia hết, chia có dư sgk trang 17 hỏi đúng sai. Hỏi lại cách thực hiện chia mỗi lượt chia làm như thế nào.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11978-7C80-4474-A4A0-B57F80CC0E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11978-7C80-4474-A4A0-B57F80CC0E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9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幻灯片图像占位符 1">
            <a:extLst>
              <a:ext uri="{FF2B5EF4-FFF2-40B4-BE49-F238E27FC236}">
                <a16:creationId xmlns:a16="http://schemas.microsoft.com/office/drawing/2014/main" id="{B1AAE5CF-8510-4DCD-B557-CFC1251DE7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7" name="备注占位符 2">
            <a:extLst>
              <a:ext uri="{FF2B5EF4-FFF2-40B4-BE49-F238E27FC236}">
                <a16:creationId xmlns:a16="http://schemas.microsoft.com/office/drawing/2014/main" id="{59127357-8B2A-4641-8E9E-5E2088F56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988" name="灯片编号占位符 3">
            <a:extLst>
              <a:ext uri="{FF2B5EF4-FFF2-40B4-BE49-F238E27FC236}">
                <a16:creationId xmlns:a16="http://schemas.microsoft.com/office/drawing/2014/main" id="{9A56C8B7-B226-45D9-8CF8-228A968D8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B13629-7279-49BF-8296-664F1291EF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1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Hiện chia đặt tính lần lượt, khác với chia số có 2 chữ số, thực hiện 3 lượt chia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6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3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9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BABB08E6-CAF3-4161-871B-D85B6362A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13935E7F-DF14-4292-AF36-620B10FA4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49863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14/12/2025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11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8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47.png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23" Type="http://schemas.openxmlformats.org/officeDocument/2006/relationships/slide" Target="slide7.xm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image" Target="../media/image11.gif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B20BC-BC3D-4B04-985E-E081F5E28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758" y="1750570"/>
            <a:ext cx="6145301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35C11-5E1A-8D3D-3CB4-A609C360B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7961" y="3021026"/>
            <a:ext cx="9132442" cy="3265474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67A9FBCD-A9D3-4B8C-97C3-736E32950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4954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hlinkClick r:id="rId7" action="ppaction://hlinksldjump"/>
            <a:extLst>
              <a:ext uri="{FF2B5EF4-FFF2-40B4-BE49-F238E27FC236}">
                <a16:creationId xmlns:a16="http://schemas.microsoft.com/office/drawing/2014/main" id="{C7F651CF-7FA2-4430-8AB5-E1761D4CDCA2}"/>
              </a:ext>
            </a:extLst>
          </p:cNvPr>
          <p:cNvSpPr/>
          <p:nvPr/>
        </p:nvSpPr>
        <p:spPr>
          <a:xfrm>
            <a:off x="4063999" y="828885"/>
            <a:ext cx="3274237" cy="1673015"/>
          </a:xfrm>
          <a:prstGeom prst="wedgeRoundRectCallout">
            <a:avLst>
              <a:gd name="adj1" fmla="val 22067"/>
              <a:gd name="adj2" fmla="val 748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Speech Bubble: Rectangle with Corners Rounded 20">
            <a:hlinkClick r:id="rId8" action="ppaction://hlinksldjump"/>
            <a:extLst>
              <a:ext uri="{FF2B5EF4-FFF2-40B4-BE49-F238E27FC236}">
                <a16:creationId xmlns:a16="http://schemas.microsoft.com/office/drawing/2014/main" id="{CE0CE4D5-26A1-49DB-A26B-0E6FD05505A3}"/>
              </a:ext>
            </a:extLst>
          </p:cNvPr>
          <p:cNvSpPr/>
          <p:nvPr/>
        </p:nvSpPr>
        <p:spPr>
          <a:xfrm>
            <a:off x="7511607" y="1008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F8D6989-2C0D-48F8-99A6-FCA4D3858B94}"/>
              </a:ext>
            </a:extLst>
          </p:cNvPr>
          <p:cNvSpPr/>
          <p:nvPr/>
        </p:nvSpPr>
        <p:spPr>
          <a:xfrm>
            <a:off x="930718" y="2285041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103619" y="1219425"/>
            <a:ext cx="10239153" cy="3972401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0033CC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1568852" y="27965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133" y="1715544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148" y="1734754"/>
            <a:ext cx="1382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2436057" y="1750410"/>
            <a:ext cx="819151" cy="1255650"/>
            <a:chOff x="2299" y="1252"/>
            <a:chExt cx="51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210" y="223927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15" y="2666261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5" y="2220826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4427342" y="1544616"/>
            <a:ext cx="607541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3 chia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</a:t>
            </a:r>
          </a:p>
          <a:p>
            <a:pPr algn="l"/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2, 3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4427342" y="3159148"/>
            <a:ext cx="82389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10, 11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673" y="223927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806" y="2673024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288" y="3079040"/>
            <a:ext cx="859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1531689" y="362050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F07EA783-EF7D-4A29-99F0-C9960D0A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3524663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753913" y="5480421"/>
            <a:ext cx="3149115" cy="549205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312 : 2 = 156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547355" y="268968"/>
            <a:ext cx="2408496" cy="677331"/>
          </a:xfrm>
          <a:prstGeom prst="roundRect">
            <a:avLst/>
          </a:prstGeom>
          <a:solidFill>
            <a:srgbClr val="E830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312 : 2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765" y="3524663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2F6D4963-CF7C-4CBF-A399-8F67FEFC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952" y="225120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D4A7D9-CB0B-40B0-8AE1-744EBC0B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300" y="3935659"/>
            <a:ext cx="1128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6C3B05-1363-4420-9DC7-81A883DFA789}"/>
              </a:ext>
            </a:extLst>
          </p:cNvPr>
          <p:cNvCxnSpPr/>
          <p:nvPr/>
        </p:nvCxnSpPr>
        <p:spPr>
          <a:xfrm>
            <a:off x="1611314" y="44787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id="{8EFAD246-2140-4F2D-A091-3133E382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037" y="4369350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C4B772-BDE5-428B-95B9-CC4F93F38E7F}"/>
              </a:ext>
            </a:extLst>
          </p:cNvPr>
          <p:cNvSpPr txBox="1"/>
          <p:nvPr/>
        </p:nvSpPr>
        <p:spPr>
          <a:xfrm>
            <a:off x="4384811" y="3862192"/>
            <a:ext cx="80688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Hạ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12; 12 chia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6,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BFC11-20CA-AA1F-9584-A5AA0FD442D9}"/>
              </a:ext>
            </a:extLst>
          </p:cNvPr>
          <p:cNvSpPr txBox="1"/>
          <p:nvPr/>
        </p:nvSpPr>
        <p:spPr>
          <a:xfrm>
            <a:off x="4308809" y="2635928"/>
            <a:ext cx="8625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Hạ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11; 11 chia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</a:t>
            </a:r>
            <a:endParaRPr lang="en-US" sz="28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F3BD2-927B-8302-D4D6-77BB66C6B67E}"/>
              </a:ext>
            </a:extLst>
          </p:cNvPr>
          <p:cNvSpPr txBox="1"/>
          <p:nvPr/>
        </p:nvSpPr>
        <p:spPr>
          <a:xfrm>
            <a:off x="4308809" y="4346490"/>
            <a:ext cx="6694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6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12, 12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12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84897281-EBB5-8DA5-8CAC-E14856A65394}"/>
              </a:ext>
            </a:extLst>
          </p:cNvPr>
          <p:cNvSpPr/>
          <p:nvPr/>
        </p:nvSpPr>
        <p:spPr>
          <a:xfrm>
            <a:off x="11099800" y="5956300"/>
            <a:ext cx="876300" cy="7023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49546-58E8-CA42-D082-3A501C6DFF00}"/>
              </a:ext>
            </a:extLst>
          </p:cNvPr>
          <p:cNvSpPr txBox="1"/>
          <p:nvPr/>
        </p:nvSpPr>
        <p:spPr>
          <a:xfrm>
            <a:off x="1727790" y="6185220"/>
            <a:ext cx="11005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3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43269B-6A6A-4334-B8C5-4F7079B91352}"/>
              </a:ext>
            </a:extLst>
          </p:cNvPr>
          <p:cNvSpPr/>
          <p:nvPr/>
        </p:nvSpPr>
        <p:spPr>
          <a:xfrm>
            <a:off x="1881424" y="1776241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33CC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08A47E-83F0-440A-B5A7-6D0A7C239436}"/>
              </a:ext>
            </a:extLst>
          </p:cNvPr>
          <p:cNvCxnSpPr/>
          <p:nvPr/>
        </p:nvCxnSpPr>
        <p:spPr>
          <a:xfrm>
            <a:off x="2539109" y="320523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873" y="2083761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738" y="2067296"/>
            <a:ext cx="1244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3372519" y="2129927"/>
            <a:ext cx="712788" cy="1200329"/>
            <a:chOff x="2299" y="1252"/>
            <a:chExt cx="449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3094C-91DF-4349-A0B4-8CDC3DE5085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565" y="26229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610" y="3127436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152" y="2575902"/>
            <a:ext cx="963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824AC-42D7-41B4-969C-4B66FD9918E2}"/>
              </a:ext>
            </a:extLst>
          </p:cNvPr>
          <p:cNvSpPr txBox="1"/>
          <p:nvPr/>
        </p:nvSpPr>
        <p:spPr>
          <a:xfrm>
            <a:off x="4627993" y="2042663"/>
            <a:ext cx="65909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15 chia 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3,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3AEA2C-0291-48CB-8293-3108A28B9518}"/>
              </a:ext>
            </a:extLst>
          </p:cNvPr>
          <p:cNvSpPr txBox="1"/>
          <p:nvPr/>
        </p:nvSpPr>
        <p:spPr>
          <a:xfrm>
            <a:off x="4573138" y="3330256"/>
            <a:ext cx="59839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Hạ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6; 6 chia 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1,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245" y="2624396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362" y="3125401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772" y="3558625"/>
            <a:ext cx="596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A760D9-5B65-4F05-8712-2D80543ADA64}"/>
              </a:ext>
            </a:extLst>
          </p:cNvPr>
          <p:cNvCxnSpPr/>
          <p:nvPr/>
        </p:nvCxnSpPr>
        <p:spPr>
          <a:xfrm>
            <a:off x="2588596" y="41274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067DD9-B45D-47E9-849A-CB243F5713EE}"/>
              </a:ext>
            </a:extLst>
          </p:cNvPr>
          <p:cNvSpPr/>
          <p:nvPr/>
        </p:nvSpPr>
        <p:spPr>
          <a:xfrm>
            <a:off x="4316819" y="5254546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156 : 5 = 31 (</a:t>
            </a:r>
            <a:r>
              <a:rPr lang="en-US" sz="32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dư</a:t>
            </a:r>
            <a:r>
              <a:rPr lang="en-US" sz="32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39DD7-F92F-45F7-B44A-CAD420F9F578}"/>
              </a:ext>
            </a:extLst>
          </p:cNvPr>
          <p:cNvSpPr txBox="1"/>
          <p:nvPr/>
        </p:nvSpPr>
        <p:spPr>
          <a:xfrm>
            <a:off x="171894" y="52523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E2BFEB-C989-4303-A63B-DAF2A03D9B05}"/>
              </a:ext>
            </a:extLst>
          </p:cNvPr>
          <p:cNvSpPr/>
          <p:nvPr/>
        </p:nvSpPr>
        <p:spPr>
          <a:xfrm>
            <a:off x="922770" y="525232"/>
            <a:ext cx="2631778" cy="670784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156 : 5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740" y="4066985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66D04-8BF9-7CA2-D6F0-69F7CE949642}"/>
              </a:ext>
            </a:extLst>
          </p:cNvPr>
          <p:cNvSpPr txBox="1"/>
          <p:nvPr/>
        </p:nvSpPr>
        <p:spPr>
          <a:xfrm>
            <a:off x="4468586" y="2543799"/>
            <a:ext cx="623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3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15; 15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8BEFB-77BC-7270-7F54-06F90DD42BEF}"/>
              </a:ext>
            </a:extLst>
          </p:cNvPr>
          <p:cNvSpPr txBox="1"/>
          <p:nvPr/>
        </p:nvSpPr>
        <p:spPr>
          <a:xfrm>
            <a:off x="4468586" y="3831392"/>
            <a:ext cx="6237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5; 6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+mj-lt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8285D289-1506-0E49-39BE-E2E44C4F2993}"/>
              </a:ext>
            </a:extLst>
          </p:cNvPr>
          <p:cNvSpPr/>
          <p:nvPr/>
        </p:nvSpPr>
        <p:spPr>
          <a:xfrm>
            <a:off x="10706100" y="5341029"/>
            <a:ext cx="1428054" cy="67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33CC"/>
                </a:solidFill>
                <a:latin typeface="+mj-lt"/>
              </a:rPr>
              <a:t>Hoạt</a:t>
            </a:r>
            <a:r>
              <a:rPr lang="en-US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+mj-lt"/>
              </a:rPr>
              <a:t>động</a:t>
            </a:r>
            <a:endParaRPr lang="en-US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6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69C1AD-15AE-8DB6-CF36-C66DB2C2EAE4}"/>
              </a:ext>
            </a:extLst>
          </p:cNvPr>
          <p:cNvCxnSpPr/>
          <p:nvPr/>
        </p:nvCxnSpPr>
        <p:spPr>
          <a:xfrm>
            <a:off x="1568852" y="27965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" name="TextBox 43">
            <a:extLst>
              <a:ext uri="{FF2B5EF4-FFF2-40B4-BE49-F238E27FC236}">
                <a16:creationId xmlns:a16="http://schemas.microsoft.com/office/drawing/2014/main" id="{134CE124-B52C-EE84-9D74-5295C639C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133" y="1715544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49">
            <a:extLst>
              <a:ext uri="{FF2B5EF4-FFF2-40B4-BE49-F238E27FC236}">
                <a16:creationId xmlns:a16="http://schemas.microsoft.com/office/drawing/2014/main" id="{9A4EE4D9-0D54-E7A9-1AFE-FFAD3353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9148" y="1734754"/>
            <a:ext cx="1382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8" name="Group 66">
            <a:extLst>
              <a:ext uri="{FF2B5EF4-FFF2-40B4-BE49-F238E27FC236}">
                <a16:creationId xmlns:a16="http://schemas.microsoft.com/office/drawing/2014/main" id="{945E9091-1BE3-6218-99B1-7FD6833557BA}"/>
              </a:ext>
            </a:extLst>
          </p:cNvPr>
          <p:cNvGrpSpPr>
            <a:grpSpLocks/>
          </p:cNvGrpSpPr>
          <p:nvPr/>
        </p:nvGrpSpPr>
        <p:grpSpPr bwMode="auto">
          <a:xfrm>
            <a:off x="2436057" y="1750410"/>
            <a:ext cx="819151" cy="1255650"/>
            <a:chOff x="2299" y="1252"/>
            <a:chExt cx="516" cy="65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C966D54-F76C-E696-7591-8199E629F1E3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B9E72C-ACE1-4371-5A8D-2820BD19B61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" name="TextBox 36">
            <a:extLst>
              <a:ext uri="{FF2B5EF4-FFF2-40B4-BE49-F238E27FC236}">
                <a16:creationId xmlns:a16="http://schemas.microsoft.com/office/drawing/2014/main" id="{B16E788D-0101-BA9E-B952-E2503C5D6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210" y="223927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DF6E4DFC-6176-B04B-B7F1-D8F9737C6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15" y="2666261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DA57E52E-382C-A47F-9C6A-BBD99B043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5" y="2220826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BC64D7F2-F7C6-0842-4FE0-B2E6E8A58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673" y="223927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290C59E6-8F89-58CA-AF64-E88B6A84B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806" y="2673024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1532CA14-AE5D-B1C0-A23B-A7EE6D8B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288" y="3079040"/>
            <a:ext cx="859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30DD58-15D6-D4DF-C743-ADF9C82EB120}"/>
              </a:ext>
            </a:extLst>
          </p:cNvPr>
          <p:cNvCxnSpPr/>
          <p:nvPr/>
        </p:nvCxnSpPr>
        <p:spPr>
          <a:xfrm>
            <a:off x="1531689" y="362050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38">
            <a:extLst>
              <a:ext uri="{FF2B5EF4-FFF2-40B4-BE49-F238E27FC236}">
                <a16:creationId xmlns:a16="http://schemas.microsoft.com/office/drawing/2014/main" id="{240FAAD5-0CC4-59CC-D013-7E5BA34B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3524663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011CCB-74D9-1D9A-1654-3099030C2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765" y="3524663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62268AD5-A4A9-857B-767B-353F939C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952" y="225120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38D91B-FA29-DCC7-B293-9A21361A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300" y="3935659"/>
            <a:ext cx="1128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0A08D34-4D66-F0F0-A6AD-C9D70F0B49CA}"/>
              </a:ext>
            </a:extLst>
          </p:cNvPr>
          <p:cNvCxnSpPr/>
          <p:nvPr/>
        </p:nvCxnSpPr>
        <p:spPr>
          <a:xfrm>
            <a:off x="1611314" y="44787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3" name="TextBox 38">
            <a:extLst>
              <a:ext uri="{FF2B5EF4-FFF2-40B4-BE49-F238E27FC236}">
                <a16:creationId xmlns:a16="http://schemas.microsoft.com/office/drawing/2014/main" id="{7909CB83-C841-E0F9-6351-BECCF5B8A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4037" y="4369350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E4C343-48D9-5089-A95A-E3D0EE18D540}"/>
              </a:ext>
            </a:extLst>
          </p:cNvPr>
          <p:cNvCxnSpPr/>
          <p:nvPr/>
        </p:nvCxnSpPr>
        <p:spPr>
          <a:xfrm>
            <a:off x="7611847" y="320523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5" name="TextBox 43">
            <a:extLst>
              <a:ext uri="{FF2B5EF4-FFF2-40B4-BE49-F238E27FC236}">
                <a16:creationId xmlns:a16="http://schemas.microsoft.com/office/drawing/2014/main" id="{2593AC9E-42AD-0838-E802-DB6A2DA71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611" y="2083761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9">
            <a:extLst>
              <a:ext uri="{FF2B5EF4-FFF2-40B4-BE49-F238E27FC236}">
                <a16:creationId xmlns:a16="http://schemas.microsoft.com/office/drawing/2014/main" id="{0D9ECB72-1F8A-BB2B-1983-F2139B4E3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476" y="2067296"/>
            <a:ext cx="1244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47" name="Group 66">
            <a:extLst>
              <a:ext uri="{FF2B5EF4-FFF2-40B4-BE49-F238E27FC236}">
                <a16:creationId xmlns:a16="http://schemas.microsoft.com/office/drawing/2014/main" id="{AE3B9C55-669A-36BD-61EA-1AD70F0E42BC}"/>
              </a:ext>
            </a:extLst>
          </p:cNvPr>
          <p:cNvGrpSpPr>
            <a:grpSpLocks/>
          </p:cNvGrpSpPr>
          <p:nvPr/>
        </p:nvGrpSpPr>
        <p:grpSpPr bwMode="auto">
          <a:xfrm>
            <a:off x="8445257" y="2129927"/>
            <a:ext cx="712788" cy="1200329"/>
            <a:chOff x="2299" y="1252"/>
            <a:chExt cx="449" cy="65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73CB6CE-4E42-421D-861E-667FEAD2FA97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52A47C-C181-37C7-18AC-030018D567D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0" name="TextBox 36">
            <a:extLst>
              <a:ext uri="{FF2B5EF4-FFF2-40B4-BE49-F238E27FC236}">
                <a16:creationId xmlns:a16="http://schemas.microsoft.com/office/drawing/2014/main" id="{FC5C2356-B20B-BFEB-CA11-8F58EC216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303" y="2622969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F4649047-350B-1167-9B87-CE55C96B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778" y="3127436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39">
            <a:extLst>
              <a:ext uri="{FF2B5EF4-FFF2-40B4-BE49-F238E27FC236}">
                <a16:creationId xmlns:a16="http://schemas.microsoft.com/office/drawing/2014/main" id="{6956564B-6539-ABA4-DD0B-4532FE4E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890" y="2575902"/>
            <a:ext cx="963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9A0D57CA-20E3-BD82-D6BC-7BC947474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4983" y="2624396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5139B690-9BE1-EFC4-C139-11A261113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530" y="3125401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99E0BCED-05DA-200E-86B2-21456073A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2510" y="3558625"/>
            <a:ext cx="596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7828458-C281-F619-14C9-7C25BFB8BB1D}"/>
              </a:ext>
            </a:extLst>
          </p:cNvPr>
          <p:cNvCxnSpPr/>
          <p:nvPr/>
        </p:nvCxnSpPr>
        <p:spPr>
          <a:xfrm>
            <a:off x="7693992" y="41274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7" name="TextBox 38">
            <a:extLst>
              <a:ext uri="{FF2B5EF4-FFF2-40B4-BE49-F238E27FC236}">
                <a16:creationId xmlns:a16="http://schemas.microsoft.com/office/drawing/2014/main" id="{EEF691E3-9855-3C0E-F691-408FFAD53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478" y="4066985"/>
            <a:ext cx="28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B937AA-9554-4085-2A56-0601D72ECB34}"/>
              </a:ext>
            </a:extLst>
          </p:cNvPr>
          <p:cNvSpPr txBox="1"/>
          <p:nvPr/>
        </p:nvSpPr>
        <p:spPr>
          <a:xfrm>
            <a:off x="239486" y="916424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1845D7-977B-9BDD-9AA0-3A5A8E8354FC}"/>
              </a:ext>
            </a:extLst>
          </p:cNvPr>
          <p:cNvSpPr txBox="1"/>
          <p:nvPr/>
        </p:nvSpPr>
        <p:spPr>
          <a:xfrm>
            <a:off x="6409408" y="96947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5518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11872-8D3C-3F78-D6B6-3E4285B72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434" b="37621"/>
          <a:stretch/>
        </p:blipFill>
        <p:spPr>
          <a:xfrm>
            <a:off x="815153" y="1639093"/>
            <a:ext cx="10561694" cy="35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623083-84D8-451F-961D-670EE97D46F2}"/>
              </a:ext>
            </a:extLst>
          </p:cNvPr>
          <p:cNvSpPr/>
          <p:nvPr/>
        </p:nvSpPr>
        <p:spPr>
          <a:xfrm>
            <a:off x="192904" y="960510"/>
            <a:ext cx="11671994" cy="550719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F152A-BFAB-422E-921F-D51B2615A5F0}"/>
              </a:ext>
            </a:extLst>
          </p:cNvPr>
          <p:cNvSpPr txBox="1"/>
          <p:nvPr/>
        </p:nvSpPr>
        <p:spPr>
          <a:xfrm>
            <a:off x="861896" y="246601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"/>
                <a:cs typeface="Arial" panose="020B0604020202020204" pitchFamily="34" charset="0"/>
              </a:rPr>
              <a:t>Tính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1032876" y="1768041"/>
            <a:ext cx="2158410" cy="4242391"/>
            <a:chOff x="446567" y="1190846"/>
            <a:chExt cx="2158410" cy="4242391"/>
          </a:xfrm>
          <a:solidFill>
            <a:srgbClr val="FFF3CD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646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412" y="1469288"/>
              <a:ext cx="2041544" cy="646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381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789" y="1586679"/>
              <a:ext cx="909638" cy="1176024"/>
              <a:chOff x="2349" y="1296"/>
              <a:chExt cx="573" cy="539"/>
            </a:xfrm>
            <a:grpFill/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" y="1537"/>
                <a:ext cx="573" cy="0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2" y="1296"/>
                <a:ext cx="0" cy="539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  <p:sp>
          <p:nvSpPr>
            <p:cNvPr id="72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8690" y="1427832"/>
              <a:ext cx="855159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4966925" y="1746776"/>
            <a:ext cx="2424221" cy="4253024"/>
            <a:chOff x="446567" y="1190846"/>
            <a:chExt cx="2158410" cy="4253024"/>
          </a:xfrm>
          <a:solidFill>
            <a:srgbClr val="FFF3CD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"/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9085" y="1441266"/>
              <a:ext cx="381000" cy="646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240" y="1465637"/>
              <a:ext cx="998050" cy="646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554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789" y="1608495"/>
              <a:ext cx="931863" cy="1112749"/>
              <a:chOff x="2349" y="1306"/>
              <a:chExt cx="587" cy="510"/>
            </a:xfrm>
            <a:grpFill/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" y="1537"/>
                <a:ext cx="587" cy="0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" y="1306"/>
                <a:ext cx="0" cy="510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8819847" y="1778673"/>
            <a:ext cx="2271430" cy="4210493"/>
            <a:chOff x="446567" y="1190846"/>
            <a:chExt cx="2158410" cy="2791573"/>
          </a:xfrm>
          <a:solidFill>
            <a:srgbClr val="FFF3CD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ca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871" y="1440919"/>
              <a:ext cx="381000" cy="428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757" y="1464261"/>
              <a:ext cx="998050" cy="428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600" dirty="0">
                  <a:latin typeface="ca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788" y="1508129"/>
              <a:ext cx="941388" cy="781106"/>
              <a:chOff x="2349" y="1260"/>
              <a:chExt cx="593" cy="358"/>
            </a:xfrm>
            <a:grpFill/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9" y="1429"/>
                <a:ext cx="593" cy="0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0" y="1260"/>
                <a:ext cx="0" cy="35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2021705" y="2703708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1103760" y="2605027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1114391" y="3253611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1071863" y="314728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337676" y="3157919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255622" y="2703710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358943" y="3710814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/>
          <p:nvPr/>
        </p:nvCxnSpPr>
        <p:spPr>
          <a:xfrm>
            <a:off x="1220716" y="4316866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337678" y="4242441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6DBBC7-4894-4B8D-AC21-2CA58BC22B4F}"/>
              </a:ext>
            </a:extLst>
          </p:cNvPr>
          <p:cNvSpPr txBox="1"/>
          <p:nvPr/>
        </p:nvSpPr>
        <p:spPr>
          <a:xfrm>
            <a:off x="1571594" y="424244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FD4415-08D6-4537-9DE8-8CE4E3E3BF79}"/>
              </a:ext>
            </a:extLst>
          </p:cNvPr>
          <p:cNvSpPr txBox="1"/>
          <p:nvPr/>
        </p:nvSpPr>
        <p:spPr>
          <a:xfrm>
            <a:off x="2500171" y="2703710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9C4D70-85DF-40CB-82C4-A25D5694CF43}"/>
              </a:ext>
            </a:extLst>
          </p:cNvPr>
          <p:cNvSpPr txBox="1"/>
          <p:nvPr/>
        </p:nvSpPr>
        <p:spPr>
          <a:xfrm>
            <a:off x="1348310" y="4710275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59E250-DE93-4DC2-83F4-684718E93FB0}"/>
              </a:ext>
            </a:extLst>
          </p:cNvPr>
          <p:cNvCxnSpPr/>
          <p:nvPr/>
        </p:nvCxnSpPr>
        <p:spPr>
          <a:xfrm>
            <a:off x="1330586" y="5351768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A2C549A-C144-489A-B3E0-A1CBFB071BF4}"/>
              </a:ext>
            </a:extLst>
          </p:cNvPr>
          <p:cNvSpPr txBox="1"/>
          <p:nvPr/>
        </p:nvSpPr>
        <p:spPr>
          <a:xfrm>
            <a:off x="1305780" y="529506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189670" y="263201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122444" y="2553058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/>
          <p:nvPr/>
        </p:nvCxnSpPr>
        <p:spPr>
          <a:xfrm>
            <a:off x="5186239" y="3147286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121752" y="3084129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380183" y="3081217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441828" y="263219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091859" y="3516293"/>
            <a:ext cx="96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12</a:t>
            </a:r>
            <a:endParaRPr lang="en-US" sz="3600" dirty="0">
              <a:solidFill>
                <a:srgbClr val="FF0000"/>
              </a:solidFill>
              <a:latin typeface="ca"/>
              <a:cs typeface="Calibri" panose="020F05020202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190038" y="4123953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9E27155E-88DA-471D-AB75-FBF6AB5666E3}"/>
              </a:ext>
            </a:extLst>
          </p:cNvPr>
          <p:cNvSpPr txBox="1"/>
          <p:nvPr/>
        </p:nvSpPr>
        <p:spPr>
          <a:xfrm>
            <a:off x="5397540" y="4031344"/>
            <a:ext cx="6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5658046" y="4034943"/>
            <a:ext cx="64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D04CFF-17FE-41A0-AE10-C41089DFD590}"/>
              </a:ext>
            </a:extLst>
          </p:cNvPr>
          <p:cNvSpPr txBox="1"/>
          <p:nvPr/>
        </p:nvSpPr>
        <p:spPr>
          <a:xfrm>
            <a:off x="6730366" y="263219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C5E9B6A-4146-4379-A8D1-3F2CF92B924B}"/>
              </a:ext>
            </a:extLst>
          </p:cNvPr>
          <p:cNvSpPr txBox="1"/>
          <p:nvPr/>
        </p:nvSpPr>
        <p:spPr>
          <a:xfrm>
            <a:off x="5418117" y="4573117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32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608D43-D7BF-4378-8121-B3F10FAF93AB}"/>
              </a:ext>
            </a:extLst>
          </p:cNvPr>
          <p:cNvCxnSpPr>
            <a:cxnSpLocks/>
          </p:cNvCxnSpPr>
          <p:nvPr/>
        </p:nvCxnSpPr>
        <p:spPr>
          <a:xfrm>
            <a:off x="5292606" y="522371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1C3ED04-70CF-4448-AD16-7BEBF23F15DD}"/>
              </a:ext>
            </a:extLst>
          </p:cNvPr>
          <p:cNvSpPr txBox="1"/>
          <p:nvPr/>
        </p:nvSpPr>
        <p:spPr>
          <a:xfrm>
            <a:off x="5444700" y="522371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9930917" y="2771301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8938827" y="2677295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9838" y="327625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8928195" y="326208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194009" y="326208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168999" y="2772614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8960092" y="3772448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9007838" y="43901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9381E38-A5A8-45E5-848B-3B9F8AB336EF}"/>
              </a:ext>
            </a:extLst>
          </p:cNvPr>
          <p:cNvSpPr txBox="1"/>
          <p:nvPr/>
        </p:nvSpPr>
        <p:spPr>
          <a:xfrm>
            <a:off x="9059867" y="4339066"/>
            <a:ext cx="598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A7EB96C-E716-4559-9B56-107FB683C0C7}"/>
              </a:ext>
            </a:extLst>
          </p:cNvPr>
          <p:cNvSpPr txBox="1"/>
          <p:nvPr/>
        </p:nvSpPr>
        <p:spPr>
          <a:xfrm>
            <a:off x="9516533" y="4355838"/>
            <a:ext cx="420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3D63EA-F06D-4AC1-AE71-51EFE0A60766}"/>
              </a:ext>
            </a:extLst>
          </p:cNvPr>
          <p:cNvSpPr txBox="1"/>
          <p:nvPr/>
        </p:nvSpPr>
        <p:spPr>
          <a:xfrm>
            <a:off x="10410180" y="2779687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DB181C-9702-4D7B-92FC-26A32B8A8D62}"/>
              </a:ext>
            </a:extLst>
          </p:cNvPr>
          <p:cNvSpPr txBox="1"/>
          <p:nvPr/>
        </p:nvSpPr>
        <p:spPr>
          <a:xfrm>
            <a:off x="9235326" y="4773846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09F0EDD-EBB3-4B07-B7E3-5817994E0975}"/>
              </a:ext>
            </a:extLst>
          </p:cNvPr>
          <p:cNvCxnSpPr>
            <a:cxnSpLocks/>
          </p:cNvCxnSpPr>
          <p:nvPr/>
        </p:nvCxnSpPr>
        <p:spPr>
          <a:xfrm>
            <a:off x="9165652" y="5424036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221806" y="5320912"/>
            <a:ext cx="72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192904" y="1746777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"/>
              </a:rPr>
              <a:t>a)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1C85EF-6EAE-F1D8-CAD6-3EAC0C325C98}"/>
              </a:ext>
            </a:extLst>
          </p:cNvPr>
          <p:cNvSpPr/>
          <p:nvPr/>
        </p:nvSpPr>
        <p:spPr>
          <a:xfrm>
            <a:off x="296333" y="296333"/>
            <a:ext cx="524934" cy="524934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"/>
              </a:rPr>
              <a:t>1</a:t>
            </a:r>
          </a:p>
        </p:txBody>
      </p:sp>
      <p:grpSp>
        <p:nvGrpSpPr>
          <p:cNvPr id="5" name="Google Shape;472;p11">
            <a:extLst>
              <a:ext uri="{FF2B5EF4-FFF2-40B4-BE49-F238E27FC236}">
                <a16:creationId xmlns:a16="http://schemas.microsoft.com/office/drawing/2014/main" id="{0314F63B-CC5D-5FA6-3250-CE5805A9E2EC}"/>
              </a:ext>
            </a:extLst>
          </p:cNvPr>
          <p:cNvGrpSpPr/>
          <p:nvPr/>
        </p:nvGrpSpPr>
        <p:grpSpPr>
          <a:xfrm>
            <a:off x="10203404" y="214316"/>
            <a:ext cx="1415331" cy="1430392"/>
            <a:chOff x="10134323" y="-46109"/>
            <a:chExt cx="1611134" cy="1737778"/>
          </a:xfrm>
        </p:grpSpPr>
        <p:pic>
          <p:nvPicPr>
            <p:cNvPr id="6" name="Google Shape;473;p11">
              <a:extLst>
                <a:ext uri="{FF2B5EF4-FFF2-40B4-BE49-F238E27FC236}">
                  <a16:creationId xmlns:a16="http://schemas.microsoft.com/office/drawing/2014/main" id="{4E9505AF-0C75-41B5-63D4-F155B95D90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74;p11">
              <a:extLst>
                <a:ext uri="{FF2B5EF4-FFF2-40B4-BE49-F238E27FC236}">
                  <a16:creationId xmlns:a16="http://schemas.microsoft.com/office/drawing/2014/main" id="{D310F687-C66F-6DEE-16D1-B02AAEE6CDEB}"/>
                </a:ext>
              </a:extLst>
            </p:cNvPr>
            <p:cNvSpPr/>
            <p:nvPr/>
          </p:nvSpPr>
          <p:spPr>
            <a:xfrm>
              <a:off x="10134323" y="802175"/>
              <a:ext cx="1611134" cy="88949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vở</a:t>
              </a:r>
              <a:endParaRPr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1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0BB1872-A904-FEC2-3304-5AE31093C6DD}"/>
              </a:ext>
            </a:extLst>
          </p:cNvPr>
          <p:cNvSpPr/>
          <p:nvPr/>
        </p:nvSpPr>
        <p:spPr>
          <a:xfrm>
            <a:off x="192904" y="960510"/>
            <a:ext cx="11671994" cy="550719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6E158-5301-418F-BA43-A7CADF1831BD}"/>
              </a:ext>
            </a:extLst>
          </p:cNvPr>
          <p:cNvGrpSpPr/>
          <p:nvPr/>
        </p:nvGrpSpPr>
        <p:grpSpPr>
          <a:xfrm>
            <a:off x="1137577" y="1805280"/>
            <a:ext cx="2158410" cy="4242391"/>
            <a:chOff x="446567" y="1190846"/>
            <a:chExt cx="2158410" cy="424239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grpFill/>
            <a:ln>
              <a:solidFill>
                <a:srgbClr val="FFF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3302" y="1445980"/>
              <a:ext cx="381000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557" y="1445980"/>
              <a:ext cx="998050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53515-D023-44FF-8C66-E18D80D3EF24}"/>
              </a:ext>
            </a:extLst>
          </p:cNvPr>
          <p:cNvGrpSpPr/>
          <p:nvPr/>
        </p:nvGrpSpPr>
        <p:grpSpPr>
          <a:xfrm>
            <a:off x="5360583" y="1784015"/>
            <a:ext cx="2158410" cy="4253024"/>
            <a:chOff x="446567" y="1190846"/>
            <a:chExt cx="2158410" cy="425302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502" y="1432303"/>
              <a:ext cx="381000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  <a:grpFill/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</p:grp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299" y="1467245"/>
              <a:ext cx="998050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428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D5430F-C010-4CA3-91D3-D943F1AA7573}"/>
              </a:ext>
            </a:extLst>
          </p:cNvPr>
          <p:cNvGrpSpPr/>
          <p:nvPr/>
        </p:nvGrpSpPr>
        <p:grpSpPr>
          <a:xfrm>
            <a:off x="9060714" y="1815912"/>
            <a:ext cx="2158410" cy="4210493"/>
            <a:chOff x="446567" y="1190846"/>
            <a:chExt cx="2158410" cy="279157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3125" y="1447189"/>
              <a:ext cx="381000" cy="469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022" y="1446235"/>
              <a:ext cx="998050" cy="4693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371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  <a:grpFill/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grpFill/>
              <a:ln w="38100" cap="flat" cmpd="sng" algn="ctr">
                <a:noFill/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DE04AC-0FE6-434A-9D6B-94B69F3B6A10}"/>
              </a:ext>
            </a:extLst>
          </p:cNvPr>
          <p:cNvSpPr txBox="1"/>
          <p:nvPr/>
        </p:nvSpPr>
        <p:spPr>
          <a:xfrm>
            <a:off x="2261191" y="2762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096D1D-216A-4DA6-8085-D2FF4289BF93}"/>
              </a:ext>
            </a:extLst>
          </p:cNvPr>
          <p:cNvSpPr txBox="1"/>
          <p:nvPr/>
        </p:nvSpPr>
        <p:spPr>
          <a:xfrm>
            <a:off x="1261731" y="26027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1272362" y="3251308"/>
            <a:ext cx="712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74F4C8F-8B7F-47C8-92CE-1892021F9E68}"/>
              </a:ext>
            </a:extLst>
          </p:cNvPr>
          <p:cNvSpPr txBox="1"/>
          <p:nvPr/>
        </p:nvSpPr>
        <p:spPr>
          <a:xfrm>
            <a:off x="1485017" y="3187514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44C38-FF10-4DF1-95DE-0088C0EBC430}"/>
              </a:ext>
            </a:extLst>
          </p:cNvPr>
          <p:cNvSpPr txBox="1"/>
          <p:nvPr/>
        </p:nvSpPr>
        <p:spPr>
          <a:xfrm>
            <a:off x="1750829" y="31875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1BCFE0-FDE7-41EE-A2BD-D6E90914BBD0}"/>
              </a:ext>
            </a:extLst>
          </p:cNvPr>
          <p:cNvSpPr txBox="1"/>
          <p:nvPr/>
        </p:nvSpPr>
        <p:spPr>
          <a:xfrm>
            <a:off x="2495108" y="27622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EB60D9-9A26-4DB9-9F9C-BBBD4EEB0465}"/>
              </a:ext>
            </a:extLst>
          </p:cNvPr>
          <p:cNvSpPr txBox="1"/>
          <p:nvPr/>
        </p:nvSpPr>
        <p:spPr>
          <a:xfrm>
            <a:off x="1516323" y="37661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A5FD86-3356-4A23-B310-F0FAEDD9B114}"/>
              </a:ext>
            </a:extLst>
          </p:cNvPr>
          <p:cNvCxnSpPr>
            <a:cxnSpLocks/>
          </p:cNvCxnSpPr>
          <p:nvPr/>
        </p:nvCxnSpPr>
        <p:spPr>
          <a:xfrm>
            <a:off x="1375058" y="4458101"/>
            <a:ext cx="88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C173A02-B1A3-414F-BE2C-07426B989FB7}"/>
              </a:ext>
            </a:extLst>
          </p:cNvPr>
          <p:cNvSpPr txBox="1"/>
          <p:nvPr/>
        </p:nvSpPr>
        <p:spPr>
          <a:xfrm>
            <a:off x="1757834" y="434114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415C04-A2A5-4B2E-9AD6-824B7DFA3DC4}"/>
              </a:ext>
            </a:extLst>
          </p:cNvPr>
          <p:cNvSpPr txBox="1"/>
          <p:nvPr/>
        </p:nvSpPr>
        <p:spPr>
          <a:xfrm>
            <a:off x="6511365" y="25808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AA718-4BA4-4DDA-8EE1-5695041C313D}"/>
              </a:ext>
            </a:extLst>
          </p:cNvPr>
          <p:cNvSpPr txBox="1"/>
          <p:nvPr/>
        </p:nvSpPr>
        <p:spPr>
          <a:xfrm>
            <a:off x="5482856" y="253892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48EBE72-8502-4708-AD80-49ED2A64F90A}"/>
              </a:ext>
            </a:extLst>
          </p:cNvPr>
          <p:cNvCxnSpPr>
            <a:cxnSpLocks/>
          </p:cNvCxnSpPr>
          <p:nvPr/>
        </p:nvCxnSpPr>
        <p:spPr>
          <a:xfrm>
            <a:off x="5505352" y="3242695"/>
            <a:ext cx="740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2E4BB09-BCF3-4079-8A02-36D6E302830D}"/>
              </a:ext>
            </a:extLst>
          </p:cNvPr>
          <p:cNvSpPr txBox="1"/>
          <p:nvPr/>
        </p:nvSpPr>
        <p:spPr>
          <a:xfrm>
            <a:off x="5675276" y="3231763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3B6619-B3B3-4D98-9676-5FA3C89BFABB}"/>
              </a:ext>
            </a:extLst>
          </p:cNvPr>
          <p:cNvSpPr txBox="1"/>
          <p:nvPr/>
        </p:nvSpPr>
        <p:spPr>
          <a:xfrm>
            <a:off x="5983620" y="32317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7ADA09-A9D6-4BE5-9B93-CD908DD086F6}"/>
              </a:ext>
            </a:extLst>
          </p:cNvPr>
          <p:cNvSpPr txBox="1"/>
          <p:nvPr/>
        </p:nvSpPr>
        <p:spPr>
          <a:xfrm>
            <a:off x="6803877" y="25808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05375A-F0AC-482E-AB63-DDDE64E57091}"/>
              </a:ext>
            </a:extLst>
          </p:cNvPr>
          <p:cNvSpPr txBox="1"/>
          <p:nvPr/>
        </p:nvSpPr>
        <p:spPr>
          <a:xfrm>
            <a:off x="5755685" y="372102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547650" y="4383787"/>
            <a:ext cx="910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C04C568-63E9-4DF5-B9CF-DAF4CC0AF895}"/>
              </a:ext>
            </a:extLst>
          </p:cNvPr>
          <p:cNvSpPr txBox="1"/>
          <p:nvPr/>
        </p:nvSpPr>
        <p:spPr>
          <a:xfrm>
            <a:off x="6011939" y="4305815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AE3FB6E-E87C-4A91-A55F-627B027A7C9E}"/>
              </a:ext>
            </a:extLst>
          </p:cNvPr>
          <p:cNvSpPr txBox="1"/>
          <p:nvPr/>
        </p:nvSpPr>
        <p:spPr>
          <a:xfrm>
            <a:off x="10175538" y="277307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695D8A-B19F-434D-BA08-0906752431BC}"/>
              </a:ext>
            </a:extLst>
          </p:cNvPr>
          <p:cNvSpPr txBox="1"/>
          <p:nvPr/>
        </p:nvSpPr>
        <p:spPr>
          <a:xfrm>
            <a:off x="9184778" y="27310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9197160" y="335054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9C38BD1-1D33-4CF6-B2C6-C62423FFF01D}"/>
              </a:ext>
            </a:extLst>
          </p:cNvPr>
          <p:cNvSpPr txBox="1"/>
          <p:nvPr/>
        </p:nvSpPr>
        <p:spPr>
          <a:xfrm>
            <a:off x="9459434" y="3336372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8E291B-8140-4864-BC52-1D42E3495F9A}"/>
              </a:ext>
            </a:extLst>
          </p:cNvPr>
          <p:cNvSpPr txBox="1"/>
          <p:nvPr/>
        </p:nvSpPr>
        <p:spPr>
          <a:xfrm>
            <a:off x="9725248" y="33363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19011F-3E77-4DE0-86D6-1423C6DA7685}"/>
              </a:ext>
            </a:extLst>
          </p:cNvPr>
          <p:cNvSpPr txBox="1"/>
          <p:nvPr/>
        </p:nvSpPr>
        <p:spPr>
          <a:xfrm>
            <a:off x="10434581" y="27704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6D5C810-1918-4031-9981-94691521A9A0}"/>
              </a:ext>
            </a:extLst>
          </p:cNvPr>
          <p:cNvSpPr txBox="1"/>
          <p:nvPr/>
        </p:nvSpPr>
        <p:spPr>
          <a:xfrm>
            <a:off x="9468990" y="380420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9207793" y="4466963"/>
            <a:ext cx="94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C9F9882-EC73-4B0A-95B4-B220CCA36625}"/>
              </a:ext>
            </a:extLst>
          </p:cNvPr>
          <p:cNvSpPr txBox="1"/>
          <p:nvPr/>
        </p:nvSpPr>
        <p:spPr>
          <a:xfrm>
            <a:off x="9448799" y="43889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78BE84A-6CE9-44BB-874B-3B5AAE4C398D}"/>
              </a:ext>
            </a:extLst>
          </p:cNvPr>
          <p:cNvSpPr txBox="1"/>
          <p:nvPr/>
        </p:nvSpPr>
        <p:spPr>
          <a:xfrm>
            <a:off x="370047" y="1124796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11E080-4DD2-AEAC-B1C4-DE141D88178C}"/>
              </a:ext>
            </a:extLst>
          </p:cNvPr>
          <p:cNvGrpSpPr/>
          <p:nvPr/>
        </p:nvGrpSpPr>
        <p:grpSpPr>
          <a:xfrm>
            <a:off x="2218034" y="2201112"/>
            <a:ext cx="654529" cy="1205190"/>
            <a:chOff x="3220148" y="1546493"/>
            <a:chExt cx="883766" cy="120519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7FD927E-5063-3D02-8B7F-2ED6616C40F3}"/>
                </a:ext>
              </a:extLst>
            </p:cNvPr>
            <p:cNvCxnSpPr>
              <a:cxnSpLocks/>
            </p:cNvCxnSpPr>
            <p:nvPr/>
          </p:nvCxnSpPr>
          <p:spPr>
            <a:xfrm>
              <a:off x="3220148" y="1546493"/>
              <a:ext cx="0" cy="120519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C7EFEF9-7AAB-C661-337D-DD236199C7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0148" y="2115880"/>
              <a:ext cx="883766" cy="8726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DDCCB5-D31F-A794-3329-FE17CF8D6ACB}"/>
              </a:ext>
            </a:extLst>
          </p:cNvPr>
          <p:cNvGrpSpPr/>
          <p:nvPr/>
        </p:nvGrpSpPr>
        <p:grpSpPr>
          <a:xfrm>
            <a:off x="6441860" y="2050698"/>
            <a:ext cx="654529" cy="1205190"/>
            <a:chOff x="3220148" y="1546493"/>
            <a:chExt cx="883766" cy="12051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D967018-5436-2ED0-6273-89CAB24E8D5C}"/>
                </a:ext>
              </a:extLst>
            </p:cNvPr>
            <p:cNvCxnSpPr>
              <a:cxnSpLocks/>
            </p:cNvCxnSpPr>
            <p:nvPr/>
          </p:nvCxnSpPr>
          <p:spPr>
            <a:xfrm>
              <a:off x="3220148" y="1546493"/>
              <a:ext cx="0" cy="120519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7CE7D9-AEB9-46CE-B720-BAE463613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0148" y="2115880"/>
              <a:ext cx="883766" cy="8726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8540DF8-996C-AC0F-0093-C216A25B7476}"/>
              </a:ext>
            </a:extLst>
          </p:cNvPr>
          <p:cNvGrpSpPr/>
          <p:nvPr/>
        </p:nvGrpSpPr>
        <p:grpSpPr>
          <a:xfrm>
            <a:off x="10164050" y="2210185"/>
            <a:ext cx="654529" cy="1205190"/>
            <a:chOff x="3220148" y="1546493"/>
            <a:chExt cx="883766" cy="120519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6AB1422-4711-846D-772E-B437244D1FEF}"/>
                </a:ext>
              </a:extLst>
            </p:cNvPr>
            <p:cNvCxnSpPr>
              <a:cxnSpLocks/>
            </p:cNvCxnSpPr>
            <p:nvPr/>
          </p:nvCxnSpPr>
          <p:spPr>
            <a:xfrm>
              <a:off x="3220148" y="1546493"/>
              <a:ext cx="0" cy="120519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FF1E912-E566-CCF6-C719-7E2BE07B2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0148" y="2115880"/>
              <a:ext cx="883766" cy="8726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8FB885C-C49A-D538-5A2E-CFFA0BD981A9}"/>
              </a:ext>
            </a:extLst>
          </p:cNvPr>
          <p:cNvSpPr txBox="1"/>
          <p:nvPr/>
        </p:nvSpPr>
        <p:spPr>
          <a:xfrm>
            <a:off x="861896" y="246601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6AC97BD-5F1B-BDF5-6C46-7087889C6F37}"/>
              </a:ext>
            </a:extLst>
          </p:cNvPr>
          <p:cNvSpPr/>
          <p:nvPr/>
        </p:nvSpPr>
        <p:spPr>
          <a:xfrm>
            <a:off x="296333" y="296333"/>
            <a:ext cx="524934" cy="524934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87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61" grpId="0"/>
      <p:bldP spid="62" grpId="0"/>
      <p:bldP spid="65" grpId="0"/>
      <p:bldP spid="66" grpId="0"/>
      <p:bldP spid="67" grpId="0"/>
      <p:bldP spid="68" grpId="0"/>
      <p:bldP spid="74" grpId="0"/>
      <p:bldP spid="79" grpId="0"/>
      <p:bldP spid="80" grpId="0"/>
      <p:bldP spid="84" grpId="0"/>
      <p:bldP spid="85" grpId="0"/>
      <p:bldP spid="86" grpId="0"/>
      <p:bldP spid="87" grpId="0"/>
      <p:bldP spid="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93DA6F-1E4D-11EE-6383-594476951CE9}"/>
              </a:ext>
            </a:extLst>
          </p:cNvPr>
          <p:cNvSpPr/>
          <p:nvPr/>
        </p:nvSpPr>
        <p:spPr>
          <a:xfrm>
            <a:off x="967563" y="245327"/>
            <a:ext cx="10872686" cy="1706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63F1AC-8261-4C60-A573-7B492CB40A50}"/>
              </a:ext>
            </a:extLst>
          </p:cNvPr>
          <p:cNvSpPr/>
          <p:nvPr/>
        </p:nvSpPr>
        <p:spPr>
          <a:xfrm>
            <a:off x="967563" y="148856"/>
            <a:ext cx="11075754" cy="148855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DDBB074F-0F6B-4848-83A6-FFF6A72800FE}"/>
              </a:ext>
            </a:extLst>
          </p:cNvPr>
          <p:cNvSpPr txBox="1"/>
          <p:nvPr/>
        </p:nvSpPr>
        <p:spPr>
          <a:xfrm>
            <a:off x="1170569" y="292382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B6B60DEC-52B7-4987-9EBE-CF37747429B2}"/>
              </a:ext>
            </a:extLst>
          </p:cNvPr>
          <p:cNvSpPr txBox="1"/>
          <p:nvPr/>
        </p:nvSpPr>
        <p:spPr>
          <a:xfrm>
            <a:off x="7824666" y="3670649"/>
            <a:ext cx="366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A9C2F80F-85D6-4F23-AC01-1AD11069AB39}"/>
              </a:ext>
            </a:extLst>
          </p:cNvPr>
          <p:cNvSpPr txBox="1"/>
          <p:nvPr/>
        </p:nvSpPr>
        <p:spPr>
          <a:xfrm>
            <a:off x="5192410" y="4346601"/>
            <a:ext cx="91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Cửa hàng đóng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số hộp táo là: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00D08908-1B2A-4B8A-B54E-A70836C5123A}"/>
              </a:ext>
            </a:extLst>
          </p:cNvPr>
          <p:cNvSpPr txBox="1"/>
          <p:nvPr/>
        </p:nvSpPr>
        <p:spPr>
          <a:xfrm>
            <a:off x="6590120" y="4932508"/>
            <a:ext cx="789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354 : 6 = 59 (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hộp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8467261A-BE47-4D77-9E2C-BB5C9F6C477A}"/>
              </a:ext>
            </a:extLst>
          </p:cNvPr>
          <p:cNvSpPr txBox="1"/>
          <p:nvPr/>
        </p:nvSpPr>
        <p:spPr>
          <a:xfrm>
            <a:off x="7980515" y="5433813"/>
            <a:ext cx="7890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Đáp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: 59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hộp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táo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11D739-43E9-45F8-6996-83E525FFA87D}"/>
              </a:ext>
            </a:extLst>
          </p:cNvPr>
          <p:cNvSpPr/>
          <p:nvPr/>
        </p:nvSpPr>
        <p:spPr>
          <a:xfrm>
            <a:off x="250224" y="245327"/>
            <a:ext cx="615836" cy="647808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D77E8F-416A-99F7-EF11-215588255CA5}"/>
              </a:ext>
            </a:extLst>
          </p:cNvPr>
          <p:cNvCxnSpPr/>
          <p:nvPr/>
        </p:nvCxnSpPr>
        <p:spPr>
          <a:xfrm>
            <a:off x="3936332" y="808522"/>
            <a:ext cx="27548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7E1178-A8E2-F8BD-95EE-794F52330716}"/>
              </a:ext>
            </a:extLst>
          </p:cNvPr>
          <p:cNvCxnSpPr>
            <a:cxnSpLocks/>
          </p:cNvCxnSpPr>
          <p:nvPr/>
        </p:nvCxnSpPr>
        <p:spPr>
          <a:xfrm>
            <a:off x="3519056" y="1318516"/>
            <a:ext cx="41697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665FC7-3A00-5241-F1CF-2FE7868EA411}"/>
              </a:ext>
            </a:extLst>
          </p:cNvPr>
          <p:cNvCxnSpPr>
            <a:cxnSpLocks/>
          </p:cNvCxnSpPr>
          <p:nvPr/>
        </p:nvCxnSpPr>
        <p:spPr>
          <a:xfrm>
            <a:off x="2400300" y="1805774"/>
            <a:ext cx="4629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3A1138-74CE-D35A-B749-77EA64204666}"/>
              </a:ext>
            </a:extLst>
          </p:cNvPr>
          <p:cNvSpPr txBox="1"/>
          <p:nvPr/>
        </p:nvSpPr>
        <p:spPr>
          <a:xfrm>
            <a:off x="1047000" y="2404397"/>
            <a:ext cx="366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+mj-lt"/>
              </a:rPr>
              <a:t>Tóm tắt: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643B25-45A4-5A67-FD47-19202EADD7CD}"/>
              </a:ext>
            </a:extLst>
          </p:cNvPr>
          <p:cNvSpPr txBox="1"/>
          <p:nvPr/>
        </p:nvSpPr>
        <p:spPr>
          <a:xfrm>
            <a:off x="558142" y="3045721"/>
            <a:ext cx="4634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6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+mj-lt"/>
              </a:rPr>
              <a:t>táo</a:t>
            </a:r>
            <a:r>
              <a:rPr lang="vi-VN" sz="3200">
                <a:solidFill>
                  <a:srgbClr val="FF0000"/>
                </a:solidFill>
                <a:latin typeface="+mj-lt"/>
              </a:rPr>
              <a:t>: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táo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F3CF4-E822-EB99-6F62-31E6861E1827}"/>
              </a:ext>
            </a:extLst>
          </p:cNvPr>
          <p:cNvSpPr txBox="1"/>
          <p:nvPr/>
        </p:nvSpPr>
        <p:spPr>
          <a:xfrm>
            <a:off x="566362" y="3708140"/>
            <a:ext cx="6023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354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táo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:.....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hộp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táo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C2C342-DE8F-FCD3-17CC-5AFC8728A414}"/>
              </a:ext>
            </a:extLst>
          </p:cNvPr>
          <p:cNvCxnSpPr>
            <a:cxnSpLocks/>
          </p:cNvCxnSpPr>
          <p:nvPr/>
        </p:nvCxnSpPr>
        <p:spPr>
          <a:xfrm>
            <a:off x="10143725" y="1357162"/>
            <a:ext cx="16965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Google Shape;472;p11">
            <a:extLst>
              <a:ext uri="{FF2B5EF4-FFF2-40B4-BE49-F238E27FC236}">
                <a16:creationId xmlns:a16="http://schemas.microsoft.com/office/drawing/2014/main" id="{EA80EA34-6337-3FB9-601B-30DDF12D089B}"/>
              </a:ext>
            </a:extLst>
          </p:cNvPr>
          <p:cNvGrpSpPr/>
          <p:nvPr/>
        </p:nvGrpSpPr>
        <p:grpSpPr>
          <a:xfrm>
            <a:off x="1793330" y="4365210"/>
            <a:ext cx="1415331" cy="1430392"/>
            <a:chOff x="10134323" y="-46109"/>
            <a:chExt cx="1611134" cy="1737778"/>
          </a:xfrm>
        </p:grpSpPr>
        <p:pic>
          <p:nvPicPr>
            <p:cNvPr id="13" name="Google Shape;473;p11">
              <a:extLst>
                <a:ext uri="{FF2B5EF4-FFF2-40B4-BE49-F238E27FC236}">
                  <a16:creationId xmlns:a16="http://schemas.microsoft.com/office/drawing/2014/main" id="{9E55E18C-95AB-083D-8EBA-B8C09638E91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474;p11">
              <a:extLst>
                <a:ext uri="{FF2B5EF4-FFF2-40B4-BE49-F238E27FC236}">
                  <a16:creationId xmlns:a16="http://schemas.microsoft.com/office/drawing/2014/main" id="{3F26EA77-7289-A545-02F8-8AACA7E1E01D}"/>
                </a:ext>
              </a:extLst>
            </p:cNvPr>
            <p:cNvSpPr/>
            <p:nvPr/>
          </p:nvSpPr>
          <p:spPr>
            <a:xfrm>
              <a:off x="10134323" y="802175"/>
              <a:ext cx="1611134" cy="88949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vở</a:t>
              </a:r>
              <a:endParaRPr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983BB-C1C5-A7AA-1499-138E342BA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-158" b="21315"/>
          <a:stretch/>
        </p:blipFill>
        <p:spPr>
          <a:xfrm>
            <a:off x="2541204" y="859897"/>
            <a:ext cx="7573141" cy="5396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2E5E74-FF62-4EBD-AEB4-3EA2B2A41E51}"/>
              </a:ext>
            </a:extLst>
          </p:cNvPr>
          <p:cNvSpPr/>
          <p:nvPr/>
        </p:nvSpPr>
        <p:spPr>
          <a:xfrm>
            <a:off x="967563" y="125284"/>
            <a:ext cx="972456" cy="533936"/>
          </a:xfrm>
          <a:prstGeom prst="rect">
            <a:avLst/>
          </a:prstGeom>
          <a:solidFill>
            <a:srgbClr val="FFF3CD"/>
          </a:solidFill>
          <a:ln w="28575">
            <a:solidFill>
              <a:srgbClr val="FFF3C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B6B35-D882-4C1B-8D27-871606D6A411}"/>
              </a:ext>
            </a:extLst>
          </p:cNvPr>
          <p:cNvSpPr txBox="1"/>
          <p:nvPr/>
        </p:nvSpPr>
        <p:spPr>
          <a:xfrm>
            <a:off x="1111194" y="114855"/>
            <a:ext cx="106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9930F7-154F-4799-853D-FCA2178BE660}"/>
              </a:ext>
            </a:extLst>
          </p:cNvPr>
          <p:cNvSpPr/>
          <p:nvPr/>
        </p:nvSpPr>
        <p:spPr>
          <a:xfrm>
            <a:off x="8561359" y="2626365"/>
            <a:ext cx="555587" cy="35296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FF0000"/>
                </a:solidFill>
              </a:rPr>
              <a:t>33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530C2FF-406A-4A85-A4E0-D111D7602AC2}"/>
              </a:ext>
            </a:extLst>
          </p:cNvPr>
          <p:cNvSpPr/>
          <p:nvPr/>
        </p:nvSpPr>
        <p:spPr>
          <a:xfrm>
            <a:off x="8614259" y="5429736"/>
            <a:ext cx="605557" cy="3795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52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5906222-2BE6-4396-8EF4-89199C0FB685}"/>
              </a:ext>
            </a:extLst>
          </p:cNvPr>
          <p:cNvSpPr/>
          <p:nvPr/>
        </p:nvSpPr>
        <p:spPr>
          <a:xfrm>
            <a:off x="8492722" y="1456441"/>
            <a:ext cx="605557" cy="35296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138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B84F6C-71EA-C430-678E-932B1D7E1644}"/>
              </a:ext>
            </a:extLst>
          </p:cNvPr>
          <p:cNvSpPr/>
          <p:nvPr/>
        </p:nvSpPr>
        <p:spPr>
          <a:xfrm>
            <a:off x="262091" y="101857"/>
            <a:ext cx="615836" cy="647808"/>
          </a:xfrm>
          <a:prstGeom prst="ellipse">
            <a:avLst/>
          </a:prstGeom>
          <a:solidFill>
            <a:srgbClr val="9585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BB61DB-B704-04C8-8D65-CD1FD2463128}"/>
              </a:ext>
            </a:extLst>
          </p:cNvPr>
          <p:cNvSpPr/>
          <p:nvPr/>
        </p:nvSpPr>
        <p:spPr>
          <a:xfrm>
            <a:off x="8361450" y="3906847"/>
            <a:ext cx="555587" cy="35296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FF0000"/>
                </a:solidFill>
              </a:rPr>
              <a:t>48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2C2BF0-28DF-11DC-D7C1-A4BDFA9F0901}"/>
              </a:ext>
            </a:extLst>
          </p:cNvPr>
          <p:cNvSpPr/>
          <p:nvPr/>
        </p:nvSpPr>
        <p:spPr>
          <a:xfrm>
            <a:off x="8361450" y="3906847"/>
            <a:ext cx="555587" cy="35296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8" name="Google Shape;472;p11">
            <a:extLst>
              <a:ext uri="{FF2B5EF4-FFF2-40B4-BE49-F238E27FC236}">
                <a16:creationId xmlns:a16="http://schemas.microsoft.com/office/drawing/2014/main" id="{DF59EE58-5FF5-1030-4A3F-74201CCFA124}"/>
              </a:ext>
            </a:extLst>
          </p:cNvPr>
          <p:cNvGrpSpPr/>
          <p:nvPr/>
        </p:nvGrpSpPr>
        <p:grpSpPr>
          <a:xfrm>
            <a:off x="774758" y="2698456"/>
            <a:ext cx="1415331" cy="1430392"/>
            <a:chOff x="10134323" y="-46109"/>
            <a:chExt cx="1611134" cy="1737778"/>
          </a:xfrm>
        </p:grpSpPr>
        <p:pic>
          <p:nvPicPr>
            <p:cNvPr id="9" name="Google Shape;473;p11">
              <a:extLst>
                <a:ext uri="{FF2B5EF4-FFF2-40B4-BE49-F238E27FC236}">
                  <a16:creationId xmlns:a16="http://schemas.microsoft.com/office/drawing/2014/main" id="{A91D6512-37DB-B5CB-AAFE-D4455C8A099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474;p11">
              <a:extLst>
                <a:ext uri="{FF2B5EF4-FFF2-40B4-BE49-F238E27FC236}">
                  <a16:creationId xmlns:a16="http://schemas.microsoft.com/office/drawing/2014/main" id="{22588620-156D-86A1-9D27-36020310C784}"/>
                </a:ext>
              </a:extLst>
            </p:cNvPr>
            <p:cNvSpPr/>
            <p:nvPr/>
          </p:nvSpPr>
          <p:spPr>
            <a:xfrm>
              <a:off x="10134323" y="802175"/>
              <a:ext cx="1611134" cy="88949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</a:t>
              </a:r>
              <a:r>
                <a:rPr lang="en-US" sz="18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err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SGK</a:t>
              </a:r>
              <a:endParaRPr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4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1" grpId="0" animBg="1"/>
      <p:bldP spid="84" grpId="0" animBg="1"/>
      <p:bldP spid="3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66DD1-0518-4977-A8FF-795B136CA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57" y="1168867"/>
            <a:ext cx="5328366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337406" y="3348723"/>
              <a:ext cx="6126373" cy="325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defTabSz="914377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bụng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4DDD62-EB7D-4282-83AB-67970E3D6CE9}"/>
              </a:ext>
            </a:extLst>
          </p:cNvPr>
          <p:cNvGrpSpPr/>
          <p:nvPr/>
        </p:nvGrpSpPr>
        <p:grpSpPr>
          <a:xfrm>
            <a:off x="2960915" y="1730672"/>
            <a:ext cx="5736772" cy="1426186"/>
            <a:chOff x="1504950" y="1645610"/>
            <a:chExt cx="2163283" cy="29476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6C4E36-79A0-442A-A850-0C307B83F6CB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62B07-4C6E-479F-9F9E-9C88F991B00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209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>
                  <a:latin typeface="Calibri" panose="020F0502020204030204" pitchFamily="34" charset="0"/>
                  <a:cs typeface="Calibri" panose="020F0502020204030204" pitchFamily="34" charset="0"/>
                </a:rPr>
                <a:t>80 : 4 = </a:t>
              </a:r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46D0E-D16D-4804-B5B5-2A5DCC3B59AA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39971-2F5E-42EC-BEB0-96EA20E8AD97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E60C2A-8494-4C68-9550-BDA1AE66FA4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</a:rPr>
                <a:t>Tính nhẩm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784BDB3-44A4-D044-328A-AAA00396D3C1}"/>
              </a:ext>
            </a:extLst>
          </p:cNvPr>
          <p:cNvSpPr txBox="1"/>
          <p:nvPr/>
        </p:nvSpPr>
        <p:spPr>
          <a:xfrm>
            <a:off x="6461376" y="173823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DC9319-F81E-41C1-95CD-82B38068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B41C578F-3E79-4FC9-B439-59FC6012B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CD6044-582B-4DD2-8B3F-5701CA015EC9}"/>
              </a:ext>
            </a:extLst>
          </p:cNvPr>
          <p:cNvSpPr/>
          <p:nvPr/>
        </p:nvSpPr>
        <p:spPr>
          <a:xfrm>
            <a:off x="4694793" y="1647234"/>
            <a:ext cx="2700668" cy="428536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A66A01-978F-44C9-9773-8B200017BBDE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55B02E-B8EE-4A65-A2EA-86D8070F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D41204-A225-42B5-ACAB-681D351181C3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rgbClr val="FF0000"/>
                  </a:solidFill>
                  <a:latin typeface="+mj-lt"/>
                </a:rPr>
                <a:t>Đúng hay Sai</a:t>
              </a:r>
              <a:endParaRPr lang="en-US" sz="36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7" name="Text Box 6154">
            <a:extLst>
              <a:ext uri="{FF2B5EF4-FFF2-40B4-BE49-F238E27FC236}">
                <a16:creationId xmlns:a16="http://schemas.microsoft.com/office/drawing/2014/main" id="{07A39E93-C542-73BF-556E-BC67320A1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955" y="2028676"/>
            <a:ext cx="928138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98</a:t>
            </a:r>
          </a:p>
        </p:txBody>
      </p:sp>
      <p:sp>
        <p:nvSpPr>
          <p:cNvPr id="28" name="Text Box 6157">
            <a:extLst>
              <a:ext uri="{FF2B5EF4-FFF2-40B4-BE49-F238E27FC236}">
                <a16:creationId xmlns:a16="http://schemas.microsoft.com/office/drawing/2014/main" id="{8A3E4540-1BEF-A6DB-8846-D88617AD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271" y="2037568"/>
            <a:ext cx="610020" cy="5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29" name="Straight Connector 6156">
            <a:extLst>
              <a:ext uri="{FF2B5EF4-FFF2-40B4-BE49-F238E27FC236}">
                <a16:creationId xmlns:a16="http://schemas.microsoft.com/office/drawing/2014/main" id="{BC4EF68D-7D0D-E98C-8C1F-E8C4F59C9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7491" y="2622079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Straight Connector 6155">
            <a:extLst>
              <a:ext uri="{FF2B5EF4-FFF2-40B4-BE49-F238E27FC236}">
                <a16:creationId xmlns:a16="http://schemas.microsoft.com/office/drawing/2014/main" id="{91C5330C-FC47-56A0-A3F8-E97009DE55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3125" y="2071753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Text Box 6154">
            <a:extLst>
              <a:ext uri="{FF2B5EF4-FFF2-40B4-BE49-F238E27FC236}">
                <a16:creationId xmlns:a16="http://schemas.microsoft.com/office/drawing/2014/main" id="{18A83ED6-A9ED-EF9D-F1EA-FCF7EA99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693" y="2763642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7 </a:t>
            </a:r>
          </a:p>
        </p:txBody>
      </p:sp>
      <p:sp>
        <p:nvSpPr>
          <p:cNvPr id="32" name="Text Box 6154">
            <a:extLst>
              <a:ext uri="{FF2B5EF4-FFF2-40B4-BE49-F238E27FC236}">
                <a16:creationId xmlns:a16="http://schemas.microsoft.com/office/drawing/2014/main" id="{6C53EC49-9990-E47A-E413-50BF3FEA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693" y="3552988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28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33" name="Text Box 6154">
            <a:extLst>
              <a:ext uri="{FF2B5EF4-FFF2-40B4-BE49-F238E27FC236}">
                <a16:creationId xmlns:a16="http://schemas.microsoft.com/office/drawing/2014/main" id="{926B58B9-F6FB-5FAC-247C-4276CDAD1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693" y="4314988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28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34" name="Text Box 6154">
            <a:extLst>
              <a:ext uri="{FF2B5EF4-FFF2-40B4-BE49-F238E27FC236}">
                <a16:creationId xmlns:a16="http://schemas.microsoft.com/office/drawing/2014/main" id="{16A04FA2-D0FA-30D9-27EF-727498D1A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593" y="5064287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0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35" name="Straight Connector 6156">
            <a:extLst>
              <a:ext uri="{FF2B5EF4-FFF2-40B4-BE49-F238E27FC236}">
                <a16:creationId xmlns:a16="http://schemas.microsoft.com/office/drawing/2014/main" id="{4D20A56A-84A5-31A8-5BC4-D9A283D69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5493" y="3375188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Straight Connector 6156">
            <a:extLst>
              <a:ext uri="{FF2B5EF4-FFF2-40B4-BE49-F238E27FC236}">
                <a16:creationId xmlns:a16="http://schemas.microsoft.com/office/drawing/2014/main" id="{8C903C37-244A-15E7-BCD9-26E9A26810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9600" y="4899188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Text Box 6154">
            <a:extLst>
              <a:ext uri="{FF2B5EF4-FFF2-40B4-BE49-F238E27FC236}">
                <a16:creationId xmlns:a16="http://schemas.microsoft.com/office/drawing/2014/main" id="{C3F6034D-3533-6624-C7AA-BB16ECA49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59" y="2790988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14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617E5F3-8958-7E07-C3B2-F276D4E5442B}"/>
              </a:ext>
            </a:extLst>
          </p:cNvPr>
          <p:cNvSpPr/>
          <p:nvPr/>
        </p:nvSpPr>
        <p:spPr>
          <a:xfrm>
            <a:off x="8734405" y="3668543"/>
            <a:ext cx="2118651" cy="7336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Đúng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8DEC0-2FA3-4C11-9147-DBA73C54A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6B0EB38F-9818-40B9-B75B-E174AE7B1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FDDDE6-43B6-4000-A4A7-C1F1FCF90303}"/>
              </a:ext>
            </a:extLst>
          </p:cNvPr>
          <p:cNvGrpSpPr/>
          <p:nvPr/>
        </p:nvGrpSpPr>
        <p:grpSpPr>
          <a:xfrm>
            <a:off x="4500181" y="1770985"/>
            <a:ext cx="3191639" cy="4118186"/>
            <a:chOff x="1504950" y="1685924"/>
            <a:chExt cx="2163283" cy="29073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1ECCA6-FDD5-4BA8-B8E5-6CEDD2E24143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C64384-C399-4932-BC7F-10E53892C1E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44EED0-596B-4E1A-8F0E-9C0AA9834979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2C1AD3-38C2-47D7-AFEF-6D263846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72A30C9-0D2E-451C-ABD9-D9D4C02DCEF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</a:rPr>
                <a:t>Đúng hay sai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1CF5BB-ACB3-A074-3A61-75832C02F12D}"/>
              </a:ext>
            </a:extLst>
          </p:cNvPr>
          <p:cNvSpPr/>
          <p:nvPr/>
        </p:nvSpPr>
        <p:spPr>
          <a:xfrm>
            <a:off x="7822450" y="3434086"/>
            <a:ext cx="2791123" cy="7336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Sai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" name="Text Box 6154">
            <a:extLst>
              <a:ext uri="{FF2B5EF4-FFF2-40B4-BE49-F238E27FC236}">
                <a16:creationId xmlns:a16="http://schemas.microsoft.com/office/drawing/2014/main" id="{59163B0C-E60A-563F-AB79-F50A4CFDC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0" y="189593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77 </a:t>
            </a:r>
          </a:p>
        </p:txBody>
      </p:sp>
      <p:sp>
        <p:nvSpPr>
          <p:cNvPr id="37" name="Straight Connector 6156">
            <a:extLst>
              <a:ext uri="{FF2B5EF4-FFF2-40B4-BE49-F238E27FC236}">
                <a16:creationId xmlns:a16="http://schemas.microsoft.com/office/drawing/2014/main" id="{4BC5AA61-D64F-C4E7-341D-61C1D25CC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48013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Text Box 6157">
            <a:extLst>
              <a:ext uri="{FF2B5EF4-FFF2-40B4-BE49-F238E27FC236}">
                <a16:creationId xmlns:a16="http://schemas.microsoft.com/office/drawing/2014/main" id="{42F63E9C-385B-2973-0F99-98FEA3682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9593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2 </a:t>
            </a:r>
          </a:p>
        </p:txBody>
      </p:sp>
      <p:sp>
        <p:nvSpPr>
          <p:cNvPr id="39" name="Straight Connector 6155">
            <a:extLst>
              <a:ext uri="{FF2B5EF4-FFF2-40B4-BE49-F238E27FC236}">
                <a16:creationId xmlns:a16="http://schemas.microsoft.com/office/drawing/2014/main" id="{13287044-805B-6C68-0581-1970079C11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1908634"/>
            <a:ext cx="0" cy="114299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Text Box 6154">
            <a:extLst>
              <a:ext uri="{FF2B5EF4-FFF2-40B4-BE49-F238E27FC236}">
                <a16:creationId xmlns:a16="http://schemas.microsoft.com/office/drawing/2014/main" id="{92B30FC4-8A99-CBD7-E758-E34E5D5F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630584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6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41" name="Text Box 6154">
            <a:extLst>
              <a:ext uri="{FF2B5EF4-FFF2-40B4-BE49-F238E27FC236}">
                <a16:creationId xmlns:a16="http://schemas.microsoft.com/office/drawing/2014/main" id="{15FABA73-694E-4431-FAFC-E8AE63C86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544" y="341993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17 </a:t>
            </a:r>
          </a:p>
        </p:txBody>
      </p:sp>
      <p:sp>
        <p:nvSpPr>
          <p:cNvPr id="42" name="Text Box 6154">
            <a:extLst>
              <a:ext uri="{FF2B5EF4-FFF2-40B4-BE49-F238E27FC236}">
                <a16:creationId xmlns:a16="http://schemas.microsoft.com/office/drawing/2014/main" id="{A78EA37F-FE28-31C0-AD33-5425FA2C7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0544" y="418193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14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43" name="Text Box 6154">
            <a:extLst>
              <a:ext uri="{FF2B5EF4-FFF2-40B4-BE49-F238E27FC236}">
                <a16:creationId xmlns:a16="http://schemas.microsoft.com/office/drawing/2014/main" id="{DD8CF1BE-AF14-E94C-3BA7-774B99EFA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450" y="4943929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3</a:t>
            </a:r>
            <a:r>
              <a:rPr kumimoji="0" lang="en-US" altLang="zh-CN" sz="320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Straight Connector 6156">
            <a:extLst>
              <a:ext uri="{FF2B5EF4-FFF2-40B4-BE49-F238E27FC236}">
                <a16:creationId xmlns:a16="http://schemas.microsoft.com/office/drawing/2014/main" id="{6610402E-8DB4-A410-2787-693865225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24213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Straight Connector 6156">
            <a:extLst>
              <a:ext uri="{FF2B5EF4-FFF2-40B4-BE49-F238E27FC236}">
                <a16:creationId xmlns:a16="http://schemas.microsoft.com/office/drawing/2014/main" id="{F72A6A4C-F53B-AF67-B76D-D75D5B188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0" y="4766130"/>
            <a:ext cx="607893" cy="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 Box 6154">
            <a:extLst>
              <a:ext uri="{FF2B5EF4-FFF2-40B4-BE49-F238E27FC236}">
                <a16:creationId xmlns:a16="http://schemas.microsoft.com/office/drawing/2014/main" id="{9B3131AE-5331-CD8E-D336-4129B5730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866" y="265793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0066"/>
                </a:solidFill>
                <a:latin typeface="+mj-lt"/>
                <a:ea typeface="等线" panose="02010600030101010101" pitchFamily="2" charset="-122"/>
              </a:rPr>
              <a:t>3</a:t>
            </a:r>
            <a:r>
              <a:rPr kumimoji="0" lang="vi-VN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7</a:t>
            </a: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2C561E-FFB6-4951-BCA4-B6ABFB293A77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D36868-C7A2-4493-8F0A-2C6C89281EDF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4FB75B9-9951-4C11-A122-D924FD3BCFFF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63041B-2F39-419A-BCBF-E2F2D8A21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387" y="2180885"/>
            <a:ext cx="9102117" cy="1518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4F6930-297D-4885-89AF-A8AD5C348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887" y="3468006"/>
            <a:ext cx="23471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B53D423-4029-44A2-9E54-1C42E7D0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82613"/>
            <a:ext cx="3913188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465B50C-38A2-4B85-B662-944167EB073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225086" y="1897856"/>
            <a:ext cx="1430179" cy="2536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+mn-cs"/>
              </a:rPr>
              <a:t>ĐẠT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32BD2B-F70F-47EC-A705-EEDE04A522FC}"/>
              </a:ext>
            </a:extLst>
          </p:cNvPr>
          <p:cNvGrpSpPr>
            <a:grpSpLocks/>
          </p:cNvGrpSpPr>
          <p:nvPr/>
        </p:nvGrpSpPr>
        <p:grpSpPr bwMode="auto">
          <a:xfrm>
            <a:off x="5208588" y="714375"/>
            <a:ext cx="6453187" cy="1630363"/>
            <a:chOff x="4289188" y="1084217"/>
            <a:chExt cx="6309360" cy="736216"/>
          </a:xfrm>
        </p:grpSpPr>
        <p:sp>
          <p:nvSpPr>
            <p:cNvPr id="8" name="五边形 7">
              <a:extLst>
                <a:ext uri="{FF2B5EF4-FFF2-40B4-BE49-F238E27FC236}">
                  <a16:creationId xmlns:a16="http://schemas.microsoft.com/office/drawing/2014/main" id="{48A5DDFF-E74E-42F6-AD24-94FC66E6A640}"/>
                </a:ext>
              </a:extLst>
            </p:cNvPr>
            <p:cNvSpPr/>
            <p:nvPr/>
          </p:nvSpPr>
          <p:spPr>
            <a:xfrm flipH="1">
              <a:off x="4289188" y="1084217"/>
              <a:ext cx="6309360" cy="736216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    </a:t>
              </a:r>
            </a:p>
            <a:p>
              <a:pPr algn="just">
                <a:lnSpc>
                  <a:spcPct val="107000"/>
                </a:lnSpc>
              </a:pPr>
              <a:r>
                <a:rPr lang="en-US" altLang="en-US" sz="2400" kern="0" noProof="0">
                  <a:solidFill>
                    <a:srgbClr val="FFFFFF"/>
                  </a:solidFill>
                  <a:latin typeface="Arial Unicode MS"/>
                  <a:ea typeface="黑体"/>
                </a:rPr>
                <a:t>      </a:t>
              </a:r>
              <a:r>
                <a:rPr lang="vi-VN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Biết thực hiện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chia số có ba chữ số </a:t>
              </a:r>
              <a:endParaRPr lang="vi-VN" sz="2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7000"/>
                </a:lnSpc>
              </a:pPr>
              <a:r>
                <a:rPr lang="vi-VN" sz="24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     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cho số có một chữ số trong</a:t>
              </a:r>
              <a:r>
                <a:rPr lang="vi-VN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07000"/>
                </a:lnSpc>
              </a:pPr>
              <a:r>
                <a:rPr lang="vi-VN" sz="24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vi-VN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vi-VN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chia</a:t>
              </a:r>
              <a:r>
                <a:rPr lang="vi-VN" sz="240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hết và chia có dư.</a:t>
              </a:r>
              <a:endParaRPr lang="en-US" sz="24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88602B"/>
                </a:buClr>
                <a:buSzTx/>
                <a:buFont typeface="Quicksand Medium"/>
                <a:buNone/>
                <a:tabLst/>
                <a:defRPr/>
              </a:pPr>
              <a:r>
                <a:rPr kumimoji="0" lang="en-US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Unicode MS"/>
                  <a:ea typeface="黑体"/>
                  <a:cs typeface="+mn-cs"/>
                </a:rPr>
                <a:t>      </a:t>
              </a:r>
              <a:endPara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" name="菱形 1">
              <a:extLst>
                <a:ext uri="{FF2B5EF4-FFF2-40B4-BE49-F238E27FC236}">
                  <a16:creationId xmlns:a16="http://schemas.microsoft.com/office/drawing/2014/main" id="{4524DF91-1307-42D9-9DF6-AB95DDC4A90D}"/>
                </a:ext>
              </a:extLst>
            </p:cNvPr>
            <p:cNvSpPr/>
            <p:nvPr/>
          </p:nvSpPr>
          <p:spPr>
            <a:xfrm>
              <a:off x="4436639" y="1132247"/>
              <a:ext cx="639473" cy="640156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A5EA127-28E5-4635-9F18-1A782E46F9E0}"/>
                </a:ext>
              </a:extLst>
            </p:cNvPr>
            <p:cNvSpPr txBox="1"/>
            <p:nvPr/>
          </p:nvSpPr>
          <p:spPr>
            <a:xfrm>
              <a:off x="4571674" y="1174541"/>
              <a:ext cx="395790" cy="4308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29A5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5593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5593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7C5DF02-508C-4588-AF06-C09DF861E05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638425"/>
            <a:ext cx="6278563" cy="1506538"/>
            <a:chOff x="4378748" y="1159654"/>
            <a:chExt cx="6319734" cy="660779"/>
          </a:xfrm>
        </p:grpSpPr>
        <p:sp>
          <p:nvSpPr>
            <p:cNvPr id="34" name="五边形 33">
              <a:extLst>
                <a:ext uri="{FF2B5EF4-FFF2-40B4-BE49-F238E27FC236}">
                  <a16:creationId xmlns:a16="http://schemas.microsoft.com/office/drawing/2014/main" id="{CE10CD8B-FC16-4E70-AB81-C5776CB9F556}"/>
                </a:ext>
              </a:extLst>
            </p:cNvPr>
            <p:cNvSpPr/>
            <p:nvPr/>
          </p:nvSpPr>
          <p:spPr>
            <a:xfrm flipH="1">
              <a:off x="4378748" y="1159654"/>
              <a:ext cx="6319734" cy="660779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Vận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dụng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phép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chia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vào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giải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toán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菱形 34">
              <a:extLst>
                <a:ext uri="{FF2B5EF4-FFF2-40B4-BE49-F238E27FC236}">
                  <a16:creationId xmlns:a16="http://schemas.microsoft.com/office/drawing/2014/main" id="{7E1925A1-4ABD-470F-A954-E3B14B45EC28}"/>
                </a:ext>
              </a:extLst>
            </p:cNvPr>
            <p:cNvSpPr/>
            <p:nvPr/>
          </p:nvSpPr>
          <p:spPr>
            <a:xfrm>
              <a:off x="4517767" y="1166617"/>
              <a:ext cx="640761" cy="640586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4618B95-E750-47E3-B51A-6C8E4B2EA50C}"/>
                </a:ext>
              </a:extLst>
            </p:cNvPr>
            <p:cNvSpPr txBox="1"/>
            <p:nvPr/>
          </p:nvSpPr>
          <p:spPr>
            <a:xfrm>
              <a:off x="4584879" y="1364363"/>
              <a:ext cx="409065" cy="229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747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747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C337A82-A512-4989-832D-A9F2A7ED228D}"/>
              </a:ext>
            </a:extLst>
          </p:cNvPr>
          <p:cNvGrpSpPr>
            <a:grpSpLocks/>
          </p:cNvGrpSpPr>
          <p:nvPr/>
        </p:nvGrpSpPr>
        <p:grpSpPr bwMode="auto">
          <a:xfrm>
            <a:off x="5495925" y="4524375"/>
            <a:ext cx="6269038" cy="1419225"/>
            <a:chOff x="4389121" y="1214339"/>
            <a:chExt cx="6309360" cy="640492"/>
          </a:xfrm>
        </p:grpSpPr>
        <p:sp>
          <p:nvSpPr>
            <p:cNvPr id="38" name="五边形 37">
              <a:extLst>
                <a:ext uri="{FF2B5EF4-FFF2-40B4-BE49-F238E27FC236}">
                  <a16:creationId xmlns:a16="http://schemas.microsoft.com/office/drawing/2014/main" id="{3BD7BC18-38E6-4E98-833C-274242FE72C6}"/>
                </a:ext>
              </a:extLst>
            </p:cNvPr>
            <p:cNvSpPr/>
            <p:nvPr/>
          </p:nvSpPr>
          <p:spPr>
            <a:xfrm flipH="1">
              <a:off x="4389121" y="1232966"/>
              <a:ext cx="6309360" cy="587476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Tính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toán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cẩn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và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trình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     	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sạch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đẹp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菱形 38">
              <a:extLst>
                <a:ext uri="{FF2B5EF4-FFF2-40B4-BE49-F238E27FC236}">
                  <a16:creationId xmlns:a16="http://schemas.microsoft.com/office/drawing/2014/main" id="{B1739143-A4B8-496A-BB14-B675D1987336}"/>
                </a:ext>
              </a:extLst>
            </p:cNvPr>
            <p:cNvSpPr/>
            <p:nvPr/>
          </p:nvSpPr>
          <p:spPr>
            <a:xfrm>
              <a:off x="4582444" y="1214339"/>
              <a:ext cx="640681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6975" name="文本框 39">
              <a:extLst>
                <a:ext uri="{FF2B5EF4-FFF2-40B4-BE49-F238E27FC236}">
                  <a16:creationId xmlns:a16="http://schemas.microsoft.com/office/drawing/2014/main" id="{71A0E0B2-9C3C-4A7F-884A-47EEB9BCA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552" y="1217732"/>
              <a:ext cx="408550" cy="43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96967" name="图片 22">
            <a:extLst>
              <a:ext uri="{FF2B5EF4-FFF2-40B4-BE49-F238E27FC236}">
                <a16:creationId xmlns:a16="http://schemas.microsoft.com/office/drawing/2014/main" id="{BE32470F-534B-445B-852F-46B6BDA9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8"/>
          <a:stretch>
            <a:fillRect/>
          </a:stretch>
        </p:blipFill>
        <p:spPr bwMode="auto">
          <a:xfrm>
            <a:off x="9418638" y="-61913"/>
            <a:ext cx="23463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图片 1">
            <a:extLst>
              <a:ext uri="{FF2B5EF4-FFF2-40B4-BE49-F238E27FC236}">
                <a16:creationId xmlns:a16="http://schemas.microsoft.com/office/drawing/2014/main" id="{3C1FFE9E-FF10-4A17-AAE7-3FAA2379A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11638"/>
            <a:ext cx="1441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图片 24">
            <a:extLst>
              <a:ext uri="{FF2B5EF4-FFF2-40B4-BE49-F238E27FC236}">
                <a16:creationId xmlns:a16="http://schemas.microsoft.com/office/drawing/2014/main" id="{67A3F5A8-7F11-4C4D-8932-67327B38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5557838"/>
            <a:ext cx="9763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图片 24">
            <a:extLst>
              <a:ext uri="{FF2B5EF4-FFF2-40B4-BE49-F238E27FC236}">
                <a16:creationId xmlns:a16="http://schemas.microsoft.com/office/drawing/2014/main" id="{293288AF-64B0-4F53-9B89-449C71B5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181600"/>
            <a:ext cx="8636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1" name="图片 24">
            <a:extLst>
              <a:ext uri="{FF2B5EF4-FFF2-40B4-BE49-F238E27FC236}">
                <a16:creationId xmlns:a16="http://schemas.microsoft.com/office/drawing/2014/main" id="{F5903612-AD9E-4C86-AB48-1267F156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992688"/>
            <a:ext cx="4921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2" name="图片 2">
            <a:extLst>
              <a:ext uri="{FF2B5EF4-FFF2-40B4-BE49-F238E27FC236}">
                <a16:creationId xmlns:a16="http://schemas.microsoft.com/office/drawing/2014/main" id="{E4C7E970-FF09-4540-9AF1-9EBE904D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330700"/>
            <a:ext cx="3373437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CF2D8-2F73-4FEF-8946-52A72D713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066426"/>
            <a:ext cx="6291617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755</Words>
  <Application>Microsoft Office PowerPoint</Application>
  <PresentationFormat>Màn hình rộng</PresentationFormat>
  <Paragraphs>223</Paragraphs>
  <Slides>19</Slides>
  <Notes>16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Batang</vt:lpstr>
      <vt:lpstr>等线</vt:lpstr>
      <vt:lpstr>微软雅黑</vt:lpstr>
      <vt:lpstr>Arial</vt:lpstr>
      <vt:lpstr>Arial Unicode MS</vt:lpstr>
      <vt:lpstr>ca</vt:lpstr>
      <vt:lpstr>Calibri</vt:lpstr>
      <vt:lpstr>Coiny</vt:lpstr>
      <vt:lpstr>Quicksand Medium</vt:lpstr>
      <vt:lpstr>Times New Roman</vt:lpstr>
      <vt:lpstr>UTM Avo</vt:lpstr>
      <vt:lpstr>包图主题2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95</cp:revision>
  <dcterms:created xsi:type="dcterms:W3CDTF">2022-09-06T01:55:52Z</dcterms:created>
  <dcterms:modified xsi:type="dcterms:W3CDTF">2025-12-14T10:33:03Z</dcterms:modified>
</cp:coreProperties>
</file>