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9" r:id="rId3"/>
    <p:sldId id="2007577202" r:id="rId4"/>
    <p:sldId id="2007577222" r:id="rId5"/>
    <p:sldId id="2007577203" r:id="rId6"/>
    <p:sldId id="2007577204" r:id="rId7"/>
    <p:sldId id="2007577206" r:id="rId8"/>
    <p:sldId id="2007577223" r:id="rId9"/>
    <p:sldId id="2007577224" r:id="rId10"/>
    <p:sldId id="294" r:id="rId11"/>
    <p:sldId id="2007577225" r:id="rId12"/>
    <p:sldId id="2007577226" r:id="rId13"/>
    <p:sldId id="2007577220" r:id="rId14"/>
    <p:sldId id="20075772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5AD3-4840-4AC3-92DE-F7BA909FA97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808D-2D94-4CBF-A1D2-8F3E5192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4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8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1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4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4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9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2C011-5C79-4071-BFC7-1D8A890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0B2EE-6F66-42AC-BF46-CDB362E9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4C4D9-CAC6-4280-A70D-9A5F71E1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FC1E6-1A15-4042-89AB-2FA9433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F1289-EEEC-49ED-961B-7A92AE3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6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6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3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5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5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7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9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3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31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26.sv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476525" y="558689"/>
            <a:ext cx="1192065" cy="11382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29" y="234519"/>
            <a:ext cx="1266825" cy="1463801"/>
          </a:xfrm>
          <a:prstGeom prst="rect">
            <a:avLst/>
          </a:prstGeom>
        </p:spPr>
      </p:pic>
      <p:pic>
        <p:nvPicPr>
          <p:cNvPr id="4" name="Picture 3" descr="A couple of toy figurines&#10;&#10;Description automatically generated with low confidence">
            <a:extLst>
              <a:ext uri="{FF2B5EF4-FFF2-40B4-BE49-F238E27FC236}">
                <a16:creationId xmlns:a16="http://schemas.microsoft.com/office/drawing/2014/main" id="{A3EC503B-5BAA-4FCD-9730-E0299949FB3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886200"/>
            <a:ext cx="2971800" cy="297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174623-6F81-4968-AAAF-AC3D20FD4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044" y="1892791"/>
            <a:ext cx="804741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64ED7-F89A-43E5-ACB0-D1BB78E32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38476">
            <a:off x="2666617" y="2962549"/>
            <a:ext cx="883996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41EF52-E6E0-490F-89BA-33E08C53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0" y="3514725"/>
            <a:ext cx="2943229" cy="294322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346786-7674-43AE-A5F2-36AA3556789B}"/>
              </a:ext>
            </a:extLst>
          </p:cNvPr>
          <p:cNvGrpSpPr/>
          <p:nvPr/>
        </p:nvGrpSpPr>
        <p:grpSpPr>
          <a:xfrm>
            <a:off x="3886200" y="1962150"/>
            <a:ext cx="7069091" cy="2382702"/>
            <a:chOff x="1317" y="2971"/>
            <a:chExt cx="16681" cy="3769"/>
          </a:xfrm>
        </p:grpSpPr>
        <p:grpSp>
          <p:nvGrpSpPr>
            <p:cNvPr id="20" name="组合 15">
              <a:extLst>
                <a:ext uri="{FF2B5EF4-FFF2-40B4-BE49-F238E27FC236}">
                  <a16:creationId xmlns:a16="http://schemas.microsoft.com/office/drawing/2014/main" id="{451B0163-54AA-46D2-B141-B7BDC0117CA1}"/>
                </a:ext>
              </a:extLst>
            </p:cNvPr>
            <p:cNvGrpSpPr/>
            <p:nvPr/>
          </p:nvGrpSpPr>
          <p:grpSpPr>
            <a:xfrm>
              <a:off x="1317" y="3053"/>
              <a:ext cx="16681" cy="3687"/>
              <a:chOff x="1020" y="2328"/>
              <a:chExt cx="11012" cy="7597"/>
            </a:xfrm>
          </p:grpSpPr>
          <p:sp>
            <p:nvSpPr>
              <p:cNvPr id="22" name="圆角矩形 14">
                <a:extLst>
                  <a:ext uri="{FF2B5EF4-FFF2-40B4-BE49-F238E27FC236}">
                    <a16:creationId xmlns:a16="http://schemas.microsoft.com/office/drawing/2014/main" id="{060EB6CA-F269-4DA4-AE87-28E4331A3424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7445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3" name="圆角矩形 13">
                <a:extLst>
                  <a:ext uri="{FF2B5EF4-FFF2-40B4-BE49-F238E27FC236}">
                    <a16:creationId xmlns:a16="http://schemas.microsoft.com/office/drawing/2014/main" id="{3C9451AE-52FF-449A-9C95-BD7FEFFB7CF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FA2B220D-D290-4415-A38A-7A3659668F68}"/>
                </a:ext>
              </a:extLst>
            </p:cNvPr>
            <p:cNvSpPr txBox="1"/>
            <p:nvPr/>
          </p:nvSpPr>
          <p:spPr>
            <a:xfrm>
              <a:off x="1718" y="2971"/>
              <a:ext cx="15842" cy="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Chăm sóc nhà cửa, giữ nhà cửa sạch đẹp, ngôi nhà sẽ trở thành “tổ ấm”, nơi có các góc nhỏ khiến chúng ta thấy dễ chịu, êm ái.</a:t>
              </a:r>
              <a:endPara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03D50-077A-49B8-9D18-741F608A5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658" y="684986"/>
            <a:ext cx="318848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18C2-0B66-402F-B87B-8803285DC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977" y="1453076"/>
            <a:ext cx="60660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4" y="4930118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29" y="110694"/>
            <a:ext cx="1266825" cy="1463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A8BD1-8847-413F-A6A9-5E6556B48588}"/>
              </a:ext>
            </a:extLst>
          </p:cNvPr>
          <p:cNvGrpSpPr/>
          <p:nvPr/>
        </p:nvGrpSpPr>
        <p:grpSpPr>
          <a:xfrm>
            <a:off x="1295400" y="1571624"/>
            <a:ext cx="10081625" cy="3186003"/>
            <a:chOff x="299504" y="1991447"/>
            <a:chExt cx="10081625" cy="4380777"/>
          </a:xfrm>
        </p:grpSpPr>
        <p:pic>
          <p:nvPicPr>
            <p:cNvPr id="22" name="Google Shape;1159;p23">
              <a:extLst>
                <a:ext uri="{FF2B5EF4-FFF2-40B4-BE49-F238E27FC236}">
                  <a16:creationId xmlns:a16="http://schemas.microsoft.com/office/drawing/2014/main" id="{9A760E78-D980-4300-AE78-5A0FD4AE860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160;p23">
              <a:extLst>
                <a:ext uri="{FF2B5EF4-FFF2-40B4-BE49-F238E27FC236}">
                  <a16:creationId xmlns:a16="http://schemas.microsoft.com/office/drawing/2014/main" id="{C447AF84-BEBC-4601-A008-F6AAFDF8EAF1}"/>
                </a:ext>
              </a:extLst>
            </p:cNvPr>
            <p:cNvSpPr/>
            <p:nvPr/>
          </p:nvSpPr>
          <p:spPr>
            <a:xfrm>
              <a:off x="671614" y="2439072"/>
              <a:ext cx="8849359" cy="2835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 chọn việc em có thể làm cùng người thân để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“nhà là tổ ấm”.</a:t>
              </a:r>
              <a:endPara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Đừng quên ngắm nhìn ngôi nhà thân yêu của mình sau khi được lau dọn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893882-EA0B-44C2-8152-87E1BBF2D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286" y="673180"/>
            <a:ext cx="32006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9665508" y="4169985"/>
            <a:ext cx="2697499" cy="2769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4"/>
            <a:ext cx="2481943" cy="285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49" y="4758038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14858"/>
            <a:ext cx="1266825" cy="1463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1BE78-3674-4DD3-8F05-5278AF40D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9093" y="2054993"/>
            <a:ext cx="8407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547DAF-83AE-4DE9-BD0A-E349EB04A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343" y="805374"/>
            <a:ext cx="9169657" cy="19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123825"/>
            <a:ext cx="12337144" cy="7283079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7599" y="5095008"/>
            <a:ext cx="2111831" cy="17080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A9B0913-A439-4B97-9DFB-ED8B748697E9}"/>
              </a:ext>
            </a:extLst>
          </p:cNvPr>
          <p:cNvSpPr/>
          <p:nvPr/>
        </p:nvSpPr>
        <p:spPr>
          <a:xfrm>
            <a:off x="1471092" y="751363"/>
            <a:ext cx="9311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Đọc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thơ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“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Tổ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ấm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小考拉体" panose="02000503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B06B0-05BE-4826-8671-C27ED5DE4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537" y="1885950"/>
            <a:ext cx="8796338" cy="28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422C1-DB5F-417C-9C5D-12687FF7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229" y="1207321"/>
            <a:ext cx="782794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28EF9-2E09-446F-8FBE-CB1469874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278" y="726475"/>
            <a:ext cx="8967993" cy="2109399"/>
          </a:xfrm>
          <a:prstGeom prst="rect">
            <a:avLst/>
          </a:prstGeom>
        </p:spPr>
      </p:pic>
      <p:pic>
        <p:nvPicPr>
          <p:cNvPr id="285" name="Picture 28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BC7E24-1A34-4D9F-BC96-92786872A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5" y="180974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AFFEDB-1E83-4424-A298-B54CB3669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281E252-15FE-4A80-AC3E-1102A6C7BC68}"/>
              </a:ext>
            </a:extLst>
          </p:cNvPr>
          <p:cNvGrpSpPr/>
          <p:nvPr/>
        </p:nvGrpSpPr>
        <p:grpSpPr>
          <a:xfrm>
            <a:off x="431800" y="-166997"/>
            <a:ext cx="12255499" cy="7250049"/>
            <a:chOff x="431801" y="-166997"/>
            <a:chExt cx="11905342" cy="725004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81D050F-D2D6-4187-9926-D8C5DF63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D194108-5F4A-4C33-AECB-8BBC0586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E346E9A5-9A60-40D0-B353-2DDF5FBE71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77" y="5029469"/>
            <a:ext cx="1443873" cy="17187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10F7F55-3767-476E-993A-68CA99BEF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490521" y="70052"/>
            <a:ext cx="1590229" cy="19158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B2FF29C-CCFB-4DDA-9F0A-04F8C53C2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-57212"/>
            <a:ext cx="1266825" cy="1463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51F7F-5DB7-4C79-A972-15285BC60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362" y="769011"/>
            <a:ext cx="3091068" cy="1015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3B6ECE-03C8-48FC-9576-A1FB27C89F7D}"/>
              </a:ext>
            </a:extLst>
          </p:cNvPr>
          <p:cNvSpPr txBox="1"/>
          <p:nvPr/>
        </p:nvSpPr>
        <p:spPr>
          <a:xfrm>
            <a:off x="920195" y="1842073"/>
            <a:ext cx="10349564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kết thành từng nhóm.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C20787-6D13-4196-B52A-DEA721375AB2}"/>
              </a:ext>
            </a:extLst>
          </p:cNvPr>
          <p:cNvGrpSpPr/>
          <p:nvPr/>
        </p:nvGrpSpPr>
        <p:grpSpPr>
          <a:xfrm>
            <a:off x="8543924" y="2378958"/>
            <a:ext cx="3286993" cy="3097917"/>
            <a:chOff x="3906736" y="2197503"/>
            <a:chExt cx="4073723" cy="40737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7706EF-B4C1-4170-ADC0-8D2BCF0A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6736" y="2197503"/>
              <a:ext cx="4073723" cy="407372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F32BB1-368C-4736-B4C2-2514EA60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97810" y="3356436"/>
              <a:ext cx="891573" cy="135858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191C21-1744-4021-B8FB-A4FDDC56CADB}"/>
              </a:ext>
            </a:extLst>
          </p:cNvPr>
          <p:cNvSpPr txBox="1"/>
          <p:nvPr/>
        </p:nvSpPr>
        <p:spPr>
          <a:xfrm>
            <a:off x="939245" y="2642173"/>
            <a:ext cx="7690405" cy="304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Những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ở vòng ngoài nắm tay nhau thể hiện ngôi nhà bao bọc; bên trong là chủ nhà.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Mỗi nhóm lựa chọn thể hiện bằng động tác cơ thể một công việc nhà để các nhóm khác đoán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1851" y="5130800"/>
            <a:ext cx="2067579" cy="1672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A5CF542-EECD-4086-B2DA-2B2B16908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5964" y="2176121"/>
            <a:ext cx="4040894" cy="332405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A45F4DD-73C9-4A9B-8E8E-C463FF23397D}"/>
              </a:ext>
            </a:extLst>
          </p:cNvPr>
          <p:cNvGrpSpPr/>
          <p:nvPr/>
        </p:nvGrpSpPr>
        <p:grpSpPr>
          <a:xfrm>
            <a:off x="5200854" y="1415260"/>
            <a:ext cx="5630612" cy="2092361"/>
            <a:chOff x="1317" y="3053"/>
            <a:chExt cx="16681" cy="3688"/>
          </a:xfrm>
        </p:grpSpPr>
        <p:grpSp>
          <p:nvGrpSpPr>
            <p:cNvPr id="21" name="组合 15">
              <a:extLst>
                <a:ext uri="{FF2B5EF4-FFF2-40B4-BE49-F238E27FC236}">
                  <a16:creationId xmlns:a16="http://schemas.microsoft.com/office/drawing/2014/main" id="{451F900D-0C57-4580-A4DB-71BCA47268AC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23" name="圆角矩形 14">
                <a:extLst>
                  <a:ext uri="{FF2B5EF4-FFF2-40B4-BE49-F238E27FC236}">
                    <a16:creationId xmlns:a16="http://schemas.microsoft.com/office/drawing/2014/main" id="{B5A53EE5-FC3C-4C1A-95E1-87D457E3CC8F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圆角矩形 13">
                <a:extLst>
                  <a:ext uri="{FF2B5EF4-FFF2-40B4-BE49-F238E27FC236}">
                    <a16:creationId xmlns:a16="http://schemas.microsoft.com/office/drawing/2014/main" id="{CA042397-9BD3-4E86-8229-F124D51FC2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5FB7479B-9560-49C7-9FD0-4D0DE203F2CF}"/>
                </a:ext>
              </a:extLst>
            </p:cNvPr>
            <p:cNvSpPr txBox="1"/>
            <p:nvPr/>
          </p:nvSpPr>
          <p:spPr>
            <a:xfrm>
              <a:off x="1853" y="3391"/>
              <a:ext cx="15842" cy="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Ngôi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tổ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ấm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chúng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ta,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luôn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cần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chăm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sóc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mỗi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ngày</a:t>
              </a:r>
              <a:endPara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2DB7F-BBC9-4866-ACD3-76C69A5E8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333" y="1382586"/>
            <a:ext cx="635258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D640A7-F81D-470D-B3DA-CC49EDE3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" y="2390775"/>
            <a:ext cx="3613331" cy="2933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299981-C2D5-4CCD-BCAD-1ACF1B3E9FEB}"/>
              </a:ext>
            </a:extLst>
          </p:cNvPr>
          <p:cNvGrpSpPr/>
          <p:nvPr/>
        </p:nvGrpSpPr>
        <p:grpSpPr>
          <a:xfrm>
            <a:off x="962024" y="264160"/>
            <a:ext cx="10658475" cy="631190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D0C092-4BA7-40AD-AD3D-F7D66D15A16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32B97047-E350-4BF9-B50D-543D494128D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1DF0EBF9-8F29-4F7F-816A-B5447646C09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447DF-D9B7-4FC0-8FEA-7DA2E28B424C}"/>
                </a:ext>
              </a:extLst>
            </p:cNvPr>
            <p:cNvSpPr txBox="1"/>
            <p:nvPr/>
          </p:nvSpPr>
          <p:spPr>
            <a:xfrm>
              <a:off x="4357395" y="1624006"/>
              <a:ext cx="7168930" cy="44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2AFC0ECE-540D-4647-96BF-136BA1E9A1D8}"/>
              </a:ext>
            </a:extLst>
          </p:cNvPr>
          <p:cNvSpPr/>
          <p:nvPr/>
        </p:nvSpPr>
        <p:spPr>
          <a:xfrm flipH="1">
            <a:off x="3526786" y="1235185"/>
            <a:ext cx="5741038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đang tưởng tượng đến góc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9F42844D-DD07-48CC-90E8-F32A533200FA}"/>
              </a:ext>
            </a:extLst>
          </p:cNvPr>
          <p:cNvSpPr/>
          <p:nvPr/>
        </p:nvSpPr>
        <p:spPr>
          <a:xfrm flipH="1">
            <a:off x="3822061" y="2835385"/>
            <a:ext cx="5750564" cy="109844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đó có gì mà em thích?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4">
            <a:extLst>
              <a:ext uri="{FF2B5EF4-FFF2-40B4-BE49-F238E27FC236}">
                <a16:creationId xmlns:a16="http://schemas.microsoft.com/office/drawing/2014/main" id="{85ADAFCB-2CA8-438C-86EF-70BBA3C30110}"/>
              </a:ext>
            </a:extLst>
          </p:cNvPr>
          <p:cNvSpPr/>
          <p:nvPr/>
        </p:nvSpPr>
        <p:spPr>
          <a:xfrm flipH="1">
            <a:off x="3860161" y="4292710"/>
            <a:ext cx="6283964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ở đó em cảm thấy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189</Words>
  <Application>Microsoft Office PowerPoint</Application>
  <PresentationFormat>Widescreen</PresentationFormat>
  <Paragraphs>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</vt:lpstr>
      <vt:lpstr>Calibri</vt:lpstr>
      <vt:lpstr>等线</vt:lpstr>
      <vt:lpstr>Georgia</vt:lpstr>
      <vt:lpstr>Palatino Linotype</vt:lpstr>
      <vt:lpstr>Times New Roman</vt:lpstr>
      <vt:lpstr>Wingdings</vt:lpstr>
      <vt:lpstr>小考拉体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32</cp:revision>
  <dcterms:created xsi:type="dcterms:W3CDTF">2022-09-09T23:22:53Z</dcterms:created>
  <dcterms:modified xsi:type="dcterms:W3CDTF">2023-12-11T02:00:59Z</dcterms:modified>
</cp:coreProperties>
</file>