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0" r:id="rId4"/>
    <p:sldMasterId id="2147483725" r:id="rId5"/>
  </p:sldMasterIdLst>
  <p:notesMasterIdLst>
    <p:notesMasterId r:id="rId51"/>
  </p:notesMasterIdLst>
  <p:sldIdLst>
    <p:sldId id="258" r:id="rId6"/>
    <p:sldId id="556" r:id="rId7"/>
    <p:sldId id="261" r:id="rId8"/>
    <p:sldId id="569" r:id="rId9"/>
    <p:sldId id="257" r:id="rId10"/>
    <p:sldId id="288" r:id="rId11"/>
    <p:sldId id="589" r:id="rId12"/>
    <p:sldId id="572" r:id="rId13"/>
    <p:sldId id="287" r:id="rId14"/>
    <p:sldId id="290" r:id="rId15"/>
    <p:sldId id="574" r:id="rId16"/>
    <p:sldId id="260" r:id="rId17"/>
    <p:sldId id="576" r:id="rId18"/>
    <p:sldId id="591" r:id="rId19"/>
    <p:sldId id="590" r:id="rId20"/>
    <p:sldId id="575" r:id="rId21"/>
    <p:sldId id="577" r:id="rId22"/>
    <p:sldId id="262" r:id="rId23"/>
    <p:sldId id="578" r:id="rId24"/>
    <p:sldId id="294" r:id="rId25"/>
    <p:sldId id="265" r:id="rId26"/>
    <p:sldId id="592" r:id="rId27"/>
    <p:sldId id="551" r:id="rId28"/>
    <p:sldId id="552" r:id="rId29"/>
    <p:sldId id="553" r:id="rId30"/>
    <p:sldId id="276" r:id="rId31"/>
    <p:sldId id="270" r:id="rId32"/>
    <p:sldId id="268" r:id="rId33"/>
    <p:sldId id="580" r:id="rId34"/>
    <p:sldId id="579" r:id="rId35"/>
    <p:sldId id="593" r:id="rId36"/>
    <p:sldId id="557" r:id="rId37"/>
    <p:sldId id="558" r:id="rId38"/>
    <p:sldId id="581" r:id="rId39"/>
    <p:sldId id="582" r:id="rId40"/>
    <p:sldId id="583" r:id="rId41"/>
    <p:sldId id="584" r:id="rId42"/>
    <p:sldId id="565" r:id="rId43"/>
    <p:sldId id="560" r:id="rId44"/>
    <p:sldId id="585" r:id="rId45"/>
    <p:sldId id="586" r:id="rId46"/>
    <p:sldId id="563" r:id="rId47"/>
    <p:sldId id="588" r:id="rId48"/>
    <p:sldId id="567" r:id="rId49"/>
    <p:sldId id="57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5E177-458D-4958-A67C-32767D59F15A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8416D-6F95-4774-9750-C074DA900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5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74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6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038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5820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728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5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368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714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14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10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9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6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4792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152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273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08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708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3191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183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1195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560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12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0305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0520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789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1520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9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4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70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137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7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31718-166E-4135-8CAA-11B36AFD740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399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32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3455B6-7970-422A-88B1-64CC2D2CA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671356"/>
            <a:ext cx="3360144" cy="2186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9FEE16-B3F4-401C-9C64-5253C792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4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8E1A90-123B-4630-994C-9FFBBA78E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510"/>
            <a:ext cx="4395730" cy="30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3455B6-7970-422A-88B1-64CC2D2CA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671356"/>
            <a:ext cx="3360144" cy="2186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9FEE16-B3F4-401C-9C64-5253C792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495300" y="304801"/>
            <a:ext cx="11153775" cy="6257924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89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47E6F83-0A01-4DB6-A799-99D852C1470A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3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601" y="-1256314"/>
            <a:ext cx="8453751" cy="937062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20" y="3879728"/>
            <a:ext cx="12191999" cy="2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33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8" y="4394200"/>
            <a:ext cx="12281208" cy="2463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615F6E-23C5-4AD7-96A8-7B5249C8E2C6}"/>
              </a:ext>
            </a:extLst>
          </p:cNvPr>
          <p:cNvGrpSpPr/>
          <p:nvPr userDrawn="1"/>
        </p:nvGrpSpPr>
        <p:grpSpPr>
          <a:xfrm>
            <a:off x="-1178284" y="4220649"/>
            <a:ext cx="14695717" cy="3022482"/>
            <a:chOff x="-1178284" y="4220649"/>
            <a:chExt cx="14695717" cy="302248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56569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400" y="3429000"/>
            <a:ext cx="47244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3400" y="1727200"/>
            <a:ext cx="47244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8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3400" y="4572000"/>
            <a:ext cx="472440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2923839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881" y="830415"/>
            <a:ext cx="4724400" cy="939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881" y="1786607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4881" y="2358107"/>
            <a:ext cx="472440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3049" y="4909573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0430" y="4884586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3049" y="4545777"/>
            <a:ext cx="2869790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0430" y="4510959"/>
            <a:ext cx="2869790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3201987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246" y="473063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2246" y="1616063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890" y="4447118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46322" y="4447118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890" y="3720662"/>
            <a:ext cx="2869790" cy="72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6320" y="3715407"/>
            <a:ext cx="2869790" cy="72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653039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D5067-3DD9-4D6E-A39C-45C0CD151ADF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3682B1-7261-40EB-9D11-D287C2488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9D7BF6-0FCB-41AD-9474-697ACCC07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E906D7-7174-4C55-9BAF-85FCEDA31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5F48F-5BBF-44D4-A26C-FEDE3CD1D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ED30C-7CD3-40F3-92A1-C31149294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878D5-6839-4408-B6F3-86107C9D6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5A32D3-0225-4C7D-8FED-734E03E5B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226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470" y="709038"/>
            <a:ext cx="3726425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85470" y="1852038"/>
            <a:ext cx="3726425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85469" y="2578100"/>
            <a:ext cx="3726425" cy="170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107" y="3281106"/>
            <a:ext cx="3726425" cy="170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18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9"/>
            <a:ext cx="12192000" cy="686307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3522" y="1745047"/>
            <a:ext cx="1184788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4056" y="3912414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4056" y="3548618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8416" y="2446995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48416" y="2083199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1113" y="2576362"/>
            <a:ext cx="1184788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7432" y="460870"/>
            <a:ext cx="8170605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1192136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06"/>
            <a:ext cx="12225410" cy="68790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255" y="2136152"/>
            <a:ext cx="1309386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278" y="2573119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278" y="2209323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2597" y="1411103"/>
            <a:ext cx="1309386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0351" y="2499948"/>
            <a:ext cx="2401911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00351" y="2136152"/>
            <a:ext cx="2401911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37297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3455B6-7970-422A-88B1-64CC2D2CA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671356"/>
            <a:ext cx="3360144" cy="2186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9FEE16-B3F4-401C-9C64-5253C792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623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756" y="2857500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756" y="3861078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1334" y="4765250"/>
            <a:ext cx="6726621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97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BC9A6F4-B7F9-47C7-90BC-467DFE2FC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324" y="73183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C3E08B-A778-44C0-8D8B-A9999492B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24" y="1874835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4D8A460-5A3F-40DA-B2FB-AF33422B8E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27679" y="3144428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8D08A3-3B3B-4429-B36C-B03D995D4B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7679" y="2701974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DF5E705-85EC-438B-9CB4-5A209677A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7679" y="4447202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6CB1FF2-9A05-4CBD-829D-24C6D9109F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7679" y="4004748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E269E3D-0AF1-4D2E-9DB8-1BCC2913EA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7679" y="5764725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C3652D-0E01-4F21-AC76-BA6DE58CC9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7679" y="5322271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A40AA1-6393-47DA-A48C-28985B8BAFA4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E8A5C9-76D0-4CD6-AF10-C9FA3C8699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7D305A-EACC-4667-AD40-8D7DBC33C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3330B0-B62B-4C65-970F-67F8EADCF6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CB28F8-1894-4EE0-AAF6-C2D6FCA706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EA764B7-C8A8-47A2-A59E-D592A3038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0848C2B-01AF-425E-988C-BDD2FBBAA6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817904E-E578-451E-AE08-2FAE84101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30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3982" y="438943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3981" y="5669818"/>
            <a:ext cx="4724399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5163" y="1994054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5163" y="1551600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5163" y="3296828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5163" y="2854374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75163" y="4614351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75163" y="4171897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802735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4390039" y="-933450"/>
            <a:ext cx="3390900" cy="12192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550" y="1369958"/>
            <a:ext cx="2809875" cy="367665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512" y="11172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8CA186-DA05-4870-9003-6FB2DA810DAB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BB3644-6ED7-48A1-9A20-56E442D8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7EE4F9-36DE-4189-89B3-36F60C84D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0F21DE-7C91-4E58-BC38-7B59A102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C34FAF-C8BB-4333-A9AC-07C2D2E1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49BA5-D7EF-419D-A111-36E4D205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84C8A3-7AEE-404C-8125-76E248BE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0E563-A689-4425-949F-910C1DA5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4946D8-0A31-41F2-8266-AD0B660BA1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6EABFF-C706-4FA2-AD44-92EC36B03E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B741F85-D215-47BF-B320-05FF5596EE1D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14431B-B29D-4FF2-A4B0-4F24B843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6B461A-EFCF-4625-990E-FD2CE25D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B4C068-8152-45B0-80FC-1547A4A1D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63039B-EC97-4336-A868-6B8F147FE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1186F21-BFA6-478B-AEC2-522F8A614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F8BB38-24E6-40DE-9977-8DF6A21F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D19C05-19D2-4FB1-A3A7-6750EFC64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20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437546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800" y="1496463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077" y="3660790"/>
            <a:ext cx="2526848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077" y="3218336"/>
            <a:ext cx="2526848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6442" y="3871454"/>
            <a:ext cx="2526848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6442" y="3429000"/>
            <a:ext cx="2526848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7822" y="1902169"/>
            <a:ext cx="1775357" cy="963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2187" y="2189138"/>
            <a:ext cx="1775357" cy="963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85332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0FE5595-F4CC-41FE-93BC-F9F5928FE409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3FAC01-0DE1-4B93-9D61-94499582DA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8AF9C1-7A3D-46A2-A1F9-C6BC65FBE6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12313E-E7D2-4BC0-9A7A-8BF73FF41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0B7F9F-87AC-4DDB-8EA1-BFB152B8E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D9295C-B878-483E-BAC3-3310B3A3B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BB3DBE-E4CE-4FB3-8DD7-CFFE22708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80CE64-00C7-4C73-90CC-8A9BE76ED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162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1334702" y="5146508"/>
            <a:ext cx="2213176" cy="23305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1468924" y="2856844"/>
            <a:ext cx="14855024" cy="5996462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513B6-75E0-4530-9C8F-092B6C8ED671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A0256-AD65-4132-8661-40699FD1C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48672-EF73-4A85-A2B9-8D5295360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2F81F-1E86-4569-AF2F-16D002857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6CF5C-8663-4CB0-A9BA-B6B0057D7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B43B3B-D6B1-4C53-BC76-1B75FCCAB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CE46B9-9B0A-431F-9CD2-E706627C18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E49E64-71E0-4B40-BB0F-CF781EAF3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891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2184400" y="6477000"/>
            <a:ext cx="7378700" cy="104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7009" y="3709136"/>
            <a:ext cx="1691689" cy="2919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4146279" y="1179707"/>
            <a:ext cx="3206003" cy="55322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82159" y="3709136"/>
            <a:ext cx="1691689" cy="291914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1961" y="81932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1960" y="2099708"/>
            <a:ext cx="4724399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051" y="1665908"/>
            <a:ext cx="3287722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8135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184" y="319639"/>
            <a:ext cx="10921631" cy="6218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A09AF5C-A83A-493D-8A91-77522331B710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00291D-C588-4EF9-A5FC-2C8EF3A118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D7F040-C277-4F25-B069-809F3321FF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41FB8F-132E-451C-9DE3-71058A609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8CE157-504E-40A1-A099-C5472E3A44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8316F8-7ABD-46F0-9EE7-7E7483D417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12009ED-0759-4ABA-9D3C-9448E6AE27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5BA2E6-F579-43F4-A6CF-1463D1CF9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00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1194" y="816268"/>
            <a:ext cx="3526035" cy="44505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8291" y="984140"/>
            <a:ext cx="3291840" cy="41148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609" y="1919796"/>
            <a:ext cx="5475488" cy="1509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5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354" y="3377187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1330211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1566220"/>
            <a:ext cx="3941379" cy="25012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92136-A95C-4AA7-A6F5-2DA048BC7CB3}"/>
              </a:ext>
            </a:extLst>
          </p:cNvPr>
          <p:cNvGrpSpPr/>
          <p:nvPr userDrawn="1"/>
        </p:nvGrpSpPr>
        <p:grpSpPr>
          <a:xfrm>
            <a:off x="-394642" y="4436329"/>
            <a:ext cx="12878288" cy="2815091"/>
            <a:chOff x="11758" y="4349244"/>
            <a:chExt cx="12878288" cy="2815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CE1596-1006-4222-A8A7-DCC05CD2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8C29C-18F9-416A-A2E8-5680E6F8E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57DCEF-3589-4825-9DBE-348956ED1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A5B2E7-89EA-45E2-B73E-C0C114797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D58AE5-E56E-4A8C-B35C-1DC71D358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0A5AD-04CE-42FB-9BF5-27DFB3FD5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8081D-B445-4C80-BB91-6D27671E3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765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385F0A-170E-4FE2-BF09-FE55F5E468DE}" type="datetimeFigureOut">
              <a:rPr lang="en-US" smtClean="0"/>
              <a:t>07/12/2025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58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24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082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68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83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6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562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4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495300" y="304801"/>
            <a:ext cx="11153775" cy="6257924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46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48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099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55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9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89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11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501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7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85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28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82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18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564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71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849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49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02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4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90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16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489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67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68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46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10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456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>
                <a:solidFill>
                  <a:prstClr val="black"/>
                </a:solidFill>
              </a:rPr>
              <a:pPr/>
              <a:t>07/12/2025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40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3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04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3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13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6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96B7C1-C47E-4590-A922-144A1403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294" y="1768463"/>
            <a:ext cx="6651312" cy="3206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661652" y="264128"/>
            <a:ext cx="1484671" cy="15043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A2E947-8C7A-411A-9389-0E9C4C5AF2B4}"/>
              </a:ext>
            </a:extLst>
          </p:cNvPr>
          <p:cNvSpPr txBox="1"/>
          <p:nvPr/>
        </p:nvSpPr>
        <p:spPr>
          <a:xfrm>
            <a:off x="3225800" y="936604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7DA2D-B8E2-453B-A522-5DA204F85CC0}"/>
              </a:ext>
            </a:extLst>
          </p:cNvPr>
          <p:cNvSpPr txBox="1"/>
          <p:nvPr/>
        </p:nvSpPr>
        <p:spPr>
          <a:xfrm>
            <a:off x="1768475" y="1779544"/>
            <a:ext cx="82391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Lĩnh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trận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khủng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khiếp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thuyền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07B96F-4137-4848-B8A3-E912DC5D5A98}"/>
              </a:ext>
            </a:extLst>
          </p:cNvPr>
          <p:cNvSpPr/>
          <p:nvPr/>
        </p:nvSpPr>
        <p:spPr>
          <a:xfrm>
            <a:off x="1241423" y="1582935"/>
            <a:ext cx="527051" cy="5270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54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A2E947-8C7A-411A-9389-0E9C4C5AF2B4}"/>
              </a:ext>
            </a:extLst>
          </p:cNvPr>
          <p:cNvSpPr txBox="1"/>
          <p:nvPr/>
        </p:nvSpPr>
        <p:spPr>
          <a:xfrm>
            <a:off x="3225800" y="936604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7DA2D-B8E2-453B-A522-5DA204F85CC0}"/>
              </a:ext>
            </a:extLst>
          </p:cNvPr>
          <p:cNvSpPr txBox="1"/>
          <p:nvPr/>
        </p:nvSpPr>
        <p:spPr>
          <a:xfrm>
            <a:off x="1768475" y="1779544"/>
            <a:ext cx="82391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07B96F-4137-4848-B8A3-E912DC5D5A98}"/>
              </a:ext>
            </a:extLst>
          </p:cNvPr>
          <p:cNvSpPr/>
          <p:nvPr/>
        </p:nvSpPr>
        <p:spPr>
          <a:xfrm>
            <a:off x="1241423" y="1582935"/>
            <a:ext cx="527051" cy="5270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3500" y="22225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endParaRPr lang="en-US" sz="2800" dirty="0"/>
          </a:p>
        </p:txBody>
      </p:sp>
      <p:sp>
        <p:nvSpPr>
          <p:cNvPr id="3" name="Rounded Rectangle 2"/>
          <p:cNvSpPr/>
          <p:nvPr/>
        </p:nvSpPr>
        <p:spPr>
          <a:xfrm>
            <a:off x="1064419" y="5331043"/>
            <a:ext cx="9910762" cy="7978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6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21D02D60-A303-4503-B2BC-71BC7E9CA2B6}"/>
              </a:ext>
            </a:extLst>
          </p:cNvPr>
          <p:cNvSpPr/>
          <p:nvPr/>
        </p:nvSpPr>
        <p:spPr>
          <a:xfrm>
            <a:off x="3311980" y="390506"/>
            <a:ext cx="5627914" cy="5648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8E7FB-6831-4863-9127-713C56F7C89E}"/>
              </a:ext>
            </a:extLst>
          </p:cNvPr>
          <p:cNvSpPr/>
          <p:nvPr/>
        </p:nvSpPr>
        <p:spPr>
          <a:xfrm>
            <a:off x="1636455" y="1303227"/>
            <a:ext cx="8515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defRPr/>
            </a:pP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 ta gọi ông là cố Đương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 hễ gặp chuyện gì khó, ông đều đảm đương gánh vác.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21D02D60-A303-4503-B2BC-71BC7E9CA2B6}"/>
              </a:ext>
            </a:extLst>
          </p:cNvPr>
          <p:cNvSpPr/>
          <p:nvPr/>
        </p:nvSpPr>
        <p:spPr>
          <a:xfrm>
            <a:off x="3311980" y="390506"/>
            <a:ext cx="5627914" cy="5648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8E7FB-6831-4863-9127-713C56F7C89E}"/>
              </a:ext>
            </a:extLst>
          </p:cNvPr>
          <p:cNvSpPr/>
          <p:nvPr/>
        </p:nvSpPr>
        <p:spPr>
          <a:xfrm>
            <a:off x="1272662" y="1322890"/>
            <a:ext cx="8515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defRPr/>
            </a:pP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 ta gọi ông là cố Đương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hễ gặp chuyện gì khó,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 đều đảm đương gánh vác.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1552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21D02D60-A303-4503-B2BC-71BC7E9CA2B6}"/>
              </a:ext>
            </a:extLst>
          </p:cNvPr>
          <p:cNvSpPr/>
          <p:nvPr/>
        </p:nvSpPr>
        <p:spPr>
          <a:xfrm>
            <a:off x="3311980" y="390506"/>
            <a:ext cx="5627914" cy="5648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8E7FB-6831-4863-9127-713C56F7C89E}"/>
              </a:ext>
            </a:extLst>
          </p:cNvPr>
          <p:cNvSpPr/>
          <p:nvPr/>
        </p:nvSpPr>
        <p:spPr>
          <a:xfrm>
            <a:off x="2029746" y="1096747"/>
            <a:ext cx="851535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dốc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mong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21D02D60-A303-4503-B2BC-71BC7E9CA2B6}"/>
              </a:ext>
            </a:extLst>
          </p:cNvPr>
          <p:cNvSpPr/>
          <p:nvPr/>
        </p:nvSpPr>
        <p:spPr>
          <a:xfrm>
            <a:off x="3311980" y="390506"/>
            <a:ext cx="5627914" cy="5648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8E7FB-6831-4863-9127-713C56F7C89E}"/>
              </a:ext>
            </a:extLst>
          </p:cNvPr>
          <p:cNvSpPr/>
          <p:nvPr/>
        </p:nvSpPr>
        <p:spPr>
          <a:xfrm>
            <a:off x="1793772" y="1155741"/>
            <a:ext cx="851535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dốc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mong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//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A2E947-8C7A-411A-9389-0E9C4C5AF2B4}"/>
              </a:ext>
            </a:extLst>
          </p:cNvPr>
          <p:cNvSpPr txBox="1"/>
          <p:nvPr/>
        </p:nvSpPr>
        <p:spPr>
          <a:xfrm>
            <a:off x="3225800" y="936604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7DA2D-B8E2-453B-A522-5DA204F85CC0}"/>
              </a:ext>
            </a:extLst>
          </p:cNvPr>
          <p:cNvSpPr txBox="1"/>
          <p:nvPr/>
        </p:nvSpPr>
        <p:spPr>
          <a:xfrm>
            <a:off x="1768475" y="1779544"/>
            <a:ext cx="8239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sờn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07B96F-4137-4848-B8A3-E912DC5D5A98}"/>
              </a:ext>
            </a:extLst>
          </p:cNvPr>
          <p:cNvSpPr/>
          <p:nvPr/>
        </p:nvSpPr>
        <p:spPr>
          <a:xfrm>
            <a:off x="1673223" y="1779544"/>
            <a:ext cx="527051" cy="5270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192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A2E947-8C7A-411A-9389-0E9C4C5AF2B4}"/>
              </a:ext>
            </a:extLst>
          </p:cNvPr>
          <p:cNvSpPr txBox="1"/>
          <p:nvPr/>
        </p:nvSpPr>
        <p:spPr>
          <a:xfrm>
            <a:off x="3225800" y="936604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7DA2D-B8E2-453B-A522-5DA204F85CC0}"/>
              </a:ext>
            </a:extLst>
          </p:cNvPr>
          <p:cNvSpPr txBox="1"/>
          <p:nvPr/>
        </p:nvSpPr>
        <p:spPr>
          <a:xfrm>
            <a:off x="1768475" y="1779544"/>
            <a:ext cx="8239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Sau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Lĩnh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07B96F-4137-4848-B8A3-E912DC5D5A98}"/>
              </a:ext>
            </a:extLst>
          </p:cNvPr>
          <p:cNvSpPr/>
          <p:nvPr/>
        </p:nvSpPr>
        <p:spPr>
          <a:xfrm>
            <a:off x="1504949" y="1779544"/>
            <a:ext cx="527051" cy="5270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7700" y="351080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1000918" y="5133572"/>
            <a:ext cx="10225881" cy="7978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98E053BD-0B5C-46BF-8DF3-8DABAC651985}"/>
              </a:ext>
            </a:extLst>
          </p:cNvPr>
          <p:cNvSpPr/>
          <p:nvPr/>
        </p:nvSpPr>
        <p:spPr>
          <a:xfrm>
            <a:off x="3699350" y="862024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BFA6A-6A67-45E7-9BCD-A084AB51D852}"/>
              </a:ext>
            </a:extLst>
          </p:cNvPr>
          <p:cNvSpPr txBox="1"/>
          <p:nvPr/>
        </p:nvSpPr>
        <p:spPr>
          <a:xfrm>
            <a:off x="3929471" y="921594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74826F-0237-49ED-81A3-788FD8D7D3A2}"/>
              </a:ext>
            </a:extLst>
          </p:cNvPr>
          <p:cNvGrpSpPr/>
          <p:nvPr/>
        </p:nvGrpSpPr>
        <p:grpSpPr>
          <a:xfrm>
            <a:off x="2163054" y="1840420"/>
            <a:ext cx="8292221" cy="3562796"/>
            <a:chOff x="2650888" y="992979"/>
            <a:chExt cx="7445374" cy="30861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C08C6E7-E3A1-4D30-83F6-4EAA16C23576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10A134-D0F0-4E59-BECE-57AB5828B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2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98" t="11304" b="2754"/>
          <a:stretch/>
        </p:blipFill>
        <p:spPr>
          <a:xfrm>
            <a:off x="960807" y="466576"/>
            <a:ext cx="4948352" cy="6043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807" y="735497"/>
            <a:ext cx="3209031" cy="145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9130" r="2924" b="14638"/>
          <a:stretch/>
        </p:blipFill>
        <p:spPr>
          <a:xfrm>
            <a:off x="5948902" y="466576"/>
            <a:ext cx="4973600" cy="3856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304" b="70870"/>
          <a:stretch/>
        </p:blipFill>
        <p:spPr>
          <a:xfrm rot="10800000">
            <a:off x="5909157" y="4322958"/>
            <a:ext cx="5053088" cy="2187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0496" y="4654828"/>
            <a:ext cx="4511750" cy="17559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7311" t="24043" r="48076" b="17117"/>
          <a:stretch/>
        </p:blipFill>
        <p:spPr>
          <a:xfrm rot="16200000">
            <a:off x="2236487" y="179262"/>
            <a:ext cx="591373" cy="3006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60807" y="516836"/>
            <a:ext cx="1152939" cy="437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SGK/112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C2839E-D8CA-059E-EA24-6073973F55C7}"/>
              </a:ext>
            </a:extLst>
          </p:cNvPr>
          <p:cNvGrpSpPr/>
          <p:nvPr/>
        </p:nvGrpSpPr>
        <p:grpSpPr>
          <a:xfrm>
            <a:off x="6857522" y="5120863"/>
            <a:ext cx="3809373" cy="629993"/>
            <a:chOff x="2191480" y="693067"/>
            <a:chExt cx="6891513" cy="629993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DAB9C2EE-E8F1-7B16-6752-F43705473CF4}"/>
                </a:ext>
              </a:extLst>
            </p:cNvPr>
            <p:cNvSpPr/>
            <p:nvPr/>
          </p:nvSpPr>
          <p:spPr>
            <a:xfrm>
              <a:off x="2973216" y="739118"/>
              <a:ext cx="6109777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lang="zh-CN" alt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486C43-9463-41AB-5C44-0FAF876A2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2483033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5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464"/>
          <a:stretch/>
        </p:blipFill>
        <p:spPr>
          <a:xfrm>
            <a:off x="3789365" y="537741"/>
            <a:ext cx="4489932" cy="5674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9627" y="854767"/>
            <a:ext cx="2365514" cy="7255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691148" y="196645"/>
            <a:ext cx="1691148" cy="173047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10455" y="3033886"/>
            <a:ext cx="31545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Poppins"/>
              </a:rPr>
              <a:t>Cộng: Chung vào, hoà cùng nhau.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Poppins"/>
              </a:rPr>
              <a:t>Đồng: Cùng (như một).</a:t>
            </a:r>
          </a:p>
          <a:p>
            <a:r>
              <a:rPr lang="vi-VN" dirty="0">
                <a:latin typeface="Poppins"/>
              </a:rPr>
              <a:t>Vậy, cộng đồng mang nghĩa gốc là “cùng chung với nhau”. </a:t>
            </a:r>
            <a:r>
              <a:rPr lang="en-US" dirty="0">
                <a:latin typeface="Poppins"/>
              </a:rPr>
              <a:t>C</a:t>
            </a:r>
            <a:r>
              <a:rPr lang="vi-VN" dirty="0">
                <a:latin typeface="Poppins"/>
              </a:rPr>
              <a:t>ộng đồng là “</a:t>
            </a:r>
            <a:r>
              <a:rPr lang="vi-VN" i="1" dirty="0">
                <a:latin typeface="Poppins"/>
              </a:rPr>
              <a:t>toàn thể những người cùng sống, có điểm giống nhau, gắn bó thành một khối trong sinh hoạt xã hội</a:t>
            </a:r>
            <a:r>
              <a:rPr lang="vi-VN" dirty="0">
                <a:latin typeface="Poppins"/>
              </a:rPr>
              <a:t>”.</a:t>
            </a:r>
            <a:endParaRPr lang="vi-VN" b="0" i="0" dirty="0">
              <a:effectLst/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296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7936EC1C-7F5D-4461-BDD6-C2C3FC26FB89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0697F4-E4DA-490F-BAB5-20C839118E25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519FBB-889A-4168-B4CF-452C008065BF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BBCE3-E505-42D7-9D57-86EDC44F62BA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155420-8AF3-48BD-B919-8E82FD6B6960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4EFBFDC0-AA7F-4271-88EB-3701545821F0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9E74C-DF12-4242-8B3D-207BBB62FE0B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6FE765-4B10-4FF2-A381-A07ADE444487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0D9AA51A-DB43-49B7-845B-E4E52136A57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C9077E-35C0-442F-9C52-5FD4C7B6E79D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E9534F0-2073-44D7-AA36-8A328DCEFFE3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5A0B6B8-7207-44CF-9B9C-CD268E4B7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394546AA-77D2-456C-9B28-32CCC2B70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E21C633A-2905-4CAF-BDBD-3BB60428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C86B3F-E08C-404A-8E54-4251FE178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19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965D5684-1DB3-4725-A372-64C98BAB708B}"/>
              </a:ext>
            </a:extLst>
          </p:cNvPr>
          <p:cNvSpPr/>
          <p:nvPr/>
        </p:nvSpPr>
        <p:spPr>
          <a:xfrm>
            <a:off x="3847370" y="2180982"/>
            <a:ext cx="6389955" cy="144574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0B06B-6FE2-403A-B3BB-8C17AB037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519" y="2375961"/>
            <a:ext cx="885825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323850" y="260419"/>
            <a:ext cx="11582400" cy="632153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81" y="5669341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3BEDB-D0F2-4ECE-89B3-C2D9A52CF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920" y="-229148"/>
            <a:ext cx="13216515" cy="64993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F0E7B9-195D-444C-BDA5-4DEA08711010}"/>
              </a:ext>
            </a:extLst>
          </p:cNvPr>
          <p:cNvGrpSpPr/>
          <p:nvPr/>
        </p:nvGrpSpPr>
        <p:grpSpPr>
          <a:xfrm>
            <a:off x="2013396" y="1076019"/>
            <a:ext cx="8203308" cy="3614599"/>
            <a:chOff x="2120703" y="1076019"/>
            <a:chExt cx="8880266" cy="3614599"/>
          </a:xfrm>
        </p:grpSpPr>
        <p:sp>
          <p:nvSpPr>
            <p:cNvPr id="11" name="椭圆 5">
              <a:extLst>
                <a:ext uri="{FF2B5EF4-FFF2-40B4-BE49-F238E27FC236}">
                  <a16:creationId xmlns:a16="http://schemas.microsoft.com/office/drawing/2014/main" id="{C3E1A729-5DBD-4CE7-8461-0CE6A1B01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4784" y="1076019"/>
              <a:ext cx="682512" cy="594240"/>
            </a:xfrm>
            <a:prstGeom prst="ellipse">
              <a:avLst/>
            </a:prstGeom>
            <a:solidFill>
              <a:srgbClr val="1B6A22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FZHei-B01S" panose="02010601030101010101" pitchFamily="2" charset="-122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ADD3D8-C78F-42E0-AED5-740E52214C64}"/>
                </a:ext>
              </a:extLst>
            </p:cNvPr>
            <p:cNvSpPr txBox="1"/>
            <p:nvPr/>
          </p:nvSpPr>
          <p:spPr>
            <a:xfrm>
              <a:off x="2120703" y="2012962"/>
              <a:ext cx="888026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ngày xưa người dân dưới chân núi Hồng Lĩnh phải bỏ nghề đánh cá, lên núi kiếm củi?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Vì lên núi kiếm củi đỡ vất vả hơn đánh cá.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Vì vùng biển gắn bó thường xuyên có bão lớn.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Vì </a:t>
              </a:r>
              <a:r>
                <a:rPr lang="en-US" sz="2800" dirty="0" err="1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thuyền b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è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 họ bị bão cuốn mất.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Arc 12"/>
          <p:cNvSpPr/>
          <p:nvPr/>
        </p:nvSpPr>
        <p:spPr>
          <a:xfrm>
            <a:off x="2013395" y="4194618"/>
            <a:ext cx="418305" cy="496000"/>
          </a:xfrm>
          <a:prstGeom prst="arc">
            <a:avLst>
              <a:gd name="adj1" fmla="val 63338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9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323850" y="260419"/>
            <a:ext cx="11582400" cy="6321533"/>
          </a:xfrm>
          <a:prstGeom prst="roundRect">
            <a:avLst>
              <a:gd name="adj" fmla="val 126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81" y="5669341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1165326" y="2607090"/>
            <a:ext cx="9899448" cy="118912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/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>
              <a:lnSpc>
                <a:spcPct val="114000"/>
              </a:lnSpc>
              <a:buFontTx/>
              <a:buChar char="-"/>
            </a:pP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 Đương là môt người luôn sẵn lòng đương đầu với khó khăn, bất kể là việc của ai. 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B46E0-5D58-4A3C-939D-E8136E332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642" y="-42312"/>
            <a:ext cx="12192000" cy="28834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385852-7D01-4782-AA54-AAE74BF7BD67}"/>
              </a:ext>
            </a:extLst>
          </p:cNvPr>
          <p:cNvGrpSpPr/>
          <p:nvPr/>
        </p:nvGrpSpPr>
        <p:grpSpPr>
          <a:xfrm>
            <a:off x="2084036" y="436841"/>
            <a:ext cx="8209722" cy="1457713"/>
            <a:chOff x="2084036" y="436841"/>
            <a:chExt cx="8209722" cy="1457713"/>
          </a:xfrm>
        </p:grpSpPr>
        <p:sp>
          <p:nvSpPr>
            <p:cNvPr id="13" name="椭圆 5">
              <a:extLst>
                <a:ext uri="{FF2B5EF4-FFF2-40B4-BE49-F238E27FC236}">
                  <a16:creationId xmlns:a16="http://schemas.microsoft.com/office/drawing/2014/main" id="{53E302E1-CF62-4D07-8A3E-C9B84F5FA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394" y="436841"/>
              <a:ext cx="627006" cy="561607"/>
            </a:xfrm>
            <a:prstGeom prst="ellipse">
              <a:avLst/>
            </a:prstGeom>
            <a:solidFill>
              <a:srgbClr val="1B6A22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FZHei-B01S" panose="02010601030101010101" pitchFamily="2" charset="-122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F2DBAF-4BCE-44B1-A39A-EDE414596765}"/>
                </a:ext>
              </a:extLst>
            </p:cNvPr>
            <p:cNvSpPr txBox="1"/>
            <p:nvPr/>
          </p:nvSpPr>
          <p:spPr>
            <a:xfrm>
              <a:off x="2084036" y="940447"/>
              <a:ext cx="82097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cố Đương có ý định ghép đá thành bậc thang lên núi?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1165326" y="3750807"/>
            <a:ext cx="9899448" cy="118912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/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>
              <a:lnSpc>
                <a:spcPct val="114000"/>
              </a:lnSpc>
              <a:buFontTx/>
              <a:buChar char="-"/>
            </a:pP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dân làng phải đi đường vòng rất xa để lên núi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vi-VN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ông đã một mình tìm cách làm đường.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1239173" y="4894524"/>
            <a:ext cx="9899448" cy="118912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/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>
              <a:lnSpc>
                <a:spcPct val="114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8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304800" y="115015"/>
            <a:ext cx="11582400" cy="632153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E915A6-F1F6-4DE6-85A9-760602790AE4}"/>
              </a:ext>
            </a:extLst>
          </p:cNvPr>
          <p:cNvSpPr txBox="1"/>
          <p:nvPr/>
        </p:nvSpPr>
        <p:spPr>
          <a:xfrm>
            <a:off x="1154158" y="2336134"/>
            <a:ext cx="10434275" cy="153233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sờn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81" y="5669341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78C4E-5D6C-4A01-A0A9-DC1A7FA87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642" y="-200314"/>
            <a:ext cx="12192000" cy="28834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187B2C-1185-4985-9482-FB89D26E0DD3}"/>
              </a:ext>
            </a:extLst>
          </p:cNvPr>
          <p:cNvGrpSpPr/>
          <p:nvPr/>
        </p:nvGrpSpPr>
        <p:grpSpPr>
          <a:xfrm>
            <a:off x="1991139" y="423027"/>
            <a:ext cx="8209722" cy="1490435"/>
            <a:chOff x="1991139" y="423027"/>
            <a:chExt cx="8209722" cy="1490435"/>
          </a:xfrm>
        </p:grpSpPr>
        <p:sp>
          <p:nvSpPr>
            <p:cNvPr id="15" name="椭圆 5">
              <a:extLst>
                <a:ext uri="{FF2B5EF4-FFF2-40B4-BE49-F238E27FC236}">
                  <a16:creationId xmlns:a16="http://schemas.microsoft.com/office/drawing/2014/main" id="{9BF0BB49-04CD-458E-B994-EACEE90B4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1894" y="423027"/>
              <a:ext cx="627006" cy="536328"/>
            </a:xfrm>
            <a:prstGeom prst="ellipse">
              <a:avLst/>
            </a:prstGeom>
            <a:solidFill>
              <a:srgbClr val="1B6A22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FZHei-B01S" panose="02010601030101010101" pitchFamily="2" charset="-122"/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FF11E2-6A5C-4F34-9209-BD3F969C983A}"/>
                </a:ext>
              </a:extLst>
            </p:cNvPr>
            <p:cNvSpPr txBox="1"/>
            <p:nvPr/>
          </p:nvSpPr>
          <p:spPr>
            <a:xfrm>
              <a:off x="1991139" y="959355"/>
              <a:ext cx="82097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Công việc làm đường của cố Đương diễn ra như thế nào?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E915A6-F1F6-4DE6-85A9-760602790AE4}"/>
              </a:ext>
            </a:extLst>
          </p:cNvPr>
          <p:cNvSpPr txBox="1"/>
          <p:nvPr/>
        </p:nvSpPr>
        <p:spPr>
          <a:xfrm>
            <a:off x="1221762" y="3984686"/>
            <a:ext cx="10434275" cy="105560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915A6-F1F6-4DE6-85A9-760602790AE4}"/>
              </a:ext>
            </a:extLst>
          </p:cNvPr>
          <p:cNvSpPr txBox="1"/>
          <p:nvPr/>
        </p:nvSpPr>
        <p:spPr>
          <a:xfrm>
            <a:off x="1218697" y="5156512"/>
            <a:ext cx="10668503" cy="105560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nhiều người trong xóm cũng tình nguyện đến làm 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 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8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0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89694B-E99E-4A2E-92E6-3B5BEBF528C9}"/>
              </a:ext>
            </a:extLst>
          </p:cNvPr>
          <p:cNvSpPr/>
          <p:nvPr/>
        </p:nvSpPr>
        <p:spPr>
          <a:xfrm>
            <a:off x="359188" y="169650"/>
            <a:ext cx="11582400" cy="632153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50780-B8CC-433F-980E-3FE5D647583C}"/>
              </a:ext>
            </a:extLst>
          </p:cNvPr>
          <p:cNvSpPr txBox="1"/>
          <p:nvPr/>
        </p:nvSpPr>
        <p:spPr>
          <a:xfrm>
            <a:off x="1119304" y="2354591"/>
            <a:ext cx="10180275" cy="200906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ảnh “những bậc đá chạm mây”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45367E03-0B99-466D-9E43-3601E128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81" y="5669341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EC80A-44EF-466C-9E09-2E6D5FA9A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642" y="-111576"/>
            <a:ext cx="12192000" cy="28834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8EB789-708D-4455-86C7-4F414DDB40D6}"/>
              </a:ext>
            </a:extLst>
          </p:cNvPr>
          <p:cNvGrpSpPr/>
          <p:nvPr/>
        </p:nvGrpSpPr>
        <p:grpSpPr>
          <a:xfrm>
            <a:off x="2045528" y="423027"/>
            <a:ext cx="8209722" cy="1513142"/>
            <a:chOff x="2045528" y="423027"/>
            <a:chExt cx="8209722" cy="1513142"/>
          </a:xfrm>
        </p:grpSpPr>
        <p:sp>
          <p:nvSpPr>
            <p:cNvPr id="15" name="椭圆 5">
              <a:extLst>
                <a:ext uri="{FF2B5EF4-FFF2-40B4-BE49-F238E27FC236}">
                  <a16:creationId xmlns:a16="http://schemas.microsoft.com/office/drawing/2014/main" id="{B14BC26B-E3AF-4291-BF73-D2F3A3806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3778" y="423027"/>
              <a:ext cx="653222" cy="559035"/>
            </a:xfrm>
            <a:prstGeom prst="ellipse">
              <a:avLst/>
            </a:prstGeom>
            <a:solidFill>
              <a:srgbClr val="1B6A22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FZHei-B01S" panose="02010601030101010101" pitchFamily="2" charset="-122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B4EDFA-1C1E-4DDA-BB28-19E74DCE1FD3}"/>
                </a:ext>
              </a:extLst>
            </p:cNvPr>
            <p:cNvSpPr txBox="1"/>
            <p:nvPr/>
          </p:nvSpPr>
          <p:spPr>
            <a:xfrm>
              <a:off x="2045528" y="982062"/>
              <a:ext cx="82097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Hình ảnh “những bậc đá chạm mây” nói lên điều gì về việc làm của cố Đương?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450780-B8CC-433F-980E-3FE5D647583C}"/>
              </a:ext>
            </a:extLst>
          </p:cNvPr>
          <p:cNvSpPr txBox="1"/>
          <p:nvPr/>
        </p:nvSpPr>
        <p:spPr>
          <a:xfrm>
            <a:off x="1119305" y="4504265"/>
            <a:ext cx="10180275" cy="153233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ảnh “những bậc đá chạm mây”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221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87B55B5-C1FD-4FDD-8C74-9CC6BAFB3D2C}"/>
              </a:ext>
            </a:extLst>
          </p:cNvPr>
          <p:cNvGrpSpPr/>
          <p:nvPr/>
        </p:nvGrpSpPr>
        <p:grpSpPr>
          <a:xfrm>
            <a:off x="1726138" y="2123541"/>
            <a:ext cx="8766415" cy="2203909"/>
            <a:chOff x="1586863" y="826185"/>
            <a:chExt cx="5045527" cy="20639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927137-AA7B-425C-A16A-F9D299843E0C}"/>
                </a:ext>
              </a:extLst>
            </p:cNvPr>
            <p:cNvGrpSpPr/>
            <p:nvPr/>
          </p:nvGrpSpPr>
          <p:grpSpPr>
            <a:xfrm>
              <a:off x="1586863" y="826185"/>
              <a:ext cx="5045527" cy="2063972"/>
              <a:chOff x="191037" y="84046"/>
              <a:chExt cx="9018276" cy="5258209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281C30F-D954-4207-82E0-6CD296BCAC54}"/>
                  </a:ext>
                </a:extLst>
              </p:cNvPr>
              <p:cNvSpPr/>
              <p:nvPr/>
            </p:nvSpPr>
            <p:spPr>
              <a:xfrm>
                <a:off x="191037" y="462096"/>
                <a:ext cx="8856471" cy="4880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01600">
                  <a:srgbClr val="F9A49D">
                    <a:alpha val="60000"/>
                  </a:srgb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4E1F5B6-5F99-47BD-8619-3164B36042B1}"/>
                  </a:ext>
                </a:extLst>
              </p:cNvPr>
              <p:cNvSpPr/>
              <p:nvPr/>
            </p:nvSpPr>
            <p:spPr>
              <a:xfrm>
                <a:off x="352840" y="84046"/>
                <a:ext cx="8856473" cy="4880158"/>
              </a:xfrm>
              <a:prstGeom prst="roundRect">
                <a:avLst/>
              </a:prstGeom>
              <a:noFill/>
              <a:ln w="28575">
                <a:solidFill>
                  <a:srgbClr val="FF4791"/>
                </a:solidFill>
              </a:ln>
              <a:effectLst>
                <a:glow rad="101600">
                  <a:srgbClr val="FF4791">
                    <a:alpha val="40000"/>
                  </a:srgb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557D5C-3CDE-42FE-8861-7190758F4802}"/>
                </a:ext>
              </a:extLst>
            </p:cNvPr>
            <p:cNvSpPr txBox="1"/>
            <p:nvPr/>
          </p:nvSpPr>
          <p:spPr>
            <a:xfrm>
              <a:off x="1749983" y="1201802"/>
              <a:ext cx="4822236" cy="1008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5. 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Đóng vai một người dân trong xóm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thiệu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về cố Đương.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3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088B57-37A3-4463-8991-D81B0653582E}"/>
              </a:ext>
            </a:extLst>
          </p:cNvPr>
          <p:cNvGrpSpPr/>
          <p:nvPr/>
        </p:nvGrpSpPr>
        <p:grpSpPr>
          <a:xfrm>
            <a:off x="1848129" y="980938"/>
            <a:ext cx="8519349" cy="739908"/>
            <a:chOff x="1836326" y="422138"/>
            <a:chExt cx="8519349" cy="739908"/>
          </a:xfrm>
        </p:grpSpPr>
        <p:sp>
          <p:nvSpPr>
            <p:cNvPr id="7" name="Double Wave 6">
              <a:extLst>
                <a:ext uri="{FF2B5EF4-FFF2-40B4-BE49-F238E27FC236}">
                  <a16:creationId xmlns:a16="http://schemas.microsoft.com/office/drawing/2014/main" id="{C3D0F38B-4AEE-497D-9FBC-920A5C602A39}"/>
                </a:ext>
              </a:extLst>
            </p:cNvPr>
            <p:cNvSpPr/>
            <p:nvPr/>
          </p:nvSpPr>
          <p:spPr>
            <a:xfrm>
              <a:off x="4379041" y="422138"/>
              <a:ext cx="3297982" cy="739908"/>
            </a:xfrm>
            <a:prstGeom prst="doubleWav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6DE273-A6FC-4B58-B6FA-50208FE4716D}"/>
                </a:ext>
              </a:extLst>
            </p:cNvPr>
            <p:cNvSpPr txBox="1"/>
            <p:nvPr/>
          </p:nvSpPr>
          <p:spPr>
            <a:xfrm>
              <a:off x="1836326" y="422138"/>
              <a:ext cx="85193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NỘI DUNG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844B533-9710-4395-86F8-9B3CD5A105E9}"/>
              </a:ext>
            </a:extLst>
          </p:cNvPr>
          <p:cNvSpPr txBox="1"/>
          <p:nvPr/>
        </p:nvSpPr>
        <p:spPr>
          <a:xfrm>
            <a:off x="1836326" y="2136553"/>
            <a:ext cx="8531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quyết tâm, sự kiên trì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 cố Đương, một người biết sống vì dân làng.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8C9AC6-7460-4FE5-AE65-58EBE5F68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168" y="1523220"/>
            <a:ext cx="4822354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74700" y="1398544"/>
            <a:ext cx="10617200" cy="47863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2E947-8C7A-411A-9389-0E9C4C5AF2B4}"/>
              </a:ext>
            </a:extLst>
          </p:cNvPr>
          <p:cNvSpPr txBox="1"/>
          <p:nvPr/>
        </p:nvSpPr>
        <p:spPr>
          <a:xfrm>
            <a:off x="3378200" y="428604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7DA2D-B8E2-453B-A522-5DA204F85CC0}"/>
              </a:ext>
            </a:extLst>
          </p:cNvPr>
          <p:cNvSpPr txBox="1"/>
          <p:nvPr/>
        </p:nvSpPr>
        <p:spPr>
          <a:xfrm>
            <a:off x="952500" y="1518539"/>
            <a:ext cx="102438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sờn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Sau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Lĩnh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390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DD5AFE-9F7A-4C05-945B-99CAEBDB9681}"/>
              </a:ext>
            </a:extLst>
          </p:cNvPr>
          <p:cNvSpPr/>
          <p:nvPr/>
        </p:nvSpPr>
        <p:spPr>
          <a:xfrm>
            <a:off x="2864603" y="1053966"/>
            <a:ext cx="4842370" cy="2304348"/>
          </a:xfrm>
          <a:prstGeom prst="wedgeRoundRectCallout">
            <a:avLst>
              <a:gd name="adj1" fmla="val 66460"/>
              <a:gd name="adj2" fmla="val 444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ECE1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8816E3-8DC8-41D4-BE5B-22859A00E4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72" y="2357440"/>
            <a:ext cx="3817855" cy="38178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8381" t="49965" r="64599" b="40211"/>
          <a:stretch/>
        </p:blipFill>
        <p:spPr>
          <a:xfrm>
            <a:off x="824047" y="664143"/>
            <a:ext cx="991265" cy="77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74700" y="1398544"/>
            <a:ext cx="10617200" cy="47863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2E947-8C7A-411A-9389-0E9C4C5AF2B4}"/>
              </a:ext>
            </a:extLst>
          </p:cNvPr>
          <p:cNvSpPr txBox="1"/>
          <p:nvPr/>
        </p:nvSpPr>
        <p:spPr>
          <a:xfrm>
            <a:off x="3378200" y="428604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7DA2D-B8E2-453B-A522-5DA204F85CC0}"/>
              </a:ext>
            </a:extLst>
          </p:cNvPr>
          <p:cNvSpPr txBox="1"/>
          <p:nvPr/>
        </p:nvSpPr>
        <p:spPr>
          <a:xfrm>
            <a:off x="1064260" y="1518539"/>
            <a:ext cx="10091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sờn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Sau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Lĩnh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7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46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92A4-DCCA-44DC-8D6B-CEF4BC2EC3F4}"/>
              </a:ext>
            </a:extLst>
          </p:cNvPr>
          <p:cNvSpPr/>
          <p:nvPr/>
        </p:nvSpPr>
        <p:spPr>
          <a:xfrm>
            <a:off x="3147237" y="1467293"/>
            <a:ext cx="8367823" cy="281762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C8380-5892-46F5-AE88-2267569C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650" y="2398700"/>
            <a:ext cx="10742083" cy="17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344DC-F97A-4B93-8AE2-B8383B83C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272" y="1227847"/>
            <a:ext cx="315800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对话气泡: 圆角矩形 8">
            <a:extLst>
              <a:ext uri="{FF2B5EF4-FFF2-40B4-BE49-F238E27FC236}">
                <a16:creationId xmlns:a16="http://schemas.microsoft.com/office/drawing/2014/main" id="{91A9791A-7B8C-43A3-BDC2-C77E12E55E24}"/>
              </a:ext>
            </a:extLst>
          </p:cNvPr>
          <p:cNvSpPr/>
          <p:nvPr/>
        </p:nvSpPr>
        <p:spPr>
          <a:xfrm>
            <a:off x="1148317" y="127591"/>
            <a:ext cx="10069032" cy="587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1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.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Quan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sát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tranh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minh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họa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,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nói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về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sự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trong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từng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tranh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SemiBold" panose="020206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13" t="5370" r="9155" b="2778"/>
          <a:stretch/>
        </p:blipFill>
        <p:spPr>
          <a:xfrm rot="16200000">
            <a:off x="3352427" y="723527"/>
            <a:ext cx="5347446" cy="5778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68130" y="609599"/>
            <a:ext cx="39427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015317" y="580103"/>
            <a:ext cx="1174954" cy="9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017" t="7596" r="11031" b="49008"/>
          <a:stretch/>
        </p:blipFill>
        <p:spPr>
          <a:xfrm rot="16200000">
            <a:off x="3917949" y="266221"/>
            <a:ext cx="4241800" cy="459835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93799" y="4993872"/>
            <a:ext cx="9690099" cy="1064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3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93799" y="4993872"/>
            <a:ext cx="9690099" cy="1064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128" t="51800" r="9155" b="3585"/>
          <a:stretch/>
        </p:blipFill>
        <p:spPr>
          <a:xfrm rot="16200000">
            <a:off x="3956549" y="394201"/>
            <a:ext cx="4164598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0399" y="4993872"/>
            <a:ext cx="8737601" cy="1064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19" t="7187" r="53693" b="49410"/>
          <a:stretch/>
        </p:blipFill>
        <p:spPr>
          <a:xfrm rot="16200000">
            <a:off x="4070643" y="406696"/>
            <a:ext cx="3936409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0399" y="4993872"/>
            <a:ext cx="8737601" cy="1064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20" t="51397" r="52484" b="3787"/>
          <a:stretch/>
        </p:blipFill>
        <p:spPr>
          <a:xfrm rot="16200000">
            <a:off x="4361676" y="431028"/>
            <a:ext cx="3875045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405F27-5D8A-48AE-BAB3-71F774B954E5}"/>
              </a:ext>
            </a:extLst>
          </p:cNvPr>
          <p:cNvGrpSpPr/>
          <p:nvPr/>
        </p:nvGrpSpPr>
        <p:grpSpPr>
          <a:xfrm>
            <a:off x="6362700" y="1066405"/>
            <a:ext cx="4856590" cy="938408"/>
            <a:chOff x="8074959" y="1866151"/>
            <a:chExt cx="3934904" cy="938408"/>
          </a:xfrm>
        </p:grpSpPr>
        <p:sp>
          <p:nvSpPr>
            <p:cNvPr id="6" name="Rounded Rectangular Callout 15">
              <a:extLst>
                <a:ext uri="{FF2B5EF4-FFF2-40B4-BE49-F238E27FC236}">
                  <a16:creationId xmlns:a16="http://schemas.microsoft.com/office/drawing/2014/main" id="{C2D1A127-5FB3-49D6-8C46-55467F211C75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D115D275-F775-49E5-BA6A-ABB47A840B11}"/>
                </a:ext>
              </a:extLst>
            </p:cNvPr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5D1924F9-6FC5-40C4-A6CF-55B32929082F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1" name="Rounded Rectangle 36">
            <a:extLst>
              <a:ext uri="{FF2B5EF4-FFF2-40B4-BE49-F238E27FC236}">
                <a16:creationId xmlns:a16="http://schemas.microsoft.com/office/drawing/2014/main" id="{742D95DF-A02F-46F5-BBF4-F3F101D43CF9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13" t="5370" r="9155" b="2778"/>
          <a:stretch/>
        </p:blipFill>
        <p:spPr>
          <a:xfrm rot="16200000">
            <a:off x="971033" y="1252016"/>
            <a:ext cx="4853836" cy="5245100"/>
          </a:xfrm>
          <a:prstGeom prst="rect">
            <a:avLst/>
          </a:prstGeom>
        </p:spPr>
      </p:pic>
      <p:sp>
        <p:nvSpPr>
          <p:cNvPr id="12" name="对话气泡: 圆角矩形 8">
            <a:extLst>
              <a:ext uri="{FF2B5EF4-FFF2-40B4-BE49-F238E27FC236}">
                <a16:creationId xmlns:a16="http://schemas.microsoft.com/office/drawing/2014/main" id="{91A9791A-7B8C-43A3-BDC2-C77E12E55E24}"/>
              </a:ext>
            </a:extLst>
          </p:cNvPr>
          <p:cNvSpPr/>
          <p:nvPr/>
        </p:nvSpPr>
        <p:spPr>
          <a:xfrm>
            <a:off x="591565" y="384565"/>
            <a:ext cx="7347983" cy="5878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2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.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lại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từng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đoạn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câu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theo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SemiBold" panose="02020600000000000000" pitchFamily="18" charset="-122"/>
                <a:cs typeface="Arial" panose="020B0604020202020204" pitchFamily="34" charset="0"/>
              </a:rPr>
              <a:t>tranh</a:t>
            </a:r>
            <a:endParaRPr lang="zh-CN" altLang="en-US" sz="2800" dirty="0">
              <a:solidFill>
                <a:srgbClr val="002060"/>
              </a:solidFill>
              <a:latin typeface="Arial" panose="020B0604020202020204" pitchFamily="34" charset="0"/>
              <a:ea typeface="思源宋体 SemiBold" panose="020206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365" y="348613"/>
            <a:ext cx="6187935" cy="78168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309408" y="1727200"/>
            <a:ext cx="4891992" cy="300989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Một ngày mưa bão, gió to sóng lớn cuốn trôi mất thuyền bè, chài lưới của dân làng chài.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017" t="7596" r="11031" b="49008"/>
          <a:stretch/>
        </p:blipFill>
        <p:spPr>
          <a:xfrm rot="16200000">
            <a:off x="1301749" y="1129821"/>
            <a:ext cx="4241800" cy="45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7311" t="24043" r="48076" b="17117"/>
          <a:stretch/>
        </p:blipFill>
        <p:spPr>
          <a:xfrm rot="16200000">
            <a:off x="6242861" y="-592634"/>
            <a:ext cx="591373" cy="3006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98" y="1461052"/>
            <a:ext cx="4305901" cy="48203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85599" y="1710047"/>
            <a:ext cx="471410" cy="41801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365" y="348613"/>
            <a:ext cx="6187935" cy="78168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309408" y="1727200"/>
            <a:ext cx="4891992" cy="300989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cs typeface="Calibri" panose="020F0502020204030204" pitchFamily="34" charset="0"/>
              </a:rPr>
              <a:t>Người dân đi kiếm củi mưu sinh. Song, con đường lên núi Hồng Lĩnh rất xa và bất tiện.</a:t>
            </a:r>
            <a:endParaRPr lang="en-US" sz="3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9128" t="51800" r="9155" b="3585"/>
          <a:stretch/>
        </p:blipFill>
        <p:spPr>
          <a:xfrm rot="16200000">
            <a:off x="1530849" y="1346701"/>
            <a:ext cx="4164598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365" y="348613"/>
            <a:ext cx="6187935" cy="78168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309408" y="1727200"/>
            <a:ext cx="4891992" cy="300989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cs typeface="Calibri" panose="020F0502020204030204" pitchFamily="34" charset="0"/>
              </a:rPr>
              <a:t>Cố Đương thấy bà con vất vả, liền nảy ý định ghép đá thành bậc thang đi lên núi.</a:t>
            </a:r>
            <a:endParaRPr lang="en-US" sz="3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19" t="7187" r="53693" b="49410"/>
          <a:stretch/>
        </p:blipFill>
        <p:spPr>
          <a:xfrm rot="16200000">
            <a:off x="1492543" y="1333796"/>
            <a:ext cx="3936409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42" y="275997"/>
            <a:ext cx="6441935" cy="867180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284010" y="2094503"/>
            <a:ext cx="5044390" cy="316275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Dân trong làng thấy ý tưởng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cố Đương hiệu quả, ra tay giúp sức để làm đường lên núi từ việc ghép đá.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020" t="51397" r="52484" b="3787"/>
          <a:stretch/>
        </p:blipFill>
        <p:spPr>
          <a:xfrm rot="16200000">
            <a:off x="1555191" y="1275788"/>
            <a:ext cx="4122270" cy="45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13" t="5370" r="9155" b="2778"/>
          <a:stretch/>
        </p:blipFill>
        <p:spPr>
          <a:xfrm rot="16200000">
            <a:off x="1206354" y="745263"/>
            <a:ext cx="4618580" cy="4990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05F06C-F23E-4CF6-AA48-2ED58A3D3ED9}"/>
              </a:ext>
            </a:extLst>
          </p:cNvPr>
          <p:cNvGrpSpPr/>
          <p:nvPr/>
        </p:nvGrpSpPr>
        <p:grpSpPr>
          <a:xfrm>
            <a:off x="6438899" y="771799"/>
            <a:ext cx="4784967" cy="1328023"/>
            <a:chOff x="8074959" y="1553241"/>
            <a:chExt cx="3934904" cy="1328023"/>
          </a:xfrm>
        </p:grpSpPr>
        <p:sp>
          <p:nvSpPr>
            <p:cNvPr id="6" name="Rounded Rectangular Callout 15">
              <a:extLst>
                <a:ext uri="{FF2B5EF4-FFF2-40B4-BE49-F238E27FC236}">
                  <a16:creationId xmlns:a16="http://schemas.microsoft.com/office/drawing/2014/main" id="{C0B0FEA9-EBA9-4EA4-B668-BF11E5D14170}"/>
                </a:ext>
              </a:extLst>
            </p:cNvPr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16">
              <a:extLst>
                <a:ext uri="{FF2B5EF4-FFF2-40B4-BE49-F238E27FC236}">
                  <a16:creationId xmlns:a16="http://schemas.microsoft.com/office/drawing/2014/main" id="{85B06CA9-42B5-4801-BEC7-FCFAF92560B3}"/>
                </a:ext>
              </a:extLst>
            </p:cNvPr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ounded Rectangle 37">
            <a:extLst>
              <a:ext uri="{FF2B5EF4-FFF2-40B4-BE49-F238E27FC236}">
                <a16:creationId xmlns:a16="http://schemas.microsoft.com/office/drawing/2014/main" id="{1E154F06-22B5-413B-9F89-1D61DC7F1696}"/>
              </a:ext>
            </a:extLst>
          </p:cNvPr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9" name="Rounded Rectangle 55">
            <a:extLst>
              <a:ext uri="{FF2B5EF4-FFF2-40B4-BE49-F238E27FC236}">
                <a16:creationId xmlns:a16="http://schemas.microsoft.com/office/drawing/2014/main" id="{56DAFCFA-87EF-4FAC-96B0-E8000DE5CE77}"/>
              </a:ext>
            </a:extLst>
          </p:cNvPr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rgbClr val="0073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C9E4D4-E416-4A21-A395-47AD2A52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80" y="2079451"/>
            <a:ext cx="780355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23" y="4756686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4" y="2663475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và rõ ràng </a:t>
            </a:r>
            <a:r>
              <a:rPr lang="nl-NL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bậc đá chạm mây</a:t>
            </a:r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biết nghỉ ngơi đúng chỗ.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25893" y="3839350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nội 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185542" y="4919447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hiểu nội dung câu chuyện </a:t>
            </a:r>
            <a:r>
              <a:rPr lang="nl-NL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bậc đá chạm mây</a:t>
            </a:r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kể lại được từng đoạn câu chuyện theo tranh.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14BDB1F-464F-F9B3-ADF9-0E8729C6C9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51" y="3218648"/>
            <a:ext cx="3639352" cy="36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18B12DE-6CFE-4EE9-83AC-5BA960A58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897" y="1304047"/>
            <a:ext cx="3158002" cy="14936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0D6293-5718-4558-BAFD-964A954C4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147" y="2669770"/>
            <a:ext cx="1579001" cy="676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B0107-EEB2-45F5-8F27-B15CA3982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870" y="3388133"/>
            <a:ext cx="753530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7A925F6-2624-42F6-A2C6-EDCCF181C036}"/>
              </a:ext>
            </a:extLst>
          </p:cNvPr>
          <p:cNvGrpSpPr/>
          <p:nvPr/>
        </p:nvGrpSpPr>
        <p:grpSpPr>
          <a:xfrm>
            <a:off x="1603979" y="2235484"/>
            <a:ext cx="10246801" cy="2218765"/>
            <a:chOff x="1683625" y="2418365"/>
            <a:chExt cx="8858256" cy="1777326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D33D3373-2FB6-4A19-B5B4-A7FA80998613}"/>
                </a:ext>
              </a:extLst>
            </p:cNvPr>
            <p:cNvSpPr/>
            <p:nvPr/>
          </p:nvSpPr>
          <p:spPr>
            <a:xfrm>
              <a:off x="2901022" y="2418365"/>
              <a:ext cx="6389955" cy="1445746"/>
            </a:xfrm>
            <a:prstGeom prst="roundRect">
              <a:avLst/>
            </a:prstGeom>
            <a:solidFill>
              <a:srgbClr val="CF2665">
                <a:alpha val="63000"/>
              </a:srgbClr>
            </a:soli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448A83-9492-48C5-B60B-73E8D4A8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3625" y="2683752"/>
              <a:ext cx="8858256" cy="1511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7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98" t="11304" b="2754"/>
          <a:stretch/>
        </p:blipFill>
        <p:spPr>
          <a:xfrm>
            <a:off x="960807" y="466576"/>
            <a:ext cx="4948352" cy="6043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807" y="735497"/>
            <a:ext cx="3209031" cy="145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9130" r="2924" b="14638"/>
          <a:stretch/>
        </p:blipFill>
        <p:spPr>
          <a:xfrm>
            <a:off x="5948902" y="466576"/>
            <a:ext cx="4973600" cy="3856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304" b="70870"/>
          <a:stretch/>
        </p:blipFill>
        <p:spPr>
          <a:xfrm rot="10800000">
            <a:off x="5909157" y="4322958"/>
            <a:ext cx="5053088" cy="2187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0496" y="4654828"/>
            <a:ext cx="4511750" cy="17559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7311" t="24043" r="48076" b="17117"/>
          <a:stretch/>
        </p:blipFill>
        <p:spPr>
          <a:xfrm rot="16200000">
            <a:off x="2236487" y="179262"/>
            <a:ext cx="591373" cy="3006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60807" y="516836"/>
            <a:ext cx="1152939" cy="437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SGK/112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C2839E-D8CA-059E-EA24-6073973F55C7}"/>
              </a:ext>
            </a:extLst>
          </p:cNvPr>
          <p:cNvGrpSpPr/>
          <p:nvPr/>
        </p:nvGrpSpPr>
        <p:grpSpPr>
          <a:xfrm>
            <a:off x="7212728" y="5120862"/>
            <a:ext cx="2642232" cy="629994"/>
            <a:chOff x="2834082" y="693066"/>
            <a:chExt cx="4780045" cy="629994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DAB9C2EE-E8F1-7B16-6752-F43705473CF4}"/>
                </a:ext>
              </a:extLst>
            </p:cNvPr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486C43-9463-41AB-5C44-0FAF876A2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3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498" t="11304" b="2754"/>
          <a:stretch/>
        </p:blipFill>
        <p:spPr>
          <a:xfrm>
            <a:off x="960807" y="466576"/>
            <a:ext cx="4948352" cy="6043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807" y="735497"/>
            <a:ext cx="3209031" cy="1451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9130" r="2924" b="14638"/>
          <a:stretch/>
        </p:blipFill>
        <p:spPr>
          <a:xfrm>
            <a:off x="5948902" y="466576"/>
            <a:ext cx="4973600" cy="3856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304" b="70870"/>
          <a:stretch/>
        </p:blipFill>
        <p:spPr>
          <a:xfrm rot="10800000">
            <a:off x="5909157" y="4322958"/>
            <a:ext cx="5053088" cy="2187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0496" y="4654828"/>
            <a:ext cx="4511750" cy="17559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311" t="24043" r="48076" b="17117"/>
          <a:stretch/>
        </p:blipFill>
        <p:spPr>
          <a:xfrm rot="16200000">
            <a:off x="2236487" y="179262"/>
            <a:ext cx="591373" cy="3006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60807" y="516836"/>
            <a:ext cx="1152939" cy="437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SGK/112</a:t>
            </a:r>
          </a:p>
        </p:txBody>
      </p:sp>
      <p:grpSp>
        <p:nvGrpSpPr>
          <p:cNvPr id="13" name="组合 5">
            <a:extLst>
              <a:ext uri="{FF2B5EF4-FFF2-40B4-BE49-F238E27FC236}">
                <a16:creationId xmlns:a16="http://schemas.microsoft.com/office/drawing/2014/main" id="{E67E49EA-CC36-45B2-91D8-E1593B88B800}"/>
              </a:ext>
            </a:extLst>
          </p:cNvPr>
          <p:cNvGrpSpPr/>
          <p:nvPr/>
        </p:nvGrpSpPr>
        <p:grpSpPr>
          <a:xfrm>
            <a:off x="7025980" y="4979503"/>
            <a:ext cx="3400168" cy="766889"/>
            <a:chOff x="2954954" y="4334354"/>
            <a:chExt cx="6334189" cy="1214046"/>
          </a:xfrm>
        </p:grpSpPr>
        <p:sp>
          <p:nvSpPr>
            <p:cNvPr id="14" name="矩形 15">
              <a:extLst>
                <a:ext uri="{FF2B5EF4-FFF2-40B4-BE49-F238E27FC236}">
                  <a16:creationId xmlns:a16="http://schemas.microsoft.com/office/drawing/2014/main" id="{7989FCC8-6DA1-4181-88CA-F3D416827C16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DA1DD056-A0D5-4EC7-8FDE-21CD922ED468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9">
              <a:extLst>
                <a:ext uri="{FF2B5EF4-FFF2-40B4-BE49-F238E27FC236}">
                  <a16:creationId xmlns:a16="http://schemas.microsoft.com/office/drawing/2014/main" id="{4E316381-4A25-486F-8A54-025653B0A1F1}"/>
                </a:ext>
              </a:extLst>
            </p:cNvPr>
            <p:cNvSpPr/>
            <p:nvPr/>
          </p:nvSpPr>
          <p:spPr>
            <a:xfrm>
              <a:off x="3010551" y="4334354"/>
              <a:ext cx="6247872" cy="979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97B81AFB-9EE5-EF52-A119-1C6C4A341C2A}"/>
              </a:ext>
            </a:extLst>
          </p:cNvPr>
          <p:cNvSpPr/>
          <p:nvPr/>
        </p:nvSpPr>
        <p:spPr>
          <a:xfrm>
            <a:off x="1029060" y="2132725"/>
            <a:ext cx="325182" cy="26138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B81AFB-9EE5-EF52-A119-1C6C4A341C2A}"/>
              </a:ext>
            </a:extLst>
          </p:cNvPr>
          <p:cNvSpPr/>
          <p:nvPr/>
        </p:nvSpPr>
        <p:spPr>
          <a:xfrm>
            <a:off x="1107440" y="3962909"/>
            <a:ext cx="246802" cy="26138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B81AFB-9EE5-EF52-A119-1C6C4A341C2A}"/>
              </a:ext>
            </a:extLst>
          </p:cNvPr>
          <p:cNvSpPr/>
          <p:nvPr/>
        </p:nvSpPr>
        <p:spPr>
          <a:xfrm>
            <a:off x="8503319" y="735497"/>
            <a:ext cx="247853" cy="21866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B81AFB-9EE5-EF52-A119-1C6C4A341C2A}"/>
              </a:ext>
            </a:extLst>
          </p:cNvPr>
          <p:cNvSpPr/>
          <p:nvPr/>
        </p:nvSpPr>
        <p:spPr>
          <a:xfrm>
            <a:off x="8503319" y="2227248"/>
            <a:ext cx="268173" cy="28549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7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2509C06-B93A-4B11-A169-F87E60E94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423" y="396524"/>
            <a:ext cx="10897153" cy="6456993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7DF0CD4A-6250-4632-89E3-1E62DCE999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0" t="46666" r="7284" b="33704"/>
          <a:stretch/>
        </p:blipFill>
        <p:spPr>
          <a:xfrm>
            <a:off x="0" y="4279769"/>
            <a:ext cx="4840265" cy="2578231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DEF2A76E-8A2E-486E-A0F0-8B73892952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5" t="58565" r="29400"/>
          <a:stretch/>
        </p:blipFill>
        <p:spPr>
          <a:xfrm rot="16200000">
            <a:off x="7602622" y="1494709"/>
            <a:ext cx="696687" cy="5557781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EAEF26D7-0D94-4E47-B7D6-5585AE9A52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5" t="58565" r="29400"/>
          <a:stretch/>
        </p:blipFill>
        <p:spPr>
          <a:xfrm rot="16200000">
            <a:off x="7745498" y="235730"/>
            <a:ext cx="696687" cy="5462530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165DD9B9-E553-4FAA-AD49-9C6781B391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5" t="58565" r="29400"/>
          <a:stretch/>
        </p:blipFill>
        <p:spPr>
          <a:xfrm rot="16200000">
            <a:off x="7765096" y="-778330"/>
            <a:ext cx="696687" cy="49873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D91F8C2-5B1A-4854-AA4A-555F689E4FB9}"/>
              </a:ext>
            </a:extLst>
          </p:cNvPr>
          <p:cNvSpPr txBox="1">
            <a:spLocks/>
          </p:cNvSpPr>
          <p:nvPr/>
        </p:nvSpPr>
        <p:spPr>
          <a:xfrm>
            <a:off x="5781675" y="1221923"/>
            <a:ext cx="465947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250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33250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33250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Lĩnh</a:t>
            </a:r>
            <a:endParaRPr kumimoji="0" lang="en-GB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250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386D5C8-7400-419F-A433-EC72CC486259}"/>
              </a:ext>
            </a:extLst>
          </p:cNvPr>
          <p:cNvSpPr txBox="1">
            <a:spLocks/>
          </p:cNvSpPr>
          <p:nvPr/>
        </p:nvSpPr>
        <p:spPr>
          <a:xfrm>
            <a:off x="5562600" y="2318904"/>
            <a:ext cx="5130254" cy="78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200" dirty="0" err="1">
                <a:solidFill>
                  <a:srgbClr val="3325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250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33250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33250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núi</a:t>
            </a:r>
            <a:endParaRPr kumimoji="0" lang="en-GB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250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18D8C59-F608-4F48-833B-46DADBA27417}"/>
              </a:ext>
            </a:extLst>
          </p:cNvPr>
          <p:cNvSpPr txBox="1">
            <a:spLocks/>
          </p:cNvSpPr>
          <p:nvPr/>
        </p:nvSpPr>
        <p:spPr>
          <a:xfrm>
            <a:off x="5543551" y="3539773"/>
            <a:ext cx="5092152" cy="846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3200" dirty="0" err="1">
                <a:solidFill>
                  <a:srgbClr val="3325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yên</a:t>
            </a:r>
            <a:r>
              <a:rPr lang="en-US" altLang="zh-CN" sz="3200" dirty="0">
                <a:solidFill>
                  <a:srgbClr val="3325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325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lành</a:t>
            </a:r>
            <a:endParaRPr kumimoji="0" lang="en-GB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250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2" name="组合 5">
            <a:extLst>
              <a:ext uri="{FF2B5EF4-FFF2-40B4-BE49-F238E27FC236}">
                <a16:creationId xmlns:a16="http://schemas.microsoft.com/office/drawing/2014/main" id="{64481D51-A14F-4563-B8FB-08D0F26A7040}"/>
              </a:ext>
            </a:extLst>
          </p:cNvPr>
          <p:cNvGrpSpPr/>
          <p:nvPr/>
        </p:nvGrpSpPr>
        <p:grpSpPr>
          <a:xfrm>
            <a:off x="1232752" y="756628"/>
            <a:ext cx="3810000" cy="974296"/>
            <a:chOff x="2954954" y="4503367"/>
            <a:chExt cx="6334189" cy="1045033"/>
          </a:xfrm>
        </p:grpSpPr>
        <p:sp>
          <p:nvSpPr>
            <p:cNvPr id="23" name="矩形 15">
              <a:extLst>
                <a:ext uri="{FF2B5EF4-FFF2-40B4-BE49-F238E27FC236}">
                  <a16:creationId xmlns:a16="http://schemas.microsoft.com/office/drawing/2014/main" id="{658BF9B4-1ED0-4FF3-A7FD-C5284826E246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17">
              <a:extLst>
                <a:ext uri="{FF2B5EF4-FFF2-40B4-BE49-F238E27FC236}">
                  <a16:creationId xmlns:a16="http://schemas.microsoft.com/office/drawing/2014/main" id="{AC4CBF97-B2C8-4C36-97EE-60BB6C2D0609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19">
              <a:extLst>
                <a:ext uri="{FF2B5EF4-FFF2-40B4-BE49-F238E27FC236}">
                  <a16:creationId xmlns:a16="http://schemas.microsoft.com/office/drawing/2014/main" id="{661BD844-9072-45AD-BAF6-8D114169FDCD}"/>
                </a:ext>
              </a:extLst>
            </p:cNvPr>
            <p:cNvSpPr/>
            <p:nvPr/>
          </p:nvSpPr>
          <p:spPr>
            <a:xfrm>
              <a:off x="2994497" y="4503367"/>
              <a:ext cx="6247871" cy="796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>
                  <a:solidFill>
                    <a:srgbClr val="FF0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Luyện đọc từ khó</a:t>
              </a:r>
              <a:endPara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1603</Words>
  <Application>Microsoft Office PowerPoint</Application>
  <PresentationFormat>Widescreen</PresentationFormat>
  <Paragraphs>141</Paragraphs>
  <Slides>45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等线</vt:lpstr>
      <vt:lpstr>#9Slide02 Noi dung dai</vt:lpstr>
      <vt:lpstr>Arial</vt:lpstr>
      <vt:lpstr>Arial-Rounded</vt:lpstr>
      <vt:lpstr>Calibri</vt:lpstr>
      <vt:lpstr>Calibri Light</vt:lpstr>
      <vt:lpstr>Poppins</vt:lpstr>
      <vt:lpstr>思源黑体 CN Bold</vt:lpstr>
      <vt:lpstr>千图网海量PPT模板www.58pic.com​​</vt:lpstr>
      <vt:lpstr>1_千图网海量PPT模板www.58pic.com​​</vt:lpstr>
      <vt:lpstr>2_千图网海量PPT模板www.58pic.com​​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81</cp:revision>
  <dcterms:created xsi:type="dcterms:W3CDTF">2022-09-17T00:32:52Z</dcterms:created>
  <dcterms:modified xsi:type="dcterms:W3CDTF">2025-12-07T14:20:43Z</dcterms:modified>
</cp:coreProperties>
</file>