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2.wav" ContentType="audio/wav"/>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8" r:id="rId3"/>
    <p:sldMasterId id="2147483743" r:id="rId4"/>
    <p:sldMasterId id="2147483755" r:id="rId5"/>
  </p:sldMasterIdLst>
  <p:notesMasterIdLst>
    <p:notesMasterId r:id="rId52"/>
  </p:notesMasterIdLst>
  <p:sldIdLst>
    <p:sldId id="320" r:id="rId6"/>
    <p:sldId id="321" r:id="rId7"/>
    <p:sldId id="322" r:id="rId8"/>
    <p:sldId id="323" r:id="rId9"/>
    <p:sldId id="324" r:id="rId10"/>
    <p:sldId id="523" r:id="rId11"/>
    <p:sldId id="353" r:id="rId12"/>
    <p:sldId id="478" r:id="rId13"/>
    <p:sldId id="509" r:id="rId14"/>
    <p:sldId id="471" r:id="rId15"/>
    <p:sldId id="516" r:id="rId16"/>
    <p:sldId id="517" r:id="rId17"/>
    <p:sldId id="519" r:id="rId18"/>
    <p:sldId id="518" r:id="rId19"/>
    <p:sldId id="520" r:id="rId20"/>
    <p:sldId id="476" r:id="rId21"/>
    <p:sldId id="510" r:id="rId22"/>
    <p:sldId id="477" r:id="rId23"/>
    <p:sldId id="511" r:id="rId24"/>
    <p:sldId id="389" r:id="rId25"/>
    <p:sldId id="486" r:id="rId26"/>
    <p:sldId id="499" r:id="rId27"/>
    <p:sldId id="500" r:id="rId28"/>
    <p:sldId id="501" r:id="rId29"/>
    <p:sldId id="512" r:id="rId30"/>
    <p:sldId id="506" r:id="rId31"/>
    <p:sldId id="521" r:id="rId32"/>
    <p:sldId id="522" r:id="rId33"/>
    <p:sldId id="513" r:id="rId34"/>
    <p:sldId id="507" r:id="rId35"/>
    <p:sldId id="411" r:id="rId36"/>
    <p:sldId id="515" r:id="rId37"/>
    <p:sldId id="259" r:id="rId38"/>
    <p:sldId id="260" r:id="rId39"/>
    <p:sldId id="526" r:id="rId40"/>
    <p:sldId id="262" r:id="rId41"/>
    <p:sldId id="525" r:id="rId42"/>
    <p:sldId id="265" r:id="rId43"/>
    <p:sldId id="297" r:id="rId44"/>
    <p:sldId id="496" r:id="rId45"/>
    <p:sldId id="497" r:id="rId46"/>
    <p:sldId id="483" r:id="rId47"/>
    <p:sldId id="261" r:id="rId48"/>
    <p:sldId id="418" r:id="rId49"/>
    <p:sldId id="524" r:id="rId50"/>
    <p:sldId id="514" r:id="rId51"/>
  </p:sldIdLst>
  <p:sldSz cx="12192000" cy="6858000"/>
  <p:notesSz cx="6858000" cy="9144000"/>
  <p:defaultText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BBE906"/>
    <a:srgbClr val="B9E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I"/>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4E8D7-5A27-456F-8CEB-861C187BFE49}" type="datetimeFigureOut">
              <a:rPr lang="en-AI" smtClean="0"/>
              <a:t>12/07/2025</a:t>
            </a:fld>
            <a:endParaRPr lang="en-AI"/>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I"/>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I"/>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DFE4F-7E01-4674-9DC2-51BFEA5A347F}" type="slidenum">
              <a:rPr lang="en-AI" smtClean="0"/>
              <a:t>‹#›</a:t>
            </a:fld>
            <a:endParaRPr lang="en-AI"/>
          </a:p>
        </p:txBody>
      </p:sp>
    </p:spTree>
    <p:extLst>
      <p:ext uri="{BB962C8B-B14F-4D97-AF65-F5344CB8AC3E}">
        <p14:creationId xmlns:p14="http://schemas.microsoft.com/office/powerpoint/2010/main" val="52481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14</a:t>
            </a:fld>
            <a:endParaRPr lang="zh-CN" altLang="en-US">
              <a:solidFill>
                <a:prstClr val="black"/>
              </a:solidFill>
              <a:latin typeface="等线"/>
            </a:endParaRPr>
          </a:p>
        </p:txBody>
      </p:sp>
    </p:spTree>
    <p:extLst>
      <p:ext uri="{BB962C8B-B14F-4D97-AF65-F5344CB8AC3E}">
        <p14:creationId xmlns:p14="http://schemas.microsoft.com/office/powerpoint/2010/main" val="6586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703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17</a:t>
            </a:fld>
            <a:endParaRPr lang="zh-CN" altLang="en-US">
              <a:solidFill>
                <a:prstClr val="black"/>
              </a:solidFill>
              <a:latin typeface="等线"/>
            </a:endParaRPr>
          </a:p>
        </p:txBody>
      </p:sp>
    </p:spTree>
    <p:extLst>
      <p:ext uri="{BB962C8B-B14F-4D97-AF65-F5344CB8AC3E}">
        <p14:creationId xmlns:p14="http://schemas.microsoft.com/office/powerpoint/2010/main" val="2320936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09359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19</a:t>
            </a:fld>
            <a:endParaRPr lang="zh-CN" altLang="en-US">
              <a:solidFill>
                <a:prstClr val="black"/>
              </a:solidFill>
              <a:latin typeface="等线"/>
            </a:endParaRPr>
          </a:p>
        </p:txBody>
      </p:sp>
    </p:spTree>
    <p:extLst>
      <p:ext uri="{BB962C8B-B14F-4D97-AF65-F5344CB8AC3E}">
        <p14:creationId xmlns:p14="http://schemas.microsoft.com/office/powerpoint/2010/main" val="235000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84851-0E6E-495D-9FB9-BF636D70638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85249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0959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518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925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182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25</a:t>
            </a:fld>
            <a:endParaRPr lang="zh-CN" altLang="en-US">
              <a:solidFill>
                <a:prstClr val="black"/>
              </a:solidFill>
              <a:latin typeface="等线"/>
            </a:endParaRPr>
          </a:p>
        </p:txBody>
      </p:sp>
    </p:spTree>
    <p:extLst>
      <p:ext uri="{BB962C8B-B14F-4D97-AF65-F5344CB8AC3E}">
        <p14:creationId xmlns:p14="http://schemas.microsoft.com/office/powerpoint/2010/main" val="2786784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4036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27</a:t>
            </a:fld>
            <a:endParaRPr lang="zh-CN" altLang="en-US">
              <a:solidFill>
                <a:prstClr val="black"/>
              </a:solidFill>
              <a:latin typeface="等线"/>
            </a:endParaRPr>
          </a:p>
        </p:txBody>
      </p:sp>
    </p:spTree>
    <p:extLst>
      <p:ext uri="{BB962C8B-B14F-4D97-AF65-F5344CB8AC3E}">
        <p14:creationId xmlns:p14="http://schemas.microsoft.com/office/powerpoint/2010/main" val="1333763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28</a:t>
            </a:fld>
            <a:endParaRPr lang="zh-CN" altLang="en-US">
              <a:solidFill>
                <a:prstClr val="black"/>
              </a:solidFill>
              <a:latin typeface="等线"/>
            </a:endParaRPr>
          </a:p>
        </p:txBody>
      </p:sp>
    </p:spTree>
    <p:extLst>
      <p:ext uri="{BB962C8B-B14F-4D97-AF65-F5344CB8AC3E}">
        <p14:creationId xmlns:p14="http://schemas.microsoft.com/office/powerpoint/2010/main" val="179651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29</a:t>
            </a:fld>
            <a:endParaRPr lang="zh-CN" altLang="en-US">
              <a:solidFill>
                <a:prstClr val="black"/>
              </a:solidFill>
              <a:latin typeface="等线"/>
            </a:endParaRPr>
          </a:p>
        </p:txBody>
      </p:sp>
    </p:spTree>
    <p:extLst>
      <p:ext uri="{BB962C8B-B14F-4D97-AF65-F5344CB8AC3E}">
        <p14:creationId xmlns:p14="http://schemas.microsoft.com/office/powerpoint/2010/main" val="192930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32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0AA2F2-0AC9-48E4-8A1F-0F638F696DEE}"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9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p>
        </p:txBody>
      </p:sp>
    </p:spTree>
    <p:extLst>
      <p:ext uri="{BB962C8B-B14F-4D97-AF65-F5344CB8AC3E}">
        <p14:creationId xmlns:p14="http://schemas.microsoft.com/office/powerpoint/2010/main" val="3373387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922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Nhấn chuột vào ảnh con chim bên trái để về slide đoạn văn</a:t>
            </a:r>
            <a:endParaRPr lang="zh-CN" altLang="en-US"/>
          </a:p>
          <a:p>
            <a:endParaRPr lang="en-US"/>
          </a:p>
        </p:txBody>
      </p:sp>
      <p:sp>
        <p:nvSpPr>
          <p:cNvPr id="4" name="Slide Number Placeholder 3"/>
          <p:cNvSpPr>
            <a:spLocks noGrp="1"/>
          </p:cNvSpPr>
          <p:nvPr>
            <p:ph type="sldNum" sz="quarter" idx="5"/>
          </p:nvPr>
        </p:nvSpPr>
        <p:spPr/>
        <p:txBody>
          <a:bodyPr/>
          <a:lstStyle/>
          <a:p>
            <a:fld id="{BC3DFE4F-7E01-4674-9DC2-51BFEA5A347F}" type="slidenum">
              <a:rPr lang="en-AI" smtClean="0"/>
              <a:t>40</a:t>
            </a:fld>
            <a:endParaRPr lang="en-AI"/>
          </a:p>
        </p:txBody>
      </p:sp>
    </p:spTree>
    <p:extLst>
      <p:ext uri="{BB962C8B-B14F-4D97-AF65-F5344CB8AC3E}">
        <p14:creationId xmlns:p14="http://schemas.microsoft.com/office/powerpoint/2010/main" val="3257693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Nhấn chuột vào ảnh cây trò bên phải để về slide đoạn văn</a:t>
            </a:r>
            <a:endParaRPr lang="zh-CN" altLang="en-US"/>
          </a:p>
          <a:p>
            <a:endParaRPr lang="en-US"/>
          </a:p>
        </p:txBody>
      </p:sp>
      <p:sp>
        <p:nvSpPr>
          <p:cNvPr id="4" name="Slide Number Placeholder 3"/>
          <p:cNvSpPr>
            <a:spLocks noGrp="1"/>
          </p:cNvSpPr>
          <p:nvPr>
            <p:ph type="sldNum" sz="quarter" idx="5"/>
          </p:nvPr>
        </p:nvSpPr>
        <p:spPr/>
        <p:txBody>
          <a:bodyPr/>
          <a:lstStyle/>
          <a:p>
            <a:fld id="{BC3DFE4F-7E01-4674-9DC2-51BFEA5A347F}" type="slidenum">
              <a:rPr lang="en-AI" smtClean="0"/>
              <a:t>41</a:t>
            </a:fld>
            <a:endParaRPr lang="en-AI"/>
          </a:p>
        </p:txBody>
      </p:sp>
    </p:spTree>
    <p:extLst>
      <p:ext uri="{BB962C8B-B14F-4D97-AF65-F5344CB8AC3E}">
        <p14:creationId xmlns:p14="http://schemas.microsoft.com/office/powerpoint/2010/main" val="622851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967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DFE4F-7E01-4674-9DC2-51BFEA5A347F}" type="slidenum">
              <a:rPr lang="en-AI" smtClean="0"/>
              <a:t>45</a:t>
            </a:fld>
            <a:endParaRPr lang="en-AI"/>
          </a:p>
        </p:txBody>
      </p:sp>
    </p:spTree>
    <p:extLst>
      <p:ext uri="{BB962C8B-B14F-4D97-AF65-F5344CB8AC3E}">
        <p14:creationId xmlns:p14="http://schemas.microsoft.com/office/powerpoint/2010/main" val="2450120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3854822-9DCF-42FC-AF80-8D10D279BFDF}" type="slidenum">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928658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9906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168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9</a:t>
            </a:fld>
            <a:endParaRPr lang="zh-CN" altLang="en-US">
              <a:solidFill>
                <a:prstClr val="black"/>
              </a:solidFill>
              <a:latin typeface="等线"/>
            </a:endParaRPr>
          </a:p>
        </p:txBody>
      </p:sp>
    </p:spTree>
    <p:extLst>
      <p:ext uri="{BB962C8B-B14F-4D97-AF65-F5344CB8AC3E}">
        <p14:creationId xmlns:p14="http://schemas.microsoft.com/office/powerpoint/2010/main" val="50833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7896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Nhấn chuột vào từ </a:t>
            </a:r>
            <a:r>
              <a:rPr lang="en-US" altLang="zh-CN">
                <a:solidFill>
                  <a:srgbClr val="FF0000"/>
                </a:solidFill>
              </a:rPr>
              <a:t>liếu điếu </a:t>
            </a:r>
            <a:r>
              <a:rPr lang="en-US" altLang="zh-CN"/>
              <a:t>để đến slide ảnh chim liếu điếu</a:t>
            </a:r>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11</a:t>
            </a:fld>
            <a:endParaRPr lang="zh-CN" altLang="en-US">
              <a:solidFill>
                <a:prstClr val="black"/>
              </a:solidFill>
              <a:latin typeface="等线"/>
            </a:endParaRPr>
          </a:p>
        </p:txBody>
      </p:sp>
    </p:spTree>
    <p:extLst>
      <p:ext uri="{BB962C8B-B14F-4D97-AF65-F5344CB8AC3E}">
        <p14:creationId xmlns:p14="http://schemas.microsoft.com/office/powerpoint/2010/main" val="427368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Nhấn chuột vào từ </a:t>
            </a:r>
            <a:r>
              <a:rPr lang="en-US" altLang="zh-CN">
                <a:solidFill>
                  <a:srgbClr val="FF0000"/>
                </a:solidFill>
              </a:rPr>
              <a:t>rừng chò </a:t>
            </a:r>
            <a:r>
              <a:rPr lang="en-US" altLang="zh-CN"/>
              <a:t>để đến slide ảnh cây chò</a:t>
            </a:r>
            <a:endParaRPr lang="zh-CN" altLang="en-US"/>
          </a:p>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val="29001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B4970F-71A1-34D8-AD6C-7676100F5E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AI"/>
          </a:p>
        </p:txBody>
      </p:sp>
      <p:sp>
        <p:nvSpPr>
          <p:cNvPr id="3" name="Tiêu đề phụ 2">
            <a:extLst>
              <a:ext uri="{FF2B5EF4-FFF2-40B4-BE49-F238E27FC236}">
                <a16:creationId xmlns:a16="http://schemas.microsoft.com/office/drawing/2014/main" id="{5820C1E7-6877-5E3E-A8BD-821AD22B0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AI"/>
          </a:p>
        </p:txBody>
      </p:sp>
      <p:sp>
        <p:nvSpPr>
          <p:cNvPr id="4" name="Chỗ dành sẵn cho Ngày tháng 3">
            <a:extLst>
              <a:ext uri="{FF2B5EF4-FFF2-40B4-BE49-F238E27FC236}">
                <a16:creationId xmlns:a16="http://schemas.microsoft.com/office/drawing/2014/main" id="{5A32FB2B-D7F8-DBFD-8E80-FE239B4B0D53}"/>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Chỗ dành sẵn cho Chân trang 4">
            <a:extLst>
              <a:ext uri="{FF2B5EF4-FFF2-40B4-BE49-F238E27FC236}">
                <a16:creationId xmlns:a16="http://schemas.microsoft.com/office/drawing/2014/main" id="{97483502-FC53-DF2B-65D7-F13DC77C7BBF}"/>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DB3FAFE4-1D23-3A75-736C-59B5864EA453}"/>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72413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71585D-3614-733D-C1BB-FF46AF98985F}"/>
              </a:ext>
            </a:extLst>
          </p:cNvPr>
          <p:cNvSpPr>
            <a:spLocks noGrp="1"/>
          </p:cNvSpPr>
          <p:nvPr>
            <p:ph type="title"/>
          </p:nvPr>
        </p:nvSpPr>
        <p:spPr/>
        <p:txBody>
          <a:bodyPr/>
          <a:lstStyle/>
          <a:p>
            <a:r>
              <a:rPr lang="vi-VN"/>
              <a:t>Bấm để sửa kiểu tiêu đề Bản cái</a:t>
            </a:r>
            <a:endParaRPr lang="en-AI"/>
          </a:p>
        </p:txBody>
      </p:sp>
      <p:sp>
        <p:nvSpPr>
          <p:cNvPr id="3" name="Chỗ dành sẵn cho Văn bản Dọc 2">
            <a:extLst>
              <a:ext uri="{FF2B5EF4-FFF2-40B4-BE49-F238E27FC236}">
                <a16:creationId xmlns:a16="http://schemas.microsoft.com/office/drawing/2014/main" id="{82BB29D9-876A-D463-17C6-616CC30EE7C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14CE9EA3-F8D6-A8DB-183D-F45B3CA857E9}"/>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Chỗ dành sẵn cho Chân trang 4">
            <a:extLst>
              <a:ext uri="{FF2B5EF4-FFF2-40B4-BE49-F238E27FC236}">
                <a16:creationId xmlns:a16="http://schemas.microsoft.com/office/drawing/2014/main" id="{232BD150-D647-0097-41D5-35238F71A849}"/>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F09FD576-1A21-F92C-F653-4C346123E9B2}"/>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05215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DFBAF19-3A59-877F-ABCA-D2D1450488A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AI"/>
          </a:p>
        </p:txBody>
      </p:sp>
      <p:sp>
        <p:nvSpPr>
          <p:cNvPr id="3" name="Chỗ dành sẵn cho Văn bản Dọc 2">
            <a:extLst>
              <a:ext uri="{FF2B5EF4-FFF2-40B4-BE49-F238E27FC236}">
                <a16:creationId xmlns:a16="http://schemas.microsoft.com/office/drawing/2014/main" id="{683D47B3-9BD1-BF7B-9FA1-40FA4EA526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77C24C5D-1BAA-358A-C2CE-6DC0167D8658}"/>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Chỗ dành sẵn cho Chân trang 4">
            <a:extLst>
              <a:ext uri="{FF2B5EF4-FFF2-40B4-BE49-F238E27FC236}">
                <a16:creationId xmlns:a16="http://schemas.microsoft.com/office/drawing/2014/main" id="{6C1CF569-A5AB-1835-D3A5-0ECA4D5C4A5F}"/>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E5CF51D9-11B9-9658-AF00-AB16F3DB13BD}"/>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7008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4C4-D188-45F8-BDED-EC81301ED29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661D23A-0526-4B67-B1D3-2AFB7E60F8F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3CCA23-487B-4992-B86D-4F3D8A33FDC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4EF23BE-1AE0-4895-AB2F-B0948853BC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3B7387A-0262-4932-9A6D-1EB6C89E2ACF}"/>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0106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7443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1927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6815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8574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927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0F7FC1-9C58-BB98-5093-E63BD3761FDA}"/>
              </a:ext>
            </a:extLst>
          </p:cNvPr>
          <p:cNvSpPr>
            <a:spLocks noGrp="1"/>
          </p:cNvSpPr>
          <p:nvPr>
            <p:ph type="title"/>
          </p:nvPr>
        </p:nvSpPr>
        <p:spPr/>
        <p:txBody>
          <a:body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4BBB8CDE-F25E-EF7A-7E48-E420F6A8FC9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8689FFE6-43C0-F447-323F-747EBA08B4DE}"/>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Chỗ dành sẵn cho Chân trang 4">
            <a:extLst>
              <a:ext uri="{FF2B5EF4-FFF2-40B4-BE49-F238E27FC236}">
                <a16:creationId xmlns:a16="http://schemas.microsoft.com/office/drawing/2014/main" id="{B2C031EF-48DD-CE2C-913A-52372FBC0B91}"/>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75166D21-8CE2-9810-0D13-A9114EAB5151}"/>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122693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2047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3586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6494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3332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817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4108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0865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999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DEDB-537E-47CF-AC61-132F004EC18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BDBC9A-698E-49EB-BBF9-24774F72E73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0C11E-9609-462F-A7F9-EF6D26B3C92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BEB2EFD3-0F6B-4D65-9CE6-F855440A03B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4C472EA-AA01-4F9B-8B59-28909DC2628C}"/>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712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53A9-559F-49BE-8CB7-962764284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1BA74-DCE4-4298-A6CA-7333EE89F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5F476-24EE-4D8F-90FB-9E436909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16B14-8048-4ACF-93B6-18F71B83B3C1}"/>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94C2DE22-6444-4710-940C-3436A0C3B4D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412441E3-C47F-444A-8CE0-0A652D482A9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282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9A241-6DA8-6DC3-4344-3038DA17FFD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426F2ACE-1032-B158-E524-ACA187D9D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5B789F7-A453-5F34-D059-53E9DB1A7E08}"/>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Chỗ dành sẵn cho Chân trang 4">
            <a:extLst>
              <a:ext uri="{FF2B5EF4-FFF2-40B4-BE49-F238E27FC236}">
                <a16:creationId xmlns:a16="http://schemas.microsoft.com/office/drawing/2014/main" id="{9B5E4205-5DC8-5674-C1C6-2B49E34D2454}"/>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A3497DA1-6B14-E005-540F-1CCAF2D38673}"/>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762827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862A-C3D5-4AFC-A84D-2A9F0704969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82B89D-9DF4-4261-87F7-18034CE7800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EA1A7-5ED6-42E3-B32C-121573710CF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E167E-F91E-49D6-8C35-2ED9DD89226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2689A-35A9-49E1-A550-D8C4E493D2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772ED-F7F2-416D-9508-AB672616A9C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DB588CAE-3E94-463F-81A0-CA88EA1F87F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92DA8B83-512E-4C5E-B2D1-849BDF226BC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086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9029-D04F-461A-8D7F-54E2E746D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AD041-A9C9-4E13-9244-BBBFE8D6287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CB7562FB-4258-479E-94F9-DA2E7DCA3083}"/>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18D08642-C8FF-4BFE-9AF5-1B26B357B8E3}"/>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4738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1791C-BE8B-49CE-808D-F5F711A7B08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3B87361D-513D-46B6-93AA-42F2520063A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2EB6BF8A-A0AE-4269-9481-5EC02F8A2EC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2409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1791C-BE8B-49CE-808D-F5F711A7B08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3B87361D-513D-46B6-93AA-42F2520063A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2EB6BF8A-A0AE-4269-9481-5EC02F8A2EC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495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1791C-BE8B-49CE-808D-F5F711A7B08C}"/>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3B87361D-513D-46B6-93AA-42F2520063A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2EB6BF8A-A0AE-4269-9481-5EC02F8A2EC4}"/>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1144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38CB-D419-46FB-BF4C-9782298D6BE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979F95E-1402-41AF-A92A-E2683A79AF6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68055-7932-46E9-9773-CE6F599190C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2F1B18-606C-4DA9-9E80-D4D9E06F6F7D}"/>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4D5C10F2-EEC1-49C5-B0DC-69B62E56EFC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D4BFFE50-5F4B-4C6E-907C-22605AFFA5AA}"/>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41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4F5B-A8F1-4C5C-828C-E00638FCE76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79D1D3-4824-4A54-86FE-DBDBC60D960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67995F-E62A-4AFA-8267-BE2029351A3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443961-24B5-437B-8F58-158513B43922}"/>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4BA0F414-A612-4244-9C03-42A41179AAE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356FD41E-B162-4F29-BC7E-EE57C6E3E0B8}"/>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476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FACA-A84F-4293-AB9F-BEA7E398B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1E5816-1A52-47F4-992C-6868957E0C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1C857-FBC0-40F6-BF46-DBE59AC08F30}"/>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E38EB0FD-DD68-403C-A2AC-FABE0371FD4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0E305CF-9CB7-4774-BB15-9D524CDB3260}"/>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4745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5DDCB-D775-4257-8B42-5D7EC7DB843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51262-C2CD-4F6F-B91E-8035DF90F90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99CBB-0755-4D1F-909A-B0D560BD68DA}"/>
              </a:ext>
            </a:extLst>
          </p:cNvPr>
          <p:cNvSpPr>
            <a:spLocks noGrp="1"/>
          </p:cNvSpPr>
          <p:nvPr>
            <p:ph type="dt" sz="half" idx="10"/>
          </p:nvPr>
        </p:nvSpPr>
        <p:spPr/>
        <p:txBody>
          <a:body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4EAE972-0B9C-458B-9A91-3217D50A05C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45AC85CB-B323-4228-81EC-B48AC019C68C}"/>
              </a:ext>
            </a:extLst>
          </p:cNvPr>
          <p:cNvSpPr>
            <a:spLocks noGrp="1"/>
          </p:cNvSpPr>
          <p:nvPr>
            <p:ph type="sldNum" sz="quarter" idx="12"/>
          </p:nvPr>
        </p:nvSpPr>
        <p:spPr/>
        <p:txBody>
          <a:body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2714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6988" y="12700"/>
            <a:ext cx="1186180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 name="Group 8"/>
          <p:cNvGrpSpPr>
            <a:grpSpLocks/>
          </p:cNvGrpSpPr>
          <p:nvPr/>
        </p:nvGrpSpPr>
        <p:grpSpPr bwMode="auto">
          <a:xfrm>
            <a:off x="260350" y="234950"/>
            <a:ext cx="5049838" cy="1778000"/>
            <a:chOff x="123" y="148"/>
            <a:chExt cx="2386" cy="1120"/>
          </a:xfrm>
        </p:grpSpPr>
        <p:sp>
          <p:nvSpPr>
            <p:cNvPr id="6" name="Freeform 9"/>
            <p:cNvSpPr>
              <a:spLocks/>
            </p:cNvSpPr>
            <p:nvPr userDrawn="1"/>
          </p:nvSpPr>
          <p:spPr bwMode="auto">
            <a:xfrm>
              <a:off x="177" y="177"/>
              <a:ext cx="2250" cy="1017"/>
            </a:xfrm>
            <a:custGeom>
              <a:avLst/>
              <a:gdLst>
                <a:gd name="T0" fmla="*/ 6376 w 794"/>
                <a:gd name="T1" fmla="*/ 2383 h 414"/>
                <a:gd name="T2" fmla="*/ 5702 w 794"/>
                <a:gd name="T3" fmla="*/ 1919 h 414"/>
                <a:gd name="T4" fmla="*/ 4466 w 794"/>
                <a:gd name="T5" fmla="*/ 1268 h 414"/>
                <a:gd name="T6" fmla="*/ 570 w 794"/>
                <a:gd name="T7" fmla="*/ 0 h 414"/>
                <a:gd name="T8" fmla="*/ 184 w 794"/>
                <a:gd name="T9" fmla="*/ 120 h 414"/>
                <a:gd name="T10" fmla="*/ 0 w 794"/>
                <a:gd name="T11" fmla="*/ 501 h 414"/>
                <a:gd name="T12" fmla="*/ 224 w 794"/>
                <a:gd name="T13" fmla="*/ 936 h 414"/>
                <a:gd name="T14" fmla="*/ 4577 w 794"/>
                <a:gd name="T15" fmla="*/ 2469 h 414"/>
                <a:gd name="T16" fmla="*/ 5531 w 794"/>
                <a:gd name="T17" fmla="*/ 2371 h 414"/>
                <a:gd name="T18" fmla="*/ 6302 w 794"/>
                <a:gd name="T19" fmla="*/ 2498 h 414"/>
                <a:gd name="T20" fmla="*/ 6376 w 794"/>
                <a:gd name="T21" fmla="*/ 2383 h 414"/>
                <a:gd name="T22" fmla="*/ 6376 w 794"/>
                <a:gd name="T23" fmla="*/ 238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 name="Freeform 10"/>
            <p:cNvSpPr>
              <a:spLocks/>
            </p:cNvSpPr>
            <p:nvPr userDrawn="1"/>
          </p:nvSpPr>
          <p:spPr bwMode="auto">
            <a:xfrm>
              <a:off x="166" y="261"/>
              <a:ext cx="2244" cy="1007"/>
            </a:xfrm>
            <a:custGeom>
              <a:avLst/>
              <a:gdLst>
                <a:gd name="T0" fmla="*/ 274 w 1586"/>
                <a:gd name="T1" fmla="*/ 0 h 821"/>
                <a:gd name="T2" fmla="*/ 2664 w 1586"/>
                <a:gd name="T3" fmla="*/ 781 h 821"/>
                <a:gd name="T4" fmla="*/ 2858 w 1586"/>
                <a:gd name="T5" fmla="*/ 960 h 821"/>
                <a:gd name="T6" fmla="*/ 3175 w 1586"/>
                <a:gd name="T7" fmla="*/ 1191 h 821"/>
                <a:gd name="T8" fmla="*/ 3133 w 1586"/>
                <a:gd name="T9" fmla="*/ 1235 h 821"/>
                <a:gd name="T10" fmla="*/ 2702 w 1586"/>
                <a:gd name="T11" fmla="*/ 1184 h 821"/>
                <a:gd name="T12" fmla="*/ 2292 w 1586"/>
                <a:gd name="T13" fmla="*/ 1220 h 821"/>
                <a:gd name="T14" fmla="*/ 83 w 1586"/>
                <a:gd name="T15" fmla="*/ 449 h 821"/>
                <a:gd name="T16" fmla="*/ 0 w 1586"/>
                <a:gd name="T17" fmla="*/ 226 h 821"/>
                <a:gd name="T18" fmla="*/ 92 w 1586"/>
                <a:gd name="T19" fmla="*/ 48 h 821"/>
                <a:gd name="T20" fmla="*/ 274 w 1586"/>
                <a:gd name="T21" fmla="*/ 0 h 821"/>
                <a:gd name="T22" fmla="*/ 27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 name="Freeform 11"/>
            <p:cNvSpPr>
              <a:spLocks/>
            </p:cNvSpPr>
            <p:nvPr userDrawn="1"/>
          </p:nvSpPr>
          <p:spPr bwMode="auto">
            <a:xfrm>
              <a:off x="474" y="344"/>
              <a:ext cx="1488" cy="919"/>
            </a:xfrm>
            <a:custGeom>
              <a:avLst/>
              <a:gdLst>
                <a:gd name="T0" fmla="*/ 0 w 1049"/>
                <a:gd name="T1" fmla="*/ 492 h 747"/>
                <a:gd name="T2" fmla="*/ 1855 w 1049"/>
                <a:gd name="T3" fmla="*/ 1131 h 747"/>
                <a:gd name="T4" fmla="*/ 1889 w 1049"/>
                <a:gd name="T5" fmla="*/ 808 h 747"/>
                <a:gd name="T6" fmla="*/ 2111 w 1049"/>
                <a:gd name="T7" fmla="*/ 639 h 747"/>
                <a:gd name="T8" fmla="*/ 157 w 1049"/>
                <a:gd name="T9" fmla="*/ 0 h 747"/>
                <a:gd name="T10" fmla="*/ 0 w 1049"/>
                <a:gd name="T11" fmla="*/ 192 h 747"/>
                <a:gd name="T12" fmla="*/ 0 w 1049"/>
                <a:gd name="T13" fmla="*/ 492 h 747"/>
                <a:gd name="T14" fmla="*/ 0 w 1049"/>
                <a:gd name="T15" fmla="*/ 49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219 w 150"/>
                  <a:gd name="T1" fmla="*/ 0 h 173"/>
                  <a:gd name="T2" fmla="*/ 81 w 150"/>
                  <a:gd name="T3" fmla="*/ 101 h 173"/>
                  <a:gd name="T4" fmla="*/ 0 w 150"/>
                  <a:gd name="T5" fmla="*/ 265 h 173"/>
                  <a:gd name="T6" fmla="*/ 160 w 150"/>
                  <a:gd name="T7" fmla="*/ 245 h 173"/>
                  <a:gd name="T8" fmla="*/ 206 w 150"/>
                  <a:gd name="T9" fmla="*/ 129 h 173"/>
                  <a:gd name="T10" fmla="*/ 300 w 150"/>
                  <a:gd name="T11" fmla="*/ 41 h 173"/>
                  <a:gd name="T12" fmla="*/ 219 w 150"/>
                  <a:gd name="T13" fmla="*/ 0 h 173"/>
                  <a:gd name="T14" fmla="*/ 2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 name="Freeform 14"/>
              <p:cNvSpPr>
                <a:spLocks/>
              </p:cNvSpPr>
              <p:nvPr userDrawn="1"/>
            </p:nvSpPr>
            <p:spPr bwMode="auto">
              <a:xfrm>
                <a:off x="123" y="148"/>
                <a:ext cx="2386" cy="1081"/>
              </a:xfrm>
              <a:custGeom>
                <a:avLst/>
                <a:gdLst>
                  <a:gd name="T0" fmla="*/ 313 w 1684"/>
                  <a:gd name="T1" fmla="*/ 0 h 880"/>
                  <a:gd name="T2" fmla="*/ 126 w 1684"/>
                  <a:gd name="T3" fmla="*/ 79 h 880"/>
                  <a:gd name="T4" fmla="*/ 0 w 1684"/>
                  <a:gd name="T5" fmla="*/ 314 h 880"/>
                  <a:gd name="T6" fmla="*/ 135 w 1684"/>
                  <a:gd name="T7" fmla="*/ 541 h 880"/>
                  <a:gd name="T8" fmla="*/ 2373 w 1684"/>
                  <a:gd name="T9" fmla="*/ 1308 h 880"/>
                  <a:gd name="T10" fmla="*/ 2855 w 1684"/>
                  <a:gd name="T11" fmla="*/ 1260 h 880"/>
                  <a:gd name="T12" fmla="*/ 3245 w 1684"/>
                  <a:gd name="T13" fmla="*/ 1328 h 880"/>
                  <a:gd name="T14" fmla="*/ 3381 w 1684"/>
                  <a:gd name="T15" fmla="*/ 1220 h 880"/>
                  <a:gd name="T16" fmla="*/ 3015 w 1684"/>
                  <a:gd name="T17" fmla="*/ 1002 h 880"/>
                  <a:gd name="T18" fmla="*/ 2866 w 1684"/>
                  <a:gd name="T19" fmla="*/ 773 h 880"/>
                  <a:gd name="T20" fmla="*/ 2749 w 1684"/>
                  <a:gd name="T21" fmla="*/ 795 h 880"/>
                  <a:gd name="T22" fmla="*/ 2889 w 1684"/>
                  <a:gd name="T23" fmla="*/ 1002 h 880"/>
                  <a:gd name="T24" fmla="*/ 3168 w 1684"/>
                  <a:gd name="T25" fmla="*/ 1222 h 880"/>
                  <a:gd name="T26" fmla="*/ 2837 w 1684"/>
                  <a:gd name="T27" fmla="*/ 1188 h 880"/>
                  <a:gd name="T28" fmla="*/ 2447 w 1684"/>
                  <a:gd name="T29" fmla="*/ 1228 h 880"/>
                  <a:gd name="T30" fmla="*/ 2519 w 1684"/>
                  <a:gd name="T31" fmla="*/ 980 h 880"/>
                  <a:gd name="T32" fmla="*/ 2686 w 1684"/>
                  <a:gd name="T33" fmla="*/ 812 h 880"/>
                  <a:gd name="T34" fmla="*/ 2491 w 1684"/>
                  <a:gd name="T35" fmla="*/ 833 h 880"/>
                  <a:gd name="T36" fmla="*/ 2339 w 1684"/>
                  <a:gd name="T37" fmla="*/ 993 h 880"/>
                  <a:gd name="T38" fmla="*/ 2287 w 1684"/>
                  <a:gd name="T39" fmla="*/ 1194 h 880"/>
                  <a:gd name="T40" fmla="*/ 215 w 1684"/>
                  <a:gd name="T41" fmla="*/ 468 h 880"/>
                  <a:gd name="T42" fmla="*/ 160 w 1684"/>
                  <a:gd name="T43" fmla="*/ 324 h 880"/>
                  <a:gd name="T44" fmla="*/ 207 w 1684"/>
                  <a:gd name="T45" fmla="*/ 144 h 880"/>
                  <a:gd name="T46" fmla="*/ 435 w 1684"/>
                  <a:gd name="T47" fmla="*/ 0 h 880"/>
                  <a:gd name="T48" fmla="*/ 313 w 1684"/>
                  <a:gd name="T49" fmla="*/ 0 h 880"/>
                  <a:gd name="T50" fmla="*/ 313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Freeform 15"/>
              <p:cNvSpPr>
                <a:spLocks/>
              </p:cNvSpPr>
              <p:nvPr userDrawn="1"/>
            </p:nvSpPr>
            <p:spPr bwMode="auto">
              <a:xfrm>
                <a:off x="324" y="158"/>
                <a:ext cx="1686" cy="614"/>
              </a:xfrm>
              <a:custGeom>
                <a:avLst/>
                <a:gdLst>
                  <a:gd name="T0" fmla="*/ 201 w 1190"/>
                  <a:gd name="T1" fmla="*/ 0 h 500"/>
                  <a:gd name="T2" fmla="*/ 2389 w 1190"/>
                  <a:gd name="T3" fmla="*/ 739 h 500"/>
                  <a:gd name="T4" fmla="*/ 2159 w 1190"/>
                  <a:gd name="T5" fmla="*/ 754 h 500"/>
                  <a:gd name="T6" fmla="*/ 0 w 1190"/>
                  <a:gd name="T7" fmla="*/ 41 h 500"/>
                  <a:gd name="T8" fmla="*/ 201 w 1190"/>
                  <a:gd name="T9" fmla="*/ 0 h 500"/>
                  <a:gd name="T10" fmla="*/ 20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 name="Freeform 16"/>
              <p:cNvSpPr>
                <a:spLocks/>
              </p:cNvSpPr>
              <p:nvPr userDrawn="1"/>
            </p:nvSpPr>
            <p:spPr bwMode="auto">
              <a:xfrm>
                <a:off x="409" y="251"/>
                <a:ext cx="227" cy="410"/>
              </a:xfrm>
              <a:custGeom>
                <a:avLst/>
                <a:gdLst>
                  <a:gd name="T0" fmla="*/ 234 w 160"/>
                  <a:gd name="T1" fmla="*/ 0 h 335"/>
                  <a:gd name="T2" fmla="*/ 38 w 160"/>
                  <a:gd name="T3" fmla="*/ 159 h 335"/>
                  <a:gd name="T4" fmla="*/ 0 w 160"/>
                  <a:gd name="T5" fmla="*/ 344 h 335"/>
                  <a:gd name="T6" fmla="*/ 67 w 160"/>
                  <a:gd name="T7" fmla="*/ 470 h 335"/>
                  <a:gd name="T8" fmla="*/ 189 w 160"/>
                  <a:gd name="T9" fmla="*/ 502 h 335"/>
                  <a:gd name="T10" fmla="*/ 153 w 160"/>
                  <a:gd name="T11" fmla="*/ 230 h 335"/>
                  <a:gd name="T12" fmla="*/ 322 w 160"/>
                  <a:gd name="T13" fmla="*/ 26 h 335"/>
                  <a:gd name="T14" fmla="*/ 234 w 160"/>
                  <a:gd name="T15" fmla="*/ 0 h 335"/>
                  <a:gd name="T16" fmla="*/ 23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 name="Freeform 17"/>
              <p:cNvSpPr>
                <a:spLocks/>
              </p:cNvSpPr>
              <p:nvPr userDrawn="1"/>
            </p:nvSpPr>
            <p:spPr bwMode="auto">
              <a:xfrm>
                <a:off x="846" y="536"/>
                <a:ext cx="691" cy="364"/>
              </a:xfrm>
              <a:custGeom>
                <a:avLst/>
                <a:gdLst>
                  <a:gd name="T0" fmla="*/ 28 w 489"/>
                  <a:gd name="T1" fmla="*/ 52 h 296"/>
                  <a:gd name="T2" fmla="*/ 319 w 489"/>
                  <a:gd name="T3" fmla="*/ 100 h 296"/>
                  <a:gd name="T4" fmla="*/ 647 w 489"/>
                  <a:gd name="T5" fmla="*/ 207 h 296"/>
                  <a:gd name="T6" fmla="*/ 879 w 489"/>
                  <a:gd name="T7" fmla="*/ 368 h 296"/>
                  <a:gd name="T8" fmla="*/ 651 w 489"/>
                  <a:gd name="T9" fmla="*/ 348 h 296"/>
                  <a:gd name="T10" fmla="*/ 277 w 489"/>
                  <a:gd name="T11" fmla="*/ 221 h 296"/>
                  <a:gd name="T12" fmla="*/ 100 w 489"/>
                  <a:gd name="T13" fmla="*/ 121 h 296"/>
                  <a:gd name="T14" fmla="*/ 213 w 489"/>
                  <a:gd name="T15" fmla="*/ 246 h 296"/>
                  <a:gd name="T16" fmla="*/ 543 w 489"/>
                  <a:gd name="T17" fmla="*/ 408 h 296"/>
                  <a:gd name="T18" fmla="*/ 930 w 489"/>
                  <a:gd name="T19" fmla="*/ 448 h 296"/>
                  <a:gd name="T20" fmla="*/ 976 w 489"/>
                  <a:gd name="T21" fmla="*/ 338 h 296"/>
                  <a:gd name="T22" fmla="*/ 787 w 489"/>
                  <a:gd name="T23" fmla="*/ 182 h 296"/>
                  <a:gd name="T24" fmla="*/ 339 w 489"/>
                  <a:gd name="T25" fmla="*/ 26 h 296"/>
                  <a:gd name="T26" fmla="*/ 0 w 489"/>
                  <a:gd name="T27" fmla="*/ 0 h 296"/>
                  <a:gd name="T28" fmla="*/ 28 w 489"/>
                  <a:gd name="T29" fmla="*/ 52 h 296"/>
                  <a:gd name="T30" fmla="*/ 28 w 489"/>
                  <a:gd name="T31" fmla="*/ 5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grpSp>
        <p:nvGrpSpPr>
          <p:cNvPr id="15" name="Group 18"/>
          <p:cNvGrpSpPr>
            <a:grpSpLocks/>
          </p:cNvGrpSpPr>
          <p:nvPr/>
        </p:nvGrpSpPr>
        <p:grpSpPr bwMode="auto">
          <a:xfrm>
            <a:off x="10553700" y="4368800"/>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498 w 794"/>
                <a:gd name="T1" fmla="*/ 198 h 414"/>
                <a:gd name="T2" fmla="*/ 445 w 794"/>
                <a:gd name="T3" fmla="*/ 159 h 414"/>
                <a:gd name="T4" fmla="*/ 349 w 794"/>
                <a:gd name="T5" fmla="*/ 105 h 414"/>
                <a:gd name="T6" fmla="*/ 44 w 794"/>
                <a:gd name="T7" fmla="*/ 0 h 414"/>
                <a:gd name="T8" fmla="*/ 14 w 794"/>
                <a:gd name="T9" fmla="*/ 10 h 414"/>
                <a:gd name="T10" fmla="*/ 0 w 794"/>
                <a:gd name="T11" fmla="*/ 42 h 414"/>
                <a:gd name="T12" fmla="*/ 17 w 794"/>
                <a:gd name="T13" fmla="*/ 78 h 414"/>
                <a:gd name="T14" fmla="*/ 358 w 794"/>
                <a:gd name="T15" fmla="*/ 205 h 414"/>
                <a:gd name="T16" fmla="*/ 433 w 794"/>
                <a:gd name="T17" fmla="*/ 197 h 414"/>
                <a:gd name="T18" fmla="*/ 493 w 794"/>
                <a:gd name="T19" fmla="*/ 207 h 414"/>
                <a:gd name="T20" fmla="*/ 498 w 794"/>
                <a:gd name="T21" fmla="*/ 198 h 414"/>
                <a:gd name="T22" fmla="*/ 498 w 794"/>
                <a:gd name="T23" fmla="*/ 198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7" name="Freeform 20"/>
            <p:cNvSpPr>
              <a:spLocks/>
            </p:cNvSpPr>
            <p:nvPr userDrawn="1"/>
          </p:nvSpPr>
          <p:spPr bwMode="auto">
            <a:xfrm rot="7320404">
              <a:off x="4893" y="2923"/>
              <a:ext cx="627" cy="290"/>
            </a:xfrm>
            <a:custGeom>
              <a:avLst/>
              <a:gdLst>
                <a:gd name="T0" fmla="*/ 21 w 1586"/>
                <a:gd name="T1" fmla="*/ 0 h 821"/>
                <a:gd name="T2" fmla="*/ 208 w 1586"/>
                <a:gd name="T3" fmla="*/ 65 h 821"/>
                <a:gd name="T4" fmla="*/ 223 w 1586"/>
                <a:gd name="T5" fmla="*/ 79 h 821"/>
                <a:gd name="T6" fmla="*/ 248 w 1586"/>
                <a:gd name="T7" fmla="*/ 99 h 821"/>
                <a:gd name="T8" fmla="*/ 245 w 1586"/>
                <a:gd name="T9" fmla="*/ 102 h 821"/>
                <a:gd name="T10" fmla="*/ 211 w 1586"/>
                <a:gd name="T11" fmla="*/ 98 h 821"/>
                <a:gd name="T12" fmla="*/ 179 w 1586"/>
                <a:gd name="T13" fmla="*/ 101 h 821"/>
                <a:gd name="T14" fmla="*/ 7 w 1586"/>
                <a:gd name="T15" fmla="*/ 37 h 821"/>
                <a:gd name="T16" fmla="*/ 0 w 1586"/>
                <a:gd name="T17" fmla="*/ 19 h 821"/>
                <a:gd name="T18" fmla="*/ 7 w 1586"/>
                <a:gd name="T19" fmla="*/ 4 h 821"/>
                <a:gd name="T20" fmla="*/ 21 w 1586"/>
                <a:gd name="T21" fmla="*/ 0 h 821"/>
                <a:gd name="T22" fmla="*/ 2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8" name="Freeform 21"/>
            <p:cNvSpPr>
              <a:spLocks/>
            </p:cNvSpPr>
            <p:nvPr userDrawn="1"/>
          </p:nvSpPr>
          <p:spPr bwMode="auto">
            <a:xfrm rot="7320404">
              <a:off x="5000" y="2913"/>
              <a:ext cx="416" cy="265"/>
            </a:xfrm>
            <a:custGeom>
              <a:avLst/>
              <a:gdLst>
                <a:gd name="T0" fmla="*/ 0 w 1049"/>
                <a:gd name="T1" fmla="*/ 41 h 747"/>
                <a:gd name="T2" fmla="*/ 145 w 1049"/>
                <a:gd name="T3" fmla="*/ 94 h 747"/>
                <a:gd name="T4" fmla="*/ 148 w 1049"/>
                <a:gd name="T5" fmla="*/ 67 h 747"/>
                <a:gd name="T6" fmla="*/ 165 w 1049"/>
                <a:gd name="T7" fmla="*/ 53 h 747"/>
                <a:gd name="T8" fmla="*/ 12 w 1049"/>
                <a:gd name="T9" fmla="*/ 0 h 747"/>
                <a:gd name="T10" fmla="*/ 0 w 1049"/>
                <a:gd name="T11" fmla="*/ 16 h 747"/>
                <a:gd name="T12" fmla="*/ 0 w 1049"/>
                <a:gd name="T13" fmla="*/ 41 h 747"/>
                <a:gd name="T14" fmla="*/ 0 w 1049"/>
                <a:gd name="T15" fmla="*/ 4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gd name="T0" fmla="*/ 17 w 150"/>
                  <a:gd name="T1" fmla="*/ 0 h 173"/>
                  <a:gd name="T2" fmla="*/ 6 w 150"/>
                  <a:gd name="T3" fmla="*/ 8 h 173"/>
                  <a:gd name="T4" fmla="*/ 0 w 150"/>
                  <a:gd name="T5" fmla="*/ 22 h 173"/>
                  <a:gd name="T6" fmla="*/ 12 w 150"/>
                  <a:gd name="T7" fmla="*/ 20 h 173"/>
                  <a:gd name="T8" fmla="*/ 16 w 150"/>
                  <a:gd name="T9" fmla="*/ 11 h 173"/>
                  <a:gd name="T10" fmla="*/ 23 w 150"/>
                  <a:gd name="T11" fmla="*/ 4 h 173"/>
                  <a:gd name="T12" fmla="*/ 17 w 150"/>
                  <a:gd name="T13" fmla="*/ 0 h 173"/>
                  <a:gd name="T14" fmla="*/ 17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1" name="Freeform 24"/>
              <p:cNvSpPr>
                <a:spLocks/>
              </p:cNvSpPr>
              <p:nvPr userDrawn="1"/>
            </p:nvSpPr>
            <p:spPr bwMode="auto">
              <a:xfrm rot="7320404">
                <a:off x="4887" y="2930"/>
                <a:ext cx="667" cy="311"/>
              </a:xfrm>
              <a:custGeom>
                <a:avLst/>
                <a:gdLst>
                  <a:gd name="T0" fmla="*/ 25 w 1684"/>
                  <a:gd name="T1" fmla="*/ 0 h 880"/>
                  <a:gd name="T2" fmla="*/ 10 w 1684"/>
                  <a:gd name="T3" fmla="*/ 6 h 880"/>
                  <a:gd name="T4" fmla="*/ 0 w 1684"/>
                  <a:gd name="T5" fmla="*/ 26 h 880"/>
                  <a:gd name="T6" fmla="*/ 11 w 1684"/>
                  <a:gd name="T7" fmla="*/ 45 h 880"/>
                  <a:gd name="T8" fmla="*/ 185 w 1684"/>
                  <a:gd name="T9" fmla="*/ 108 h 880"/>
                  <a:gd name="T10" fmla="*/ 223 w 1684"/>
                  <a:gd name="T11" fmla="*/ 104 h 880"/>
                  <a:gd name="T12" fmla="*/ 253 w 1684"/>
                  <a:gd name="T13" fmla="*/ 110 h 880"/>
                  <a:gd name="T14" fmla="*/ 264 w 1684"/>
                  <a:gd name="T15" fmla="*/ 101 h 880"/>
                  <a:gd name="T16" fmla="*/ 236 w 1684"/>
                  <a:gd name="T17" fmla="*/ 83 h 880"/>
                  <a:gd name="T18" fmla="*/ 224 w 1684"/>
                  <a:gd name="T19" fmla="*/ 64 h 880"/>
                  <a:gd name="T20" fmla="*/ 215 w 1684"/>
                  <a:gd name="T21" fmla="*/ 66 h 880"/>
                  <a:gd name="T22" fmla="*/ 226 w 1684"/>
                  <a:gd name="T23" fmla="*/ 83 h 880"/>
                  <a:gd name="T24" fmla="*/ 248 w 1684"/>
                  <a:gd name="T25" fmla="*/ 101 h 880"/>
                  <a:gd name="T26" fmla="*/ 222 w 1684"/>
                  <a:gd name="T27" fmla="*/ 98 h 880"/>
                  <a:gd name="T28" fmla="*/ 191 w 1684"/>
                  <a:gd name="T29" fmla="*/ 102 h 880"/>
                  <a:gd name="T30" fmla="*/ 197 w 1684"/>
                  <a:gd name="T31" fmla="*/ 81 h 880"/>
                  <a:gd name="T32" fmla="*/ 210 w 1684"/>
                  <a:gd name="T33" fmla="*/ 67 h 880"/>
                  <a:gd name="T34" fmla="*/ 195 w 1684"/>
                  <a:gd name="T35" fmla="*/ 69 h 880"/>
                  <a:gd name="T36" fmla="*/ 183 w 1684"/>
                  <a:gd name="T37" fmla="*/ 82 h 880"/>
                  <a:gd name="T38" fmla="*/ 179 w 1684"/>
                  <a:gd name="T39" fmla="*/ 99 h 880"/>
                  <a:gd name="T40" fmla="*/ 17 w 1684"/>
                  <a:gd name="T41" fmla="*/ 39 h 880"/>
                  <a:gd name="T42" fmla="*/ 13 w 1684"/>
                  <a:gd name="T43" fmla="*/ 27 h 880"/>
                  <a:gd name="T44" fmla="*/ 16 w 1684"/>
                  <a:gd name="T45" fmla="*/ 12 h 880"/>
                  <a:gd name="T46" fmla="*/ 34 w 1684"/>
                  <a:gd name="T47" fmla="*/ 0 h 880"/>
                  <a:gd name="T48" fmla="*/ 25 w 1684"/>
                  <a:gd name="T49" fmla="*/ 0 h 880"/>
                  <a:gd name="T50" fmla="*/ 2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25"/>
              <p:cNvSpPr>
                <a:spLocks/>
              </p:cNvSpPr>
              <p:nvPr userDrawn="1"/>
            </p:nvSpPr>
            <p:spPr bwMode="auto">
              <a:xfrm rot="7320404">
                <a:off x="5062" y="2997"/>
                <a:ext cx="472" cy="176"/>
              </a:xfrm>
              <a:custGeom>
                <a:avLst/>
                <a:gdLst>
                  <a:gd name="T0" fmla="*/ 16 w 1190"/>
                  <a:gd name="T1" fmla="*/ 0 h 500"/>
                  <a:gd name="T2" fmla="*/ 187 w 1190"/>
                  <a:gd name="T3" fmla="*/ 61 h 500"/>
                  <a:gd name="T4" fmla="*/ 169 w 1190"/>
                  <a:gd name="T5" fmla="*/ 62 h 500"/>
                  <a:gd name="T6" fmla="*/ 0 w 1190"/>
                  <a:gd name="T7" fmla="*/ 4 h 500"/>
                  <a:gd name="T8" fmla="*/ 16 w 1190"/>
                  <a:gd name="T9" fmla="*/ 0 h 500"/>
                  <a:gd name="T10" fmla="*/ 16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26"/>
              <p:cNvSpPr>
                <a:spLocks/>
              </p:cNvSpPr>
              <p:nvPr userDrawn="1"/>
            </p:nvSpPr>
            <p:spPr bwMode="auto">
              <a:xfrm rot="7320404">
                <a:off x="5364" y="2873"/>
                <a:ext cx="63" cy="118"/>
              </a:xfrm>
              <a:custGeom>
                <a:avLst/>
                <a:gdLst>
                  <a:gd name="T0" fmla="*/ 18 w 160"/>
                  <a:gd name="T1" fmla="*/ 0 h 335"/>
                  <a:gd name="T2" fmla="*/ 3 w 160"/>
                  <a:gd name="T3" fmla="*/ 13 h 335"/>
                  <a:gd name="T4" fmla="*/ 0 w 160"/>
                  <a:gd name="T5" fmla="*/ 29 h 335"/>
                  <a:gd name="T6" fmla="*/ 5 w 160"/>
                  <a:gd name="T7" fmla="*/ 39 h 335"/>
                  <a:gd name="T8" fmla="*/ 15 w 160"/>
                  <a:gd name="T9" fmla="*/ 42 h 335"/>
                  <a:gd name="T10" fmla="*/ 12 w 160"/>
                  <a:gd name="T11" fmla="*/ 19 h 335"/>
                  <a:gd name="T12" fmla="*/ 25 w 160"/>
                  <a:gd name="T13" fmla="*/ 2 h 335"/>
                  <a:gd name="T14" fmla="*/ 18 w 160"/>
                  <a:gd name="T15" fmla="*/ 0 h 335"/>
                  <a:gd name="T16" fmla="*/ 1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27"/>
              <p:cNvSpPr>
                <a:spLocks/>
              </p:cNvSpPr>
              <p:nvPr userDrawn="1"/>
            </p:nvSpPr>
            <p:spPr bwMode="auto">
              <a:xfrm rot="7320404">
                <a:off x="5137" y="3000"/>
                <a:ext cx="193" cy="104"/>
              </a:xfrm>
              <a:custGeom>
                <a:avLst/>
                <a:gdLst>
                  <a:gd name="T0" fmla="*/ 2 w 489"/>
                  <a:gd name="T1" fmla="*/ 4 h 296"/>
                  <a:gd name="T2" fmla="*/ 25 w 489"/>
                  <a:gd name="T3" fmla="*/ 8 h 296"/>
                  <a:gd name="T4" fmla="*/ 51 w 489"/>
                  <a:gd name="T5" fmla="*/ 17 h 296"/>
                  <a:gd name="T6" fmla="*/ 69 w 489"/>
                  <a:gd name="T7" fmla="*/ 30 h 296"/>
                  <a:gd name="T8" fmla="*/ 51 w 489"/>
                  <a:gd name="T9" fmla="*/ 28 h 296"/>
                  <a:gd name="T10" fmla="*/ 22 w 489"/>
                  <a:gd name="T11" fmla="*/ 18 h 296"/>
                  <a:gd name="T12" fmla="*/ 8 w 489"/>
                  <a:gd name="T13" fmla="*/ 10 h 296"/>
                  <a:gd name="T14" fmla="*/ 17 w 489"/>
                  <a:gd name="T15" fmla="*/ 20 h 296"/>
                  <a:gd name="T16" fmla="*/ 42 w 489"/>
                  <a:gd name="T17" fmla="*/ 33 h 296"/>
                  <a:gd name="T18" fmla="*/ 73 w 489"/>
                  <a:gd name="T19" fmla="*/ 37 h 296"/>
                  <a:gd name="T20" fmla="*/ 76 w 489"/>
                  <a:gd name="T21" fmla="*/ 28 h 296"/>
                  <a:gd name="T22" fmla="*/ 62 w 489"/>
                  <a:gd name="T23" fmla="*/ 15 h 296"/>
                  <a:gd name="T24" fmla="*/ 26 w 489"/>
                  <a:gd name="T25" fmla="*/ 2 h 296"/>
                  <a:gd name="T26" fmla="*/ 0 w 489"/>
                  <a:gd name="T27" fmla="*/ 0 h 296"/>
                  <a:gd name="T28" fmla="*/ 2 w 489"/>
                  <a:gd name="T29" fmla="*/ 4 h 296"/>
                  <a:gd name="T30" fmla="*/ 2 w 489"/>
                  <a:gd name="T31" fmla="*/ 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
        <p:nvSpPr>
          <p:cNvPr id="25" name="Freeform 28"/>
          <p:cNvSpPr>
            <a:spLocks/>
          </p:cNvSpPr>
          <p:nvPr/>
        </p:nvSpPr>
        <p:spPr bwMode="auto">
          <a:xfrm>
            <a:off x="1201738" y="5054600"/>
            <a:ext cx="9077325" cy="728663"/>
          </a:xfrm>
          <a:custGeom>
            <a:avLst/>
            <a:gdLst>
              <a:gd name="T0" fmla="*/ 0 w 4288"/>
              <a:gd name="T1" fmla="*/ 0 h 459"/>
              <a:gd name="T2" fmla="*/ 2147483647 w 4288"/>
              <a:gd name="T3" fmla="*/ 645160443 h 459"/>
              <a:gd name="T4" fmla="*/ 2147483647 w 4288"/>
              <a:gd name="T5" fmla="*/ 362902749 h 459"/>
              <a:gd name="T6" fmla="*/ 2147483647 w 4288"/>
              <a:gd name="T7" fmla="*/ 947579400 h 459"/>
              <a:gd name="T8" fmla="*/ 2147483647 w 4288"/>
              <a:gd name="T9" fmla="*/ 383064013 h 459"/>
              <a:gd name="T10" fmla="*/ 2147483647 w 4288"/>
              <a:gd name="T11" fmla="*/ 1149192039 h 459"/>
              <a:gd name="T12" fmla="*/ 2147483647 w 4288"/>
              <a:gd name="T13" fmla="*/ 342741485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6" name="Freeform 29"/>
          <p:cNvSpPr>
            <a:spLocks/>
          </p:cNvSpPr>
          <p:nvPr/>
        </p:nvSpPr>
        <p:spPr bwMode="auto">
          <a:xfrm>
            <a:off x="5435600" y="1930400"/>
            <a:ext cx="1185863" cy="381000"/>
          </a:xfrm>
          <a:custGeom>
            <a:avLst/>
            <a:gdLst>
              <a:gd name="T0" fmla="*/ 0 w 560"/>
              <a:gd name="T1" fmla="*/ 80645000 h 240"/>
              <a:gd name="T2" fmla="*/ 940858069 w 560"/>
              <a:gd name="T3" fmla="*/ 362902500 h 240"/>
              <a:gd name="T4" fmla="*/ 1505372910 w 560"/>
              <a:gd name="T5" fmla="*/ 40322500 h 240"/>
              <a:gd name="T6" fmla="*/ 1881716137 w 560"/>
              <a:gd name="T7" fmla="*/ 6048375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47107" name="Rectangle 3"/>
          <p:cNvSpPr>
            <a:spLocks noGrp="1" noChangeArrowheads="1"/>
          </p:cNvSpPr>
          <p:nvPr>
            <p:ph type="ctrTitle"/>
          </p:nvPr>
        </p:nvSpPr>
        <p:spPr>
          <a:xfrm>
            <a:off x="1828800" y="1511300"/>
            <a:ext cx="85344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47108" name="Rectangle 4"/>
          <p:cNvSpPr>
            <a:spLocks noGrp="1" noChangeArrowheads="1"/>
          </p:cNvSpPr>
          <p:nvPr>
            <p:ph type="subTitle" idx="1"/>
          </p:nvPr>
        </p:nvSpPr>
        <p:spPr>
          <a:xfrm>
            <a:off x="2065868" y="4051300"/>
            <a:ext cx="8043333"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914400" y="6248400"/>
            <a:ext cx="2540000" cy="457200"/>
          </a:xfrm>
        </p:spPr>
        <p:txBody>
          <a:bodyPr/>
          <a:lstStyle>
            <a:lvl1pPr>
              <a:defRPr>
                <a:cs typeface="+mn-cs"/>
              </a:defRPr>
            </a:lvl1pPr>
          </a:lstStyle>
          <a:p>
            <a:pPr>
              <a:defRPr/>
            </a:pPr>
            <a:fld id="{142C26F2-636E-4335-99D3-BA625B975278}" type="datetimeFigureOut">
              <a:rPr lang="en-US"/>
              <a:pPr>
                <a:defRPr/>
              </a:pPr>
              <a:t>07/12/2025</a:t>
            </a:fld>
            <a:endParaRPr lang="en-US"/>
          </a:p>
        </p:txBody>
      </p:sp>
      <p:sp>
        <p:nvSpPr>
          <p:cNvPr id="28" name="Rectangle 6"/>
          <p:cNvSpPr>
            <a:spLocks noGrp="1" noChangeArrowheads="1"/>
          </p:cNvSpPr>
          <p:nvPr>
            <p:ph type="ftr" sz="quarter" idx="11"/>
          </p:nvPr>
        </p:nvSpPr>
        <p:spPr>
          <a:xfrm>
            <a:off x="4165600" y="6248400"/>
            <a:ext cx="3860800" cy="457200"/>
          </a:xfrm>
        </p:spPr>
        <p:txBody>
          <a:bodyPr/>
          <a:lstStyle>
            <a:lvl1pPr>
              <a:defRPr>
                <a:cs typeface="+mn-cs"/>
              </a:defRPr>
            </a:lvl1pPr>
          </a:lstStyle>
          <a:p>
            <a:pPr>
              <a:defRPr/>
            </a:pPr>
            <a:endParaRPr lang="en-US"/>
          </a:p>
        </p:txBody>
      </p:sp>
      <p:sp>
        <p:nvSpPr>
          <p:cNvPr id="29" name="Rectangle 7"/>
          <p:cNvSpPr>
            <a:spLocks noGrp="1" noChangeArrowheads="1"/>
          </p:cNvSpPr>
          <p:nvPr>
            <p:ph type="sldNum" sz="quarter" idx="12"/>
          </p:nvPr>
        </p:nvSpPr>
        <p:spPr>
          <a:xfrm>
            <a:off x="8737600" y="6248400"/>
            <a:ext cx="2540000" cy="457200"/>
          </a:xfrm>
        </p:spPr>
        <p:txBody>
          <a:bodyPr/>
          <a:lstStyle>
            <a:lvl1pPr>
              <a:defRPr>
                <a:cs typeface="+mn-cs"/>
              </a:defRPr>
            </a:lvl1pPr>
          </a:lstStyle>
          <a:p>
            <a:pPr>
              <a:defRPr/>
            </a:pPr>
            <a:fld id="{04835B92-DB5E-4B25-ABA3-6F0EFC92F25D}" type="slidenum">
              <a:rPr lang="en-US"/>
              <a:pPr>
                <a:defRPr/>
              </a:pPr>
              <a:t>‹#›</a:t>
            </a:fld>
            <a:endParaRPr lang="en-US"/>
          </a:p>
        </p:txBody>
      </p:sp>
    </p:spTree>
    <p:extLst>
      <p:ext uri="{BB962C8B-B14F-4D97-AF65-F5344CB8AC3E}">
        <p14:creationId xmlns:p14="http://schemas.microsoft.com/office/powerpoint/2010/main" val="261169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CF26E5-594C-2841-ABE4-DB15F08CCBFD}"/>
              </a:ext>
            </a:extLst>
          </p:cNvPr>
          <p:cNvSpPr>
            <a:spLocks noGrp="1"/>
          </p:cNvSpPr>
          <p:nvPr>
            <p:ph type="title"/>
          </p:nvPr>
        </p:nvSpPr>
        <p:spPr/>
        <p:txBody>
          <a:body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1543A91E-817C-0F28-3A5A-5C7B42E24F0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ội dung 3">
            <a:extLst>
              <a:ext uri="{FF2B5EF4-FFF2-40B4-BE49-F238E27FC236}">
                <a16:creationId xmlns:a16="http://schemas.microsoft.com/office/drawing/2014/main" id="{54A72EB0-854A-8728-E1B5-3DDD0CF2489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5" name="Chỗ dành sẵn cho Ngày tháng 4">
            <a:extLst>
              <a:ext uri="{FF2B5EF4-FFF2-40B4-BE49-F238E27FC236}">
                <a16:creationId xmlns:a16="http://schemas.microsoft.com/office/drawing/2014/main" id="{A6508207-D84F-204C-D97C-E4AA32BD48AB}"/>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6" name="Chỗ dành sẵn cho Chân trang 5">
            <a:extLst>
              <a:ext uri="{FF2B5EF4-FFF2-40B4-BE49-F238E27FC236}">
                <a16:creationId xmlns:a16="http://schemas.microsoft.com/office/drawing/2014/main" id="{39A67596-9EB5-78D5-7A75-AE6264C115E4}"/>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5E333F71-6A3E-B9CE-1B6B-E666155F5E3E}"/>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880008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mn-cs"/>
              </a:defRPr>
            </a:lvl1pPr>
          </a:lstStyle>
          <a:p>
            <a:pPr>
              <a:defRPr/>
            </a:pPr>
            <a:fld id="{9BD2FF09-4565-4C74-8F90-E3BB45A88A21}" type="datetimeFigureOut">
              <a:rPr lang="en-US"/>
              <a:pPr>
                <a:defRPr/>
              </a:pPr>
              <a:t>07/12/2025</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A0A3A567-85BB-4EE1-90A0-F46D3D8CBE68}" type="slidenum">
              <a:rPr lang="en-US"/>
              <a:pPr>
                <a:defRPr/>
              </a:pPr>
              <a:t>‹#›</a:t>
            </a:fld>
            <a:endParaRPr lang="en-US"/>
          </a:p>
        </p:txBody>
      </p:sp>
    </p:spTree>
    <p:extLst>
      <p:ext uri="{BB962C8B-B14F-4D97-AF65-F5344CB8AC3E}">
        <p14:creationId xmlns:p14="http://schemas.microsoft.com/office/powerpoint/2010/main" val="395262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cs typeface="+mn-cs"/>
              </a:defRPr>
            </a:lvl1pPr>
          </a:lstStyle>
          <a:p>
            <a:pPr>
              <a:defRPr/>
            </a:pPr>
            <a:fld id="{0C476AA6-7430-40B4-A80A-F03A04C0C233}" type="datetimeFigureOut">
              <a:rPr lang="en-US"/>
              <a:pPr>
                <a:defRPr/>
              </a:pPr>
              <a:t>07/12/2025</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E30D9D44-0642-4345-BF66-B6EF4F5C60EE}" type="slidenum">
              <a:rPr lang="en-US"/>
              <a:pPr>
                <a:defRPr/>
              </a:pPr>
              <a:t>‹#›</a:t>
            </a:fld>
            <a:endParaRPr lang="en-US"/>
          </a:p>
        </p:txBody>
      </p:sp>
    </p:spTree>
    <p:extLst>
      <p:ext uri="{BB962C8B-B14F-4D97-AF65-F5344CB8AC3E}">
        <p14:creationId xmlns:p14="http://schemas.microsoft.com/office/powerpoint/2010/main" val="342518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cs typeface="+mn-cs"/>
              </a:defRPr>
            </a:lvl1pPr>
          </a:lstStyle>
          <a:p>
            <a:pPr>
              <a:defRPr/>
            </a:pPr>
            <a:fld id="{8CECB6BE-94DB-4418-A681-06F868AA3CCF}" type="datetimeFigureOut">
              <a:rPr lang="en-US"/>
              <a:pPr>
                <a:defRPr/>
              </a:pPr>
              <a:t>07/12/2025</a:t>
            </a:fld>
            <a:endParaRPr lang="en-US"/>
          </a:p>
        </p:txBody>
      </p:sp>
      <p:sp>
        <p:nvSpPr>
          <p:cNvPr id="6"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mn-cs"/>
              </a:defRPr>
            </a:lvl1pPr>
          </a:lstStyle>
          <a:p>
            <a:pPr>
              <a:defRPr/>
            </a:pPr>
            <a:fld id="{B002BB98-5D58-48AD-BEAE-8D794E14DDB0}" type="slidenum">
              <a:rPr lang="en-US"/>
              <a:pPr>
                <a:defRPr/>
              </a:pPr>
              <a:t>‹#›</a:t>
            </a:fld>
            <a:endParaRPr lang="en-US"/>
          </a:p>
        </p:txBody>
      </p:sp>
    </p:spTree>
    <p:extLst>
      <p:ext uri="{BB962C8B-B14F-4D97-AF65-F5344CB8AC3E}">
        <p14:creationId xmlns:p14="http://schemas.microsoft.com/office/powerpoint/2010/main" val="835029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cs typeface="+mn-cs"/>
              </a:defRPr>
            </a:lvl1pPr>
          </a:lstStyle>
          <a:p>
            <a:pPr>
              <a:defRPr/>
            </a:pPr>
            <a:fld id="{BEFAE8DD-CAE8-4845-9FF8-C9C50E91C788}" type="datetimeFigureOut">
              <a:rPr lang="en-US"/>
              <a:pPr>
                <a:defRPr/>
              </a:pPr>
              <a:t>07/12/2025</a:t>
            </a:fld>
            <a:endParaRPr lang="en-US"/>
          </a:p>
        </p:txBody>
      </p:sp>
      <p:sp>
        <p:nvSpPr>
          <p:cNvPr id="8"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7"/>
          <p:cNvSpPr>
            <a:spLocks noGrp="1" noChangeArrowheads="1"/>
          </p:cNvSpPr>
          <p:nvPr>
            <p:ph type="sldNum" sz="quarter" idx="12"/>
          </p:nvPr>
        </p:nvSpPr>
        <p:spPr/>
        <p:txBody>
          <a:bodyPr/>
          <a:lstStyle>
            <a:lvl1pPr>
              <a:defRPr>
                <a:cs typeface="+mn-cs"/>
              </a:defRPr>
            </a:lvl1pPr>
          </a:lstStyle>
          <a:p>
            <a:pPr>
              <a:defRPr/>
            </a:pPr>
            <a:fld id="{6F3983E0-622D-4EBE-9091-3579ABB8C661}" type="slidenum">
              <a:rPr lang="en-US"/>
              <a:pPr>
                <a:defRPr/>
              </a:pPr>
              <a:t>‹#›</a:t>
            </a:fld>
            <a:endParaRPr lang="en-US"/>
          </a:p>
        </p:txBody>
      </p:sp>
    </p:spTree>
    <p:extLst>
      <p:ext uri="{BB962C8B-B14F-4D97-AF65-F5344CB8AC3E}">
        <p14:creationId xmlns:p14="http://schemas.microsoft.com/office/powerpoint/2010/main" val="3273194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cs typeface="+mn-cs"/>
              </a:defRPr>
            </a:lvl1pPr>
          </a:lstStyle>
          <a:p>
            <a:pPr>
              <a:defRPr/>
            </a:pPr>
            <a:fld id="{8CB8259A-9194-47FF-B7CC-DC42394BF072}" type="datetimeFigureOut">
              <a:rPr lang="en-US"/>
              <a:pPr>
                <a:defRPr/>
              </a:pPr>
              <a:t>07/12/2025</a:t>
            </a:fld>
            <a:endParaRPr lang="en-US"/>
          </a:p>
        </p:txBody>
      </p:sp>
      <p:sp>
        <p:nvSpPr>
          <p:cNvPr id="4"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7"/>
          <p:cNvSpPr>
            <a:spLocks noGrp="1" noChangeArrowheads="1"/>
          </p:cNvSpPr>
          <p:nvPr>
            <p:ph type="sldNum" sz="quarter" idx="12"/>
          </p:nvPr>
        </p:nvSpPr>
        <p:spPr/>
        <p:txBody>
          <a:bodyPr/>
          <a:lstStyle>
            <a:lvl1pPr>
              <a:defRPr>
                <a:cs typeface="+mn-cs"/>
              </a:defRPr>
            </a:lvl1pPr>
          </a:lstStyle>
          <a:p>
            <a:pPr>
              <a:defRPr/>
            </a:pPr>
            <a:fld id="{2C0622B4-64AE-485B-8974-A525CD3B22B1}" type="slidenum">
              <a:rPr lang="en-US"/>
              <a:pPr>
                <a:defRPr/>
              </a:pPr>
              <a:t>‹#›</a:t>
            </a:fld>
            <a:endParaRPr lang="en-US"/>
          </a:p>
        </p:txBody>
      </p:sp>
    </p:spTree>
    <p:extLst>
      <p:ext uri="{BB962C8B-B14F-4D97-AF65-F5344CB8AC3E}">
        <p14:creationId xmlns:p14="http://schemas.microsoft.com/office/powerpoint/2010/main" val="3266190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cs typeface="+mn-cs"/>
              </a:defRPr>
            </a:lvl1pPr>
          </a:lstStyle>
          <a:p>
            <a:pPr>
              <a:defRPr/>
            </a:pPr>
            <a:fld id="{DAF53C58-DF66-44D4-8CE4-CEFEA4F77688}" type="datetimeFigureOut">
              <a:rPr lang="en-US"/>
              <a:pPr>
                <a:defRPr/>
              </a:pPr>
              <a:t>07/12/2025</a:t>
            </a:fld>
            <a:endParaRPr lang="en-US"/>
          </a:p>
        </p:txBody>
      </p:sp>
      <p:sp>
        <p:nvSpPr>
          <p:cNvPr id="3"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7"/>
          <p:cNvSpPr>
            <a:spLocks noGrp="1" noChangeArrowheads="1"/>
          </p:cNvSpPr>
          <p:nvPr>
            <p:ph type="sldNum" sz="quarter" idx="12"/>
          </p:nvPr>
        </p:nvSpPr>
        <p:spPr/>
        <p:txBody>
          <a:bodyPr/>
          <a:lstStyle>
            <a:lvl1pPr>
              <a:defRPr>
                <a:cs typeface="+mn-cs"/>
              </a:defRPr>
            </a:lvl1pPr>
          </a:lstStyle>
          <a:p>
            <a:pPr>
              <a:defRPr/>
            </a:pPr>
            <a:fld id="{695DEBFE-7B77-4BB0-9CC4-24568358A0BC}" type="slidenum">
              <a:rPr lang="en-US"/>
              <a:pPr>
                <a:defRPr/>
              </a:pPr>
              <a:t>‹#›</a:t>
            </a:fld>
            <a:endParaRPr lang="en-US"/>
          </a:p>
        </p:txBody>
      </p:sp>
    </p:spTree>
    <p:extLst>
      <p:ext uri="{BB962C8B-B14F-4D97-AF65-F5344CB8AC3E}">
        <p14:creationId xmlns:p14="http://schemas.microsoft.com/office/powerpoint/2010/main" val="3212933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cs typeface="+mn-cs"/>
              </a:defRPr>
            </a:lvl1pPr>
          </a:lstStyle>
          <a:p>
            <a:pPr>
              <a:defRPr/>
            </a:pPr>
            <a:fld id="{36418C93-81C5-4B19-B97E-C59AEF8C0808}" type="datetimeFigureOut">
              <a:rPr lang="en-US"/>
              <a:pPr>
                <a:defRPr/>
              </a:pPr>
              <a:t>07/12/2025</a:t>
            </a:fld>
            <a:endParaRPr lang="en-US"/>
          </a:p>
        </p:txBody>
      </p:sp>
      <p:sp>
        <p:nvSpPr>
          <p:cNvPr id="6"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mn-cs"/>
              </a:defRPr>
            </a:lvl1pPr>
          </a:lstStyle>
          <a:p>
            <a:pPr>
              <a:defRPr/>
            </a:pPr>
            <a:fld id="{92A64D3A-8B3C-4739-B082-8E5DCBA52050}" type="slidenum">
              <a:rPr lang="en-US"/>
              <a:pPr>
                <a:defRPr/>
              </a:pPr>
              <a:t>‹#›</a:t>
            </a:fld>
            <a:endParaRPr lang="en-US"/>
          </a:p>
        </p:txBody>
      </p:sp>
    </p:spTree>
    <p:extLst>
      <p:ext uri="{BB962C8B-B14F-4D97-AF65-F5344CB8AC3E}">
        <p14:creationId xmlns:p14="http://schemas.microsoft.com/office/powerpoint/2010/main" val="3966210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cs typeface="+mn-cs"/>
              </a:defRPr>
            </a:lvl1pPr>
          </a:lstStyle>
          <a:p>
            <a:pPr>
              <a:defRPr/>
            </a:pPr>
            <a:fld id="{FCDCCDC9-E1C9-452A-B4A1-9985350602D5}" type="datetimeFigureOut">
              <a:rPr lang="en-US"/>
              <a:pPr>
                <a:defRPr/>
              </a:pPr>
              <a:t>07/12/2025</a:t>
            </a:fld>
            <a:endParaRPr lang="en-US"/>
          </a:p>
        </p:txBody>
      </p:sp>
      <p:sp>
        <p:nvSpPr>
          <p:cNvPr id="6"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7"/>
          <p:cNvSpPr>
            <a:spLocks noGrp="1" noChangeArrowheads="1"/>
          </p:cNvSpPr>
          <p:nvPr>
            <p:ph type="sldNum" sz="quarter" idx="12"/>
          </p:nvPr>
        </p:nvSpPr>
        <p:spPr/>
        <p:txBody>
          <a:bodyPr/>
          <a:lstStyle>
            <a:lvl1pPr>
              <a:defRPr>
                <a:cs typeface="+mn-cs"/>
              </a:defRPr>
            </a:lvl1pPr>
          </a:lstStyle>
          <a:p>
            <a:pPr>
              <a:defRPr/>
            </a:pPr>
            <a:fld id="{1D35B25B-6091-4373-B89E-C75E391D1D9E}" type="slidenum">
              <a:rPr lang="en-US"/>
              <a:pPr>
                <a:defRPr/>
              </a:pPr>
              <a:t>‹#›</a:t>
            </a:fld>
            <a:endParaRPr lang="en-US"/>
          </a:p>
        </p:txBody>
      </p:sp>
    </p:spTree>
    <p:extLst>
      <p:ext uri="{BB962C8B-B14F-4D97-AF65-F5344CB8AC3E}">
        <p14:creationId xmlns:p14="http://schemas.microsoft.com/office/powerpoint/2010/main" val="2009063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mn-cs"/>
              </a:defRPr>
            </a:lvl1pPr>
          </a:lstStyle>
          <a:p>
            <a:pPr>
              <a:defRPr/>
            </a:pPr>
            <a:fld id="{44E4B56A-6CBA-49A1-A6AC-59AFDAD70CF9}" type="datetimeFigureOut">
              <a:rPr lang="en-US"/>
              <a:pPr>
                <a:defRPr/>
              </a:pPr>
              <a:t>07/12/2025</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54232041-7CF2-476B-9E1B-8D9E124DF6C4}" type="slidenum">
              <a:rPr lang="en-US"/>
              <a:pPr>
                <a:defRPr/>
              </a:pPr>
              <a:t>‹#›</a:t>
            </a:fld>
            <a:endParaRPr lang="en-US"/>
          </a:p>
        </p:txBody>
      </p:sp>
    </p:spTree>
    <p:extLst>
      <p:ext uri="{BB962C8B-B14F-4D97-AF65-F5344CB8AC3E}">
        <p14:creationId xmlns:p14="http://schemas.microsoft.com/office/powerpoint/2010/main" val="2226248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mn-cs"/>
              </a:defRPr>
            </a:lvl1pPr>
          </a:lstStyle>
          <a:p>
            <a:pPr>
              <a:defRPr/>
            </a:pPr>
            <a:fld id="{06A3E7DB-8D43-4FF7-8B86-A536A2403C68}" type="datetimeFigureOut">
              <a:rPr lang="en-US"/>
              <a:pPr>
                <a:defRPr/>
              </a:pPr>
              <a:t>07/12/2025</a:t>
            </a:fld>
            <a:endParaRPr lang="en-US"/>
          </a:p>
        </p:txBody>
      </p:sp>
      <p:sp>
        <p:nvSpPr>
          <p:cNvPr id="5" name="Rectangle 6"/>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7"/>
          <p:cNvSpPr>
            <a:spLocks noGrp="1" noChangeArrowheads="1"/>
          </p:cNvSpPr>
          <p:nvPr>
            <p:ph type="sldNum" sz="quarter" idx="12"/>
          </p:nvPr>
        </p:nvSpPr>
        <p:spPr/>
        <p:txBody>
          <a:bodyPr/>
          <a:lstStyle>
            <a:lvl1pPr>
              <a:defRPr>
                <a:cs typeface="+mn-cs"/>
              </a:defRPr>
            </a:lvl1pPr>
          </a:lstStyle>
          <a:p>
            <a:pPr>
              <a:defRPr/>
            </a:pPr>
            <a:fld id="{71D09A5F-109E-47A3-B01B-FCF84BB77250}" type="slidenum">
              <a:rPr lang="en-US"/>
              <a:pPr>
                <a:defRPr/>
              </a:pPr>
              <a:t>‹#›</a:t>
            </a:fld>
            <a:endParaRPr lang="en-US"/>
          </a:p>
        </p:txBody>
      </p:sp>
    </p:spTree>
    <p:extLst>
      <p:ext uri="{BB962C8B-B14F-4D97-AF65-F5344CB8AC3E}">
        <p14:creationId xmlns:p14="http://schemas.microsoft.com/office/powerpoint/2010/main" val="178906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0B359A-2B73-5C1D-DA6D-E2EAC43D1DBE}"/>
              </a:ext>
            </a:extLst>
          </p:cNvPr>
          <p:cNvSpPr>
            <a:spLocks noGrp="1"/>
          </p:cNvSpPr>
          <p:nvPr>
            <p:ph type="title"/>
          </p:nvPr>
        </p:nvSpPr>
        <p:spPr>
          <a:xfrm>
            <a:off x="839788" y="365125"/>
            <a:ext cx="10515600" cy="1325563"/>
          </a:xfrm>
        </p:spPr>
        <p:txBody>
          <a:body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51D1A330-1355-7BA9-3D33-D9450CDA1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345C399-31A9-FCE5-F06F-01C4CF591C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5" name="Chỗ dành sẵn cho Văn bản 4">
            <a:extLst>
              <a:ext uri="{FF2B5EF4-FFF2-40B4-BE49-F238E27FC236}">
                <a16:creationId xmlns:a16="http://schemas.microsoft.com/office/drawing/2014/main" id="{E11377D8-9543-18B5-324D-130FE4831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C6B3DB-7AC9-1C29-90E5-E776E5E321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7" name="Chỗ dành sẵn cho Ngày tháng 6">
            <a:extLst>
              <a:ext uri="{FF2B5EF4-FFF2-40B4-BE49-F238E27FC236}">
                <a16:creationId xmlns:a16="http://schemas.microsoft.com/office/drawing/2014/main" id="{012A063B-0DBC-1F70-EA52-0FF1A45B57A1}"/>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8" name="Chỗ dành sẵn cho Chân trang 7">
            <a:extLst>
              <a:ext uri="{FF2B5EF4-FFF2-40B4-BE49-F238E27FC236}">
                <a16:creationId xmlns:a16="http://schemas.microsoft.com/office/drawing/2014/main" id="{0FEDAECC-AD36-4AD9-3A63-FD60A41117E0}"/>
              </a:ext>
            </a:extLst>
          </p:cNvPr>
          <p:cNvSpPr>
            <a:spLocks noGrp="1"/>
          </p:cNvSpPr>
          <p:nvPr>
            <p:ph type="ftr" sz="quarter" idx="11"/>
          </p:nvPr>
        </p:nvSpPr>
        <p:spPr/>
        <p:txBody>
          <a:bodyPr/>
          <a:lstStyle/>
          <a:p>
            <a:endParaRPr lang="en-AI"/>
          </a:p>
        </p:txBody>
      </p:sp>
      <p:sp>
        <p:nvSpPr>
          <p:cNvPr id="9" name="Chỗ dành sẵn cho Số hiệu Bản chiếu 8">
            <a:extLst>
              <a:ext uri="{FF2B5EF4-FFF2-40B4-BE49-F238E27FC236}">
                <a16:creationId xmlns:a16="http://schemas.microsoft.com/office/drawing/2014/main" id="{24606E91-550C-42E1-EC18-2F0EB2903CDC}"/>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42558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1CA7-BC21-C528-B218-39A81E30D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11017-E6D3-EFF0-29D1-DB830DBC1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478A7-2FB2-C2F7-C520-9AE25CA8A55C}"/>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5" name="Footer Placeholder 4">
            <a:extLst>
              <a:ext uri="{FF2B5EF4-FFF2-40B4-BE49-F238E27FC236}">
                <a16:creationId xmlns:a16="http://schemas.microsoft.com/office/drawing/2014/main" id="{860AEFC0-5502-B9CC-A90E-91B7DA73B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61533-95B1-DE14-E8DA-C6A96765BC30}"/>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1769846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D246-50F3-6584-8C0A-C46338654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0335E-2FD5-5CA5-46E2-C697CAE26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2C4AF-5093-A7B5-620F-077E824185E5}"/>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5" name="Footer Placeholder 4">
            <a:extLst>
              <a:ext uri="{FF2B5EF4-FFF2-40B4-BE49-F238E27FC236}">
                <a16:creationId xmlns:a16="http://schemas.microsoft.com/office/drawing/2014/main" id="{7A8EC41E-C75D-7745-EEDC-AEB05B48A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540B9-3830-0944-0C49-07488D6991BE}"/>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2714122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EE61-7D65-CF41-09AA-9D370069DF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CE8CC-60AB-D5DE-24FD-0E0A5E497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478865-B6BA-6C6D-D2B8-74DF85E58CFF}"/>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5" name="Footer Placeholder 4">
            <a:extLst>
              <a:ext uri="{FF2B5EF4-FFF2-40B4-BE49-F238E27FC236}">
                <a16:creationId xmlns:a16="http://schemas.microsoft.com/office/drawing/2014/main" id="{ADAE854D-2D92-3428-97B3-0A1538ABB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B08D-9590-02D5-ABD2-6C07A081C838}"/>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4221220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6860-980C-B3C9-C572-3D8A2FBFB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FBABC-A900-A721-5DE5-850C9AE8D5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C2619-970C-6EE4-B9F4-E52CE68304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2EC8F-FEB8-6B78-14BB-5A623829730B}"/>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6" name="Footer Placeholder 5">
            <a:extLst>
              <a:ext uri="{FF2B5EF4-FFF2-40B4-BE49-F238E27FC236}">
                <a16:creationId xmlns:a16="http://schemas.microsoft.com/office/drawing/2014/main" id="{A04394C2-DB1C-EC69-4F59-42E85252D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A9F21-81D6-8260-294E-19444BC4FE4E}"/>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2937007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96E6-18AE-731F-F2F2-E9A81FB07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BD1E3-E259-E837-0B3A-966A924D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EE7A8-89D0-91FD-0A62-359CF24F6D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44CCB-F40C-51F3-C131-AE0374652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224850-7D48-84CB-EB51-08ABCB89A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FE0D1F-2085-66A9-1D19-CE6D93333417}"/>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8" name="Footer Placeholder 7">
            <a:extLst>
              <a:ext uri="{FF2B5EF4-FFF2-40B4-BE49-F238E27FC236}">
                <a16:creationId xmlns:a16="http://schemas.microsoft.com/office/drawing/2014/main" id="{EAFE7589-6DC3-F995-B173-59B6C1AC0E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4A3179-55B3-9CB3-245E-6E14F4FFDFC9}"/>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585867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2811-376F-637A-7E35-6F41169FD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006057-AB8F-B723-09E9-26D0D0C78A99}"/>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4" name="Footer Placeholder 3">
            <a:extLst>
              <a:ext uri="{FF2B5EF4-FFF2-40B4-BE49-F238E27FC236}">
                <a16:creationId xmlns:a16="http://schemas.microsoft.com/office/drawing/2014/main" id="{1D4A1175-1684-2DA9-63B2-7ECAD0503A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5DC031-0A92-2037-D4BA-C42855296C5B}"/>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2773880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34E7-EE5D-9C9E-AF14-05B8F5C41435}"/>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3" name="Footer Placeholder 2">
            <a:extLst>
              <a:ext uri="{FF2B5EF4-FFF2-40B4-BE49-F238E27FC236}">
                <a16:creationId xmlns:a16="http://schemas.microsoft.com/office/drawing/2014/main" id="{438F4067-D17F-B7A0-D23E-B9D4101FC8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D2407A-E5FE-6D07-0836-6E153CCB71B9}"/>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2251238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5FB4-ED5F-5C9B-57FC-E2D713A12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F38F7-2B4F-F1DC-CC74-8801083CBD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1A982B-31BD-AB60-43F9-325825C2C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091E7-F8BD-8E56-3ECE-35FB20A5B661}"/>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6" name="Footer Placeholder 5">
            <a:extLst>
              <a:ext uri="{FF2B5EF4-FFF2-40B4-BE49-F238E27FC236}">
                <a16:creationId xmlns:a16="http://schemas.microsoft.com/office/drawing/2014/main" id="{F1464087-5898-DC26-8B07-2A8A02DA3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CB813-150E-C8E1-4820-635B3362F871}"/>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20330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9767-3DDA-3A7F-7E35-84626BFD5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DE49DA-BA3A-92DB-D447-A9C8CECF2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B71F7-1C81-0CE9-14AD-D46FFAF8F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A44D-83E1-7DF3-A17C-CB08F5CE8221}"/>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6" name="Footer Placeholder 5">
            <a:extLst>
              <a:ext uri="{FF2B5EF4-FFF2-40B4-BE49-F238E27FC236}">
                <a16:creationId xmlns:a16="http://schemas.microsoft.com/office/drawing/2014/main" id="{40836314-9882-1D61-2E21-54127755C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2C227-DF44-492F-0838-03DBAEA01607}"/>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1083841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4C09D-388E-9ABF-FA10-F8C20C86D4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7503D-EECF-E4EE-45E2-CDDB1F7B8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3E6C3-CF52-99C8-8251-BDD986288A15}"/>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5" name="Footer Placeholder 4">
            <a:extLst>
              <a:ext uri="{FF2B5EF4-FFF2-40B4-BE49-F238E27FC236}">
                <a16:creationId xmlns:a16="http://schemas.microsoft.com/office/drawing/2014/main" id="{DC72CCED-11FC-3872-5060-C5B8A47DE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1A7FB-0868-2849-3963-30E0BDD74D8D}"/>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260389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43A26D-81F9-C086-8EC4-1790A6AC7215}"/>
              </a:ext>
            </a:extLst>
          </p:cNvPr>
          <p:cNvSpPr>
            <a:spLocks noGrp="1"/>
          </p:cNvSpPr>
          <p:nvPr>
            <p:ph type="title"/>
          </p:nvPr>
        </p:nvSpPr>
        <p:spPr/>
        <p:txBody>
          <a:bodyPr/>
          <a:lstStyle/>
          <a:p>
            <a:r>
              <a:rPr lang="vi-VN"/>
              <a:t>Bấm để sửa kiểu tiêu đề Bản cái</a:t>
            </a:r>
            <a:endParaRPr lang="en-AI"/>
          </a:p>
        </p:txBody>
      </p:sp>
      <p:sp>
        <p:nvSpPr>
          <p:cNvPr id="3" name="Chỗ dành sẵn cho Ngày tháng 2">
            <a:extLst>
              <a:ext uri="{FF2B5EF4-FFF2-40B4-BE49-F238E27FC236}">
                <a16:creationId xmlns:a16="http://schemas.microsoft.com/office/drawing/2014/main" id="{B30BA0F1-0774-CB4D-2ABA-878F574D3E5F}"/>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4" name="Chỗ dành sẵn cho Chân trang 3">
            <a:extLst>
              <a:ext uri="{FF2B5EF4-FFF2-40B4-BE49-F238E27FC236}">
                <a16:creationId xmlns:a16="http://schemas.microsoft.com/office/drawing/2014/main" id="{60A4540B-1A68-2185-7310-F49DFEB4153C}"/>
              </a:ext>
            </a:extLst>
          </p:cNvPr>
          <p:cNvSpPr>
            <a:spLocks noGrp="1"/>
          </p:cNvSpPr>
          <p:nvPr>
            <p:ph type="ftr" sz="quarter" idx="11"/>
          </p:nvPr>
        </p:nvSpPr>
        <p:spPr/>
        <p:txBody>
          <a:bodyPr/>
          <a:lstStyle/>
          <a:p>
            <a:endParaRPr lang="en-AI"/>
          </a:p>
        </p:txBody>
      </p:sp>
      <p:sp>
        <p:nvSpPr>
          <p:cNvPr id="5" name="Chỗ dành sẵn cho Số hiệu Bản chiếu 4">
            <a:extLst>
              <a:ext uri="{FF2B5EF4-FFF2-40B4-BE49-F238E27FC236}">
                <a16:creationId xmlns:a16="http://schemas.microsoft.com/office/drawing/2014/main" id="{B9A70528-0542-37FC-433E-47588DCCC92B}"/>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825437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9663D-1704-19D5-3A3A-9BCB90ED22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1B1147-0640-7528-F780-32A4F91F75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A4D33-AC43-2F82-3084-4E088A4BDECE}"/>
              </a:ext>
            </a:extLst>
          </p:cNvPr>
          <p:cNvSpPr>
            <a:spLocks noGrp="1"/>
          </p:cNvSpPr>
          <p:nvPr>
            <p:ph type="dt" sz="half" idx="10"/>
          </p:nvPr>
        </p:nvSpPr>
        <p:spPr/>
        <p:txBody>
          <a:bodyPr/>
          <a:lstStyle/>
          <a:p>
            <a:fld id="{23710C02-D5EC-4BDE-B7AD-1BACC4F31E02}" type="datetimeFigureOut">
              <a:rPr lang="en-US" smtClean="0"/>
              <a:t>07/12/2025</a:t>
            </a:fld>
            <a:endParaRPr lang="en-US"/>
          </a:p>
        </p:txBody>
      </p:sp>
      <p:sp>
        <p:nvSpPr>
          <p:cNvPr id="5" name="Footer Placeholder 4">
            <a:extLst>
              <a:ext uri="{FF2B5EF4-FFF2-40B4-BE49-F238E27FC236}">
                <a16:creationId xmlns:a16="http://schemas.microsoft.com/office/drawing/2014/main" id="{34FEAA58-DBC2-A9CB-7F4C-B54935CD4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93E1B-7C0F-A633-0063-3A2C94A66CA6}"/>
              </a:ext>
            </a:extLst>
          </p:cNvPr>
          <p:cNvSpPr>
            <a:spLocks noGrp="1"/>
          </p:cNvSpPr>
          <p:nvPr>
            <p:ph type="sldNum" sz="quarter" idx="12"/>
          </p:nvPr>
        </p:nvSpPr>
        <p:spPr/>
        <p:txBody>
          <a:bodyPr/>
          <a:lstStyle/>
          <a:p>
            <a:fld id="{14137C9B-E00F-4E75-A6EF-628FD39D6F2B}" type="slidenum">
              <a:rPr lang="en-US" smtClean="0"/>
              <a:t>‹#›</a:t>
            </a:fld>
            <a:endParaRPr lang="en-US"/>
          </a:p>
        </p:txBody>
      </p:sp>
    </p:spTree>
    <p:extLst>
      <p:ext uri="{BB962C8B-B14F-4D97-AF65-F5344CB8AC3E}">
        <p14:creationId xmlns:p14="http://schemas.microsoft.com/office/powerpoint/2010/main" val="903527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34429976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14477934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1671866007"/>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3736E-1EBC-4280-A833-F782A516C86C}" type="datetimeFigureOut">
              <a:rPr lang="en-AI" smtClean="0"/>
              <a:t>12/07/2025</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073592688"/>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3736E-1EBC-4280-A833-F782A516C86C}" type="datetimeFigureOut">
              <a:rPr lang="en-AI" smtClean="0"/>
              <a:t>12/07/2025</a:t>
            </a:fld>
            <a:endParaRPr lang="en-AI"/>
          </a:p>
        </p:txBody>
      </p:sp>
      <p:sp>
        <p:nvSpPr>
          <p:cNvPr id="8" name="Footer Placeholder 7"/>
          <p:cNvSpPr>
            <a:spLocks noGrp="1"/>
          </p:cNvSpPr>
          <p:nvPr>
            <p:ph type="ftr" sz="quarter" idx="11"/>
          </p:nvPr>
        </p:nvSpPr>
        <p:spPr/>
        <p:txBody>
          <a:bodyPr/>
          <a:lstStyle/>
          <a:p>
            <a:endParaRPr lang="en-AI"/>
          </a:p>
        </p:txBody>
      </p:sp>
      <p:sp>
        <p:nvSpPr>
          <p:cNvPr id="9" name="Slide Number Placeholder 8"/>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222310318"/>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3736E-1EBC-4280-A833-F782A516C86C}" type="datetimeFigureOut">
              <a:rPr lang="en-AI" smtClean="0"/>
              <a:t>12/07/2025</a:t>
            </a:fld>
            <a:endParaRPr lang="en-AI"/>
          </a:p>
        </p:txBody>
      </p:sp>
      <p:sp>
        <p:nvSpPr>
          <p:cNvPr id="4" name="Footer Placeholder 3"/>
          <p:cNvSpPr>
            <a:spLocks noGrp="1"/>
          </p:cNvSpPr>
          <p:nvPr>
            <p:ph type="ftr" sz="quarter" idx="11"/>
          </p:nvPr>
        </p:nvSpPr>
        <p:spPr/>
        <p:txBody>
          <a:bodyPr/>
          <a:lstStyle/>
          <a:p>
            <a:endParaRPr lang="en-AI"/>
          </a:p>
        </p:txBody>
      </p:sp>
      <p:sp>
        <p:nvSpPr>
          <p:cNvPr id="5" name="Slide Number Placeholder 4"/>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753453555"/>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3736E-1EBC-4280-A833-F782A516C86C}" type="datetimeFigureOut">
              <a:rPr lang="en-AI" smtClean="0"/>
              <a:t>12/07/2025</a:t>
            </a:fld>
            <a:endParaRPr lang="en-AI"/>
          </a:p>
        </p:txBody>
      </p:sp>
      <p:sp>
        <p:nvSpPr>
          <p:cNvPr id="3" name="Footer Placeholder 2"/>
          <p:cNvSpPr>
            <a:spLocks noGrp="1"/>
          </p:cNvSpPr>
          <p:nvPr>
            <p:ph type="ftr" sz="quarter" idx="11"/>
          </p:nvPr>
        </p:nvSpPr>
        <p:spPr/>
        <p:txBody>
          <a:bodyPr/>
          <a:lstStyle/>
          <a:p>
            <a:endParaRPr lang="en-AI"/>
          </a:p>
        </p:txBody>
      </p:sp>
      <p:sp>
        <p:nvSpPr>
          <p:cNvPr id="4" name="Slide Number Placeholder 3"/>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490121411"/>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3736E-1EBC-4280-A833-F782A516C86C}" type="datetimeFigureOut">
              <a:rPr lang="en-AI" smtClean="0"/>
              <a:t>12/07/2025</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774964210"/>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3736E-1EBC-4280-A833-F782A516C86C}" type="datetimeFigureOut">
              <a:rPr lang="en-AI" smtClean="0"/>
              <a:t>12/07/2025</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1593262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F16A60-F171-F122-08B2-A464275ED0A7}"/>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3" name="Chỗ dành sẵn cho Chân trang 2">
            <a:extLst>
              <a:ext uri="{FF2B5EF4-FFF2-40B4-BE49-F238E27FC236}">
                <a16:creationId xmlns:a16="http://schemas.microsoft.com/office/drawing/2014/main" id="{2D780476-0F0F-E05C-DB25-857F87A0F604}"/>
              </a:ext>
            </a:extLst>
          </p:cNvPr>
          <p:cNvSpPr>
            <a:spLocks noGrp="1"/>
          </p:cNvSpPr>
          <p:nvPr>
            <p:ph type="ftr" sz="quarter" idx="11"/>
          </p:nvPr>
        </p:nvSpPr>
        <p:spPr/>
        <p:txBody>
          <a:bodyPr/>
          <a:lstStyle/>
          <a:p>
            <a:endParaRPr lang="en-AI"/>
          </a:p>
        </p:txBody>
      </p:sp>
      <p:sp>
        <p:nvSpPr>
          <p:cNvPr id="4" name="Chỗ dành sẵn cho Số hiệu Bản chiếu 3">
            <a:extLst>
              <a:ext uri="{FF2B5EF4-FFF2-40B4-BE49-F238E27FC236}">
                <a16:creationId xmlns:a16="http://schemas.microsoft.com/office/drawing/2014/main" id="{3FBDB413-7BA1-ED0E-9E0F-443B298F5E0D}"/>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414071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405327097"/>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12/07/2025</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924716127"/>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397254453"/>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636659"/>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4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F516B5-E632-7C10-8ADD-81783748F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985DA6CF-4528-B804-905F-5C1F0760A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Văn bản 3">
            <a:extLst>
              <a:ext uri="{FF2B5EF4-FFF2-40B4-BE49-F238E27FC236}">
                <a16:creationId xmlns:a16="http://schemas.microsoft.com/office/drawing/2014/main" id="{046E79BC-E2DA-2EF9-AEF7-58BABBCB9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182C38-F873-DF2D-DBD8-03B41ECA5A90}"/>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6" name="Chỗ dành sẵn cho Chân trang 5">
            <a:extLst>
              <a:ext uri="{FF2B5EF4-FFF2-40B4-BE49-F238E27FC236}">
                <a16:creationId xmlns:a16="http://schemas.microsoft.com/office/drawing/2014/main" id="{345E74D9-6447-675B-2E3F-BA90EA519ECB}"/>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03388606-EF34-55E6-0AEE-BAD43A0C26E8}"/>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49261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FFDD6C-CF50-5F8E-B974-81CF9C4313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AI"/>
          </a:p>
        </p:txBody>
      </p:sp>
      <p:sp>
        <p:nvSpPr>
          <p:cNvPr id="3" name="Chỗ dành sẵn cho Hình ảnh 2">
            <a:extLst>
              <a:ext uri="{FF2B5EF4-FFF2-40B4-BE49-F238E27FC236}">
                <a16:creationId xmlns:a16="http://schemas.microsoft.com/office/drawing/2014/main" id="{6D1EFA88-93C5-D946-AB78-9F3B38B3F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I"/>
          </a:p>
        </p:txBody>
      </p:sp>
      <p:sp>
        <p:nvSpPr>
          <p:cNvPr id="4" name="Chỗ dành sẵn cho Văn bản 3">
            <a:extLst>
              <a:ext uri="{FF2B5EF4-FFF2-40B4-BE49-F238E27FC236}">
                <a16:creationId xmlns:a16="http://schemas.microsoft.com/office/drawing/2014/main" id="{4E94F0B1-47DE-326A-82E2-194A8653D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0221265-FD36-41C7-3774-9CA9CA077347}"/>
              </a:ext>
            </a:extLst>
          </p:cNvPr>
          <p:cNvSpPr>
            <a:spLocks noGrp="1"/>
          </p:cNvSpPr>
          <p:nvPr>
            <p:ph type="dt" sz="half" idx="10"/>
          </p:nvPr>
        </p:nvSpPr>
        <p:spPr/>
        <p:txBody>
          <a:bodyPr/>
          <a:lstStyle/>
          <a:p>
            <a:fld id="{DFA3736E-1EBC-4280-A833-F782A516C86C}" type="datetimeFigureOut">
              <a:rPr lang="en-AI" smtClean="0"/>
              <a:t>12/07/2025</a:t>
            </a:fld>
            <a:endParaRPr lang="en-AI"/>
          </a:p>
        </p:txBody>
      </p:sp>
      <p:sp>
        <p:nvSpPr>
          <p:cNvPr id="6" name="Chỗ dành sẵn cho Chân trang 5">
            <a:extLst>
              <a:ext uri="{FF2B5EF4-FFF2-40B4-BE49-F238E27FC236}">
                <a16:creationId xmlns:a16="http://schemas.microsoft.com/office/drawing/2014/main" id="{AFF88C44-DAF1-09B4-FE1D-6857B46BAFC4}"/>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D27601F0-C5F2-0DC4-7F4D-35965CFBDD7B}"/>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80788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jp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D81A78-2CFA-2787-5DFE-CE268C9FA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1B2866BE-90B5-5D97-CAED-EB090AC65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CE28B636-F8EE-4D0F-4B45-3475ED23B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en-AI" smtClean="0"/>
              <a:t>12/07/2025</a:t>
            </a:fld>
            <a:endParaRPr lang="en-AI"/>
          </a:p>
        </p:txBody>
      </p:sp>
      <p:sp>
        <p:nvSpPr>
          <p:cNvPr id="5" name="Chỗ dành sẵn cho Chân trang 4">
            <a:extLst>
              <a:ext uri="{FF2B5EF4-FFF2-40B4-BE49-F238E27FC236}">
                <a16:creationId xmlns:a16="http://schemas.microsoft.com/office/drawing/2014/main" id="{64395B40-0D2A-0945-5325-21332D307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I"/>
          </a:p>
        </p:txBody>
      </p:sp>
      <p:sp>
        <p:nvSpPr>
          <p:cNvPr id="6" name="Chỗ dành sẵn cho Số hiệu Bản chiếu 5">
            <a:extLst>
              <a:ext uri="{FF2B5EF4-FFF2-40B4-BE49-F238E27FC236}">
                <a16:creationId xmlns:a16="http://schemas.microsoft.com/office/drawing/2014/main" id="{AA39AC37-807E-9157-8AF1-2A5D797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en-AI" smtClean="0"/>
              <a:t>‹#›</a:t>
            </a:fld>
            <a:endParaRPr lang="en-AI"/>
          </a:p>
        </p:txBody>
      </p:sp>
    </p:spTree>
    <p:extLst>
      <p:ext uri="{BB962C8B-B14F-4D97-AF65-F5344CB8AC3E}">
        <p14:creationId xmlns:p14="http://schemas.microsoft.com/office/powerpoint/2010/main" val="178111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6AC75-DA2D-477F-BAC3-B7F0DDC6C83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0C7E4-40E9-4B30-84D3-BD3EC262E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6B35D-25F6-4BF4-A1A4-A59F0EE19D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F226A-B620-4D2E-86D1-117977A11862}" type="datetimeFigureOut">
              <a:rPr lang="en-GB" smtClean="0">
                <a:solidFill>
                  <a:prstClr val="black">
                    <a:tint val="75000"/>
                  </a:prstClr>
                </a:solidFill>
              </a:rPr>
              <a:pPr/>
              <a:t>07/12/2025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947D681-BB80-436D-8B7C-CE21B62AE6A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AA3FC729-E068-49FC-8A34-531523107C4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514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Freeform 2"/>
          <p:cNvSpPr>
            <a:spLocks/>
          </p:cNvSpPr>
          <p:nvPr/>
        </p:nvSpPr>
        <p:spPr bwMode="auto">
          <a:xfrm rot="-3172564">
            <a:off x="10564019" y="-362743"/>
            <a:ext cx="1162050" cy="2779712"/>
          </a:xfrm>
          <a:custGeom>
            <a:avLst/>
            <a:gdLst>
              <a:gd name="T0" fmla="*/ 465160249 w 2903"/>
              <a:gd name="T1" fmla="*/ 184617372 h 3686"/>
              <a:gd name="T2" fmla="*/ 411001033 w 2903"/>
              <a:gd name="T3" fmla="*/ 34109457 h 3686"/>
              <a:gd name="T4" fmla="*/ 359085058 w 2903"/>
              <a:gd name="T5" fmla="*/ 0 h 3686"/>
              <a:gd name="T6" fmla="*/ 17625693 w 2903"/>
              <a:gd name="T7" fmla="*/ 1198520784 h 3686"/>
              <a:gd name="T8" fmla="*/ 17625693 w 2903"/>
              <a:gd name="T9" fmla="*/ 1376316867 h 3686"/>
              <a:gd name="T10" fmla="*/ 0 w 2903"/>
              <a:gd name="T11" fmla="*/ 1548142910 h 3686"/>
              <a:gd name="T12" fmla="*/ 11536839 w 2903"/>
              <a:gd name="T13" fmla="*/ 1571593303 h 3686"/>
              <a:gd name="T14" fmla="*/ 70663288 w 2903"/>
              <a:gd name="T15" fmla="*/ 1430465697 h 3686"/>
              <a:gd name="T16" fmla="*/ 118573533 w 2903"/>
              <a:gd name="T17" fmla="*/ 1376316867 h 3686"/>
              <a:gd name="T18" fmla="*/ 465160249 w 2903"/>
              <a:gd name="T19" fmla="*/ 184617372 h 3686"/>
              <a:gd name="T20" fmla="*/ 465160249 w 2903"/>
              <a:gd name="T21" fmla="*/ 184617372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23" name="Rectangle 3"/>
          <p:cNvSpPr>
            <a:spLocks noGrp="1" noChangeArrowheads="1"/>
          </p:cNvSpPr>
          <p:nvPr>
            <p:ph type="title"/>
          </p:nvPr>
        </p:nvSpPr>
        <p:spPr bwMode="auto">
          <a:xfrm>
            <a:off x="914400" y="152400"/>
            <a:ext cx="91614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5" name="Rectangle 5"/>
          <p:cNvSpPr>
            <a:spLocks noGrp="1" noChangeArrowheads="1"/>
          </p:cNvSpPr>
          <p:nvPr>
            <p:ph type="dt" sz="half" idx="2"/>
          </p:nvPr>
        </p:nvSpPr>
        <p:spPr bwMode="auto">
          <a:xfrm>
            <a:off x="1828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Arial" charset="0"/>
              </a:defRPr>
            </a:lvl1pPr>
          </a:lstStyle>
          <a:p>
            <a:pPr>
              <a:defRPr/>
            </a:pPr>
            <a:fld id="{5F177C4F-916C-4605-B15E-9F6E3C719559}" type="datetimeFigureOut">
              <a:rPr lang="en-US"/>
              <a:pPr>
                <a:defRPr/>
              </a:pPr>
              <a:t>07/12/2025</a:t>
            </a:fld>
            <a:endParaRPr lang="en-US"/>
          </a:p>
        </p:txBody>
      </p:sp>
      <p:sp>
        <p:nvSpPr>
          <p:cNvPr id="46086" name="Rectangle 6"/>
          <p:cNvSpPr>
            <a:spLocks noGrp="1" noChangeArrowheads="1"/>
          </p:cNvSpPr>
          <p:nvPr>
            <p:ph type="ftr" sz="quarter" idx="3"/>
          </p:nvPr>
        </p:nvSpPr>
        <p:spPr bwMode="auto">
          <a:xfrm>
            <a:off x="4741863"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Arial" charset="0"/>
              </a:defRPr>
            </a:lvl1pPr>
          </a:lstStyle>
          <a:p>
            <a:pPr>
              <a:defRPr/>
            </a:pPr>
            <a:endParaRPr lang="en-US"/>
          </a:p>
        </p:txBody>
      </p:sp>
      <p:sp>
        <p:nvSpPr>
          <p:cNvPr id="46087" name="Rectangle 7"/>
          <p:cNvSpPr>
            <a:spLocks noGrp="1" noChangeArrowheads="1"/>
          </p:cNvSpPr>
          <p:nvPr>
            <p:ph type="sldNum" sz="quarter" idx="4"/>
          </p:nvPr>
        </p:nvSpPr>
        <p:spPr bwMode="auto">
          <a:xfrm>
            <a:off x="8958263"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Arial" charset="0"/>
              </a:defRPr>
            </a:lvl1pPr>
          </a:lstStyle>
          <a:p>
            <a:pPr>
              <a:defRPr/>
            </a:pPr>
            <a:fld id="{4EA0EA0E-445E-41D2-9F94-2025A934C653}" type="slidenum">
              <a:rPr lang="en-US"/>
              <a:pPr>
                <a:defRPr/>
              </a:pPr>
              <a:t>‹#›</a:t>
            </a:fld>
            <a:endParaRPr lang="en-US"/>
          </a:p>
        </p:txBody>
      </p:sp>
      <p:sp>
        <p:nvSpPr>
          <p:cNvPr id="5128" name="Freeform 8"/>
          <p:cNvSpPr>
            <a:spLocks/>
          </p:cNvSpPr>
          <p:nvPr/>
        </p:nvSpPr>
        <p:spPr bwMode="auto">
          <a:xfrm rot="-3172564">
            <a:off x="10681494" y="-324643"/>
            <a:ext cx="1165225" cy="2795587"/>
          </a:xfrm>
          <a:custGeom>
            <a:avLst/>
            <a:gdLst>
              <a:gd name="T0" fmla="*/ 367400126 w 2911"/>
              <a:gd name="T1" fmla="*/ 0 h 3703"/>
              <a:gd name="T2" fmla="*/ 20829548 w 2911"/>
              <a:gd name="T3" fmla="*/ 1212319784 h 3703"/>
              <a:gd name="T4" fmla="*/ 20989661 w 2911"/>
              <a:gd name="T5" fmla="*/ 1368831301 h 3703"/>
              <a:gd name="T6" fmla="*/ 0 w 2911"/>
              <a:gd name="T7" fmla="*/ 1553565996 h 3703"/>
              <a:gd name="T8" fmla="*/ 8011272 w 2911"/>
              <a:gd name="T9" fmla="*/ 1583499464 h 3703"/>
              <a:gd name="T10" fmla="*/ 67615873 w 2911"/>
              <a:gd name="T11" fmla="*/ 1433402477 h 3703"/>
              <a:gd name="T12" fmla="*/ 122252957 w 2911"/>
              <a:gd name="T13" fmla="*/ 1376956121 h 3703"/>
              <a:gd name="T14" fmla="*/ 466420234 w 2911"/>
              <a:gd name="T15" fmla="*/ 183023650 h 3703"/>
              <a:gd name="T16" fmla="*/ 414827305 w 2911"/>
              <a:gd name="T17" fmla="*/ 41052238 h 3703"/>
              <a:gd name="T18" fmla="*/ 367400126 w 2911"/>
              <a:gd name="T19" fmla="*/ 0 h 3703"/>
              <a:gd name="T20" fmla="*/ 36740012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29" name="Freeform 9"/>
          <p:cNvSpPr>
            <a:spLocks/>
          </p:cNvSpPr>
          <p:nvPr/>
        </p:nvSpPr>
        <p:spPr bwMode="auto">
          <a:xfrm rot="-3172564">
            <a:off x="10612437" y="-69849"/>
            <a:ext cx="1025525" cy="2095500"/>
          </a:xfrm>
          <a:custGeom>
            <a:avLst/>
            <a:gdLst>
              <a:gd name="T0" fmla="*/ 0 w 2561"/>
              <a:gd name="T1" fmla="*/ 1061234546 h 2777"/>
              <a:gd name="T2" fmla="*/ 69271991 w 2561"/>
              <a:gd name="T3" fmla="*/ 1090274237 h 2777"/>
              <a:gd name="T4" fmla="*/ 118018666 w 2561"/>
              <a:gd name="T5" fmla="*/ 1185934529 h 2777"/>
              <a:gd name="T6" fmla="*/ 410660494 w 2561"/>
              <a:gd name="T7" fmla="*/ 170395013 h 2777"/>
              <a:gd name="T8" fmla="*/ 339624568 w 2561"/>
              <a:gd name="T9" fmla="*/ 35018318 h 2777"/>
              <a:gd name="T10" fmla="*/ 304347469 w 2561"/>
              <a:gd name="T11" fmla="*/ 0 h 2777"/>
              <a:gd name="T12" fmla="*/ 0 w 2561"/>
              <a:gd name="T13" fmla="*/ 1061234546 h 2777"/>
              <a:gd name="T14" fmla="*/ 0 w 2561"/>
              <a:gd name="T15" fmla="*/ 10612345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30" name="Group 10"/>
          <p:cNvGrpSpPr>
            <a:grpSpLocks/>
          </p:cNvGrpSpPr>
          <p:nvPr/>
        </p:nvGrpSpPr>
        <p:grpSpPr bwMode="auto">
          <a:xfrm>
            <a:off x="11113" y="5540375"/>
            <a:ext cx="2378075" cy="1246188"/>
            <a:chOff x="5" y="3490"/>
            <a:chExt cx="1124" cy="785"/>
          </a:xfrm>
        </p:grpSpPr>
        <p:sp>
          <p:nvSpPr>
            <p:cNvPr id="5147" name="Freeform 11"/>
            <p:cNvSpPr>
              <a:spLocks/>
            </p:cNvSpPr>
            <p:nvPr userDrawn="1"/>
          </p:nvSpPr>
          <p:spPr bwMode="auto">
            <a:xfrm>
              <a:off x="24" y="3505"/>
              <a:ext cx="1089" cy="649"/>
            </a:xfrm>
            <a:custGeom>
              <a:avLst/>
              <a:gdLst>
                <a:gd name="T0" fmla="*/ 397 w 2177"/>
                <a:gd name="T1" fmla="*/ 315 h 1298"/>
                <a:gd name="T2" fmla="*/ 355 w 2177"/>
                <a:gd name="T3" fmla="*/ 277 h 1298"/>
                <a:gd name="T4" fmla="*/ 333 w 2177"/>
                <a:gd name="T5" fmla="*/ 120 h 1298"/>
                <a:gd name="T6" fmla="*/ 535 w 2177"/>
                <a:gd name="T7" fmla="*/ 83 h 1298"/>
                <a:gd name="T8" fmla="*/ 545 w 2177"/>
                <a:gd name="T9" fmla="*/ 51 h 1298"/>
                <a:gd name="T10" fmla="*/ 525 w 2177"/>
                <a:gd name="T11" fmla="*/ 25 h 1298"/>
                <a:gd name="T12" fmla="*/ 319 w 2177"/>
                <a:gd name="T13" fmla="*/ 53 h 1298"/>
                <a:gd name="T14" fmla="*/ 305 w 2177"/>
                <a:gd name="T15" fmla="*/ 8 h 1298"/>
                <a:gd name="T16" fmla="*/ 272 w 2177"/>
                <a:gd name="T17" fmla="*/ 0 h 1298"/>
                <a:gd name="T18" fmla="*/ 240 w 2177"/>
                <a:gd name="T19" fmla="*/ 7 h 1298"/>
                <a:gd name="T20" fmla="*/ 222 w 2177"/>
                <a:gd name="T21" fmla="*/ 27 h 1298"/>
                <a:gd name="T22" fmla="*/ 235 w 2177"/>
                <a:gd name="T23" fmla="*/ 72 h 1298"/>
                <a:gd name="T24" fmla="*/ 165 w 2177"/>
                <a:gd name="T25" fmla="*/ 111 h 1298"/>
                <a:gd name="T26" fmla="*/ 246 w 2177"/>
                <a:gd name="T27" fmla="*/ 119 h 1298"/>
                <a:gd name="T28" fmla="*/ 278 w 2177"/>
                <a:gd name="T29" fmla="*/ 223 h 1298"/>
                <a:gd name="T30" fmla="*/ 36 w 2177"/>
                <a:gd name="T31" fmla="*/ 118 h 1298"/>
                <a:gd name="T32" fmla="*/ 12 w 2177"/>
                <a:gd name="T33" fmla="*/ 128 h 1298"/>
                <a:gd name="T34" fmla="*/ 0 w 2177"/>
                <a:gd name="T35" fmla="*/ 159 h 1298"/>
                <a:gd name="T36" fmla="*/ 14 w 2177"/>
                <a:gd name="T37" fmla="*/ 195 h 1298"/>
                <a:gd name="T38" fmla="*/ 285 w 2177"/>
                <a:gd name="T39" fmla="*/ 322 h 1298"/>
                <a:gd name="T40" fmla="*/ 345 w 2177"/>
                <a:gd name="T41" fmla="*/ 314 h 1298"/>
                <a:gd name="T42" fmla="*/ 393 w 2177"/>
                <a:gd name="T43" fmla="*/ 325 h 1298"/>
                <a:gd name="T44" fmla="*/ 397 w 2177"/>
                <a:gd name="T45" fmla="*/ 315 h 1298"/>
                <a:gd name="T46" fmla="*/ 397 w 2177"/>
                <a:gd name="T47" fmla="*/ 315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8" name="Freeform 12"/>
            <p:cNvSpPr>
              <a:spLocks/>
            </p:cNvSpPr>
            <p:nvPr userDrawn="1"/>
          </p:nvSpPr>
          <p:spPr bwMode="auto">
            <a:xfrm>
              <a:off x="1022" y="3582"/>
              <a:ext cx="71" cy="129"/>
            </a:xfrm>
            <a:custGeom>
              <a:avLst/>
              <a:gdLst>
                <a:gd name="T0" fmla="*/ 0 w 143"/>
                <a:gd name="T1" fmla="*/ 2 h 258"/>
                <a:gd name="T2" fmla="*/ 30 w 143"/>
                <a:gd name="T3" fmla="*/ 0 h 258"/>
                <a:gd name="T4" fmla="*/ 35 w 143"/>
                <a:gd name="T5" fmla="*/ 59 h 258"/>
                <a:gd name="T6" fmla="*/ 2 w 143"/>
                <a:gd name="T7" fmla="*/ 65 h 258"/>
                <a:gd name="T8" fmla="*/ 0 w 143"/>
                <a:gd name="T9" fmla="*/ 2 h 258"/>
                <a:gd name="T10" fmla="*/ 0 w 143"/>
                <a:gd name="T11" fmla="*/ 2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9" name="Freeform 13"/>
            <p:cNvSpPr>
              <a:spLocks/>
            </p:cNvSpPr>
            <p:nvPr userDrawn="1"/>
          </p:nvSpPr>
          <p:spPr bwMode="auto">
            <a:xfrm>
              <a:off x="20" y="3774"/>
              <a:ext cx="792" cy="410"/>
            </a:xfrm>
            <a:custGeom>
              <a:avLst/>
              <a:gdLst>
                <a:gd name="T0" fmla="*/ 34 w 1586"/>
                <a:gd name="T1" fmla="*/ 0 h 821"/>
                <a:gd name="T2" fmla="*/ 332 w 1586"/>
                <a:gd name="T3" fmla="*/ 129 h 821"/>
                <a:gd name="T4" fmla="*/ 356 w 1586"/>
                <a:gd name="T5" fmla="*/ 159 h 821"/>
                <a:gd name="T6" fmla="*/ 396 w 1586"/>
                <a:gd name="T7" fmla="*/ 198 h 821"/>
                <a:gd name="T8" fmla="*/ 391 w 1586"/>
                <a:gd name="T9" fmla="*/ 205 h 821"/>
                <a:gd name="T10" fmla="*/ 337 w 1586"/>
                <a:gd name="T11" fmla="*/ 196 h 821"/>
                <a:gd name="T12" fmla="*/ 286 w 1586"/>
                <a:gd name="T13" fmla="*/ 202 h 821"/>
                <a:gd name="T14" fmla="*/ 10 w 1586"/>
                <a:gd name="T15" fmla="*/ 74 h 821"/>
                <a:gd name="T16" fmla="*/ 0 w 1586"/>
                <a:gd name="T17" fmla="*/ 37 h 821"/>
                <a:gd name="T18" fmla="*/ 11 w 1586"/>
                <a:gd name="T19" fmla="*/ 8 h 821"/>
                <a:gd name="T20" fmla="*/ 34 w 1586"/>
                <a:gd name="T21" fmla="*/ 0 h 821"/>
                <a:gd name="T22" fmla="*/ 3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0" name="Freeform 14"/>
            <p:cNvSpPr>
              <a:spLocks/>
            </p:cNvSpPr>
            <p:nvPr userDrawn="1"/>
          </p:nvSpPr>
          <p:spPr bwMode="auto">
            <a:xfrm>
              <a:off x="129" y="3808"/>
              <a:ext cx="525" cy="374"/>
            </a:xfrm>
            <a:custGeom>
              <a:avLst/>
              <a:gdLst>
                <a:gd name="T0" fmla="*/ 0 w 1049"/>
                <a:gd name="T1" fmla="*/ 82 h 747"/>
                <a:gd name="T2" fmla="*/ 231 w 1049"/>
                <a:gd name="T3" fmla="*/ 187 h 747"/>
                <a:gd name="T4" fmla="*/ 235 w 1049"/>
                <a:gd name="T5" fmla="*/ 134 h 747"/>
                <a:gd name="T6" fmla="*/ 263 w 1049"/>
                <a:gd name="T7" fmla="*/ 106 h 747"/>
                <a:gd name="T8" fmla="*/ 20 w 1049"/>
                <a:gd name="T9" fmla="*/ 0 h 747"/>
                <a:gd name="T10" fmla="*/ 0 w 1049"/>
                <a:gd name="T11" fmla="*/ 32 h 747"/>
                <a:gd name="T12" fmla="*/ 0 w 1049"/>
                <a:gd name="T13" fmla="*/ 82 h 747"/>
                <a:gd name="T14" fmla="*/ 0 w 1049"/>
                <a:gd name="T15" fmla="*/ 8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1" name="Freeform 15"/>
            <p:cNvSpPr>
              <a:spLocks/>
            </p:cNvSpPr>
            <p:nvPr userDrawn="1"/>
          </p:nvSpPr>
          <p:spPr bwMode="auto">
            <a:xfrm>
              <a:off x="485" y="3532"/>
              <a:ext cx="135" cy="121"/>
            </a:xfrm>
            <a:custGeom>
              <a:avLst/>
              <a:gdLst>
                <a:gd name="T0" fmla="*/ 0 w 272"/>
                <a:gd name="T1" fmla="*/ 7 h 241"/>
                <a:gd name="T2" fmla="*/ 39 w 272"/>
                <a:gd name="T3" fmla="*/ 0 h 241"/>
                <a:gd name="T4" fmla="*/ 62 w 272"/>
                <a:gd name="T5" fmla="*/ 9 h 241"/>
                <a:gd name="T6" fmla="*/ 67 w 272"/>
                <a:gd name="T7" fmla="*/ 35 h 241"/>
                <a:gd name="T8" fmla="*/ 40 w 272"/>
                <a:gd name="T9" fmla="*/ 37 h 241"/>
                <a:gd name="T10" fmla="*/ 8 w 272"/>
                <a:gd name="T11" fmla="*/ 61 h 241"/>
                <a:gd name="T12" fmla="*/ 0 w 272"/>
                <a:gd name="T13" fmla="*/ 7 h 241"/>
                <a:gd name="T14" fmla="*/ 0 w 272"/>
                <a:gd name="T15" fmla="*/ 7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2" name="Freeform 16"/>
            <p:cNvSpPr>
              <a:spLocks/>
            </p:cNvSpPr>
            <p:nvPr userDrawn="1"/>
          </p:nvSpPr>
          <p:spPr bwMode="auto">
            <a:xfrm>
              <a:off x="641" y="4163"/>
              <a:ext cx="76" cy="112"/>
            </a:xfrm>
            <a:custGeom>
              <a:avLst/>
              <a:gdLst>
                <a:gd name="T0" fmla="*/ 38 w 152"/>
                <a:gd name="T1" fmla="*/ 1 h 224"/>
                <a:gd name="T2" fmla="*/ 38 w 152"/>
                <a:gd name="T3" fmla="*/ 56 h 224"/>
                <a:gd name="T4" fmla="*/ 0 w 152"/>
                <a:gd name="T5" fmla="*/ 2 h 224"/>
                <a:gd name="T6" fmla="*/ 18 w 152"/>
                <a:gd name="T7" fmla="*/ 0 h 224"/>
                <a:gd name="T8" fmla="*/ 38 w 152"/>
                <a:gd name="T9" fmla="*/ 1 h 224"/>
                <a:gd name="T10" fmla="*/ 38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3" name="Freeform 17"/>
            <p:cNvSpPr>
              <a:spLocks/>
            </p:cNvSpPr>
            <p:nvPr userDrawn="1"/>
          </p:nvSpPr>
          <p:spPr bwMode="auto">
            <a:xfrm>
              <a:off x="504" y="3607"/>
              <a:ext cx="193" cy="383"/>
            </a:xfrm>
            <a:custGeom>
              <a:avLst/>
              <a:gdLst>
                <a:gd name="T0" fmla="*/ 0 w 386"/>
                <a:gd name="T1" fmla="*/ 20 h 764"/>
                <a:gd name="T2" fmla="*/ 22 w 386"/>
                <a:gd name="T3" fmla="*/ 0 h 764"/>
                <a:gd name="T4" fmla="*/ 58 w 386"/>
                <a:gd name="T5" fmla="*/ 2 h 764"/>
                <a:gd name="T6" fmla="*/ 97 w 386"/>
                <a:gd name="T7" fmla="*/ 192 h 764"/>
                <a:gd name="T8" fmla="*/ 70 w 386"/>
                <a:gd name="T9" fmla="*/ 181 h 764"/>
                <a:gd name="T10" fmla="*/ 38 w 386"/>
                <a:gd name="T11" fmla="*/ 170 h 764"/>
                <a:gd name="T12" fmla="*/ 0 w 386"/>
                <a:gd name="T13" fmla="*/ 20 h 764"/>
                <a:gd name="T14" fmla="*/ 0 w 386"/>
                <a:gd name="T15" fmla="*/ 2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4" name="Freeform 18"/>
            <p:cNvSpPr>
              <a:spLocks/>
            </p:cNvSpPr>
            <p:nvPr userDrawn="1"/>
          </p:nvSpPr>
          <p:spPr bwMode="auto">
            <a:xfrm>
              <a:off x="668" y="3590"/>
              <a:ext cx="364" cy="174"/>
            </a:xfrm>
            <a:custGeom>
              <a:avLst/>
              <a:gdLst>
                <a:gd name="T0" fmla="*/ 173 w 728"/>
                <a:gd name="T1" fmla="*/ 0 h 348"/>
                <a:gd name="T2" fmla="*/ 0 w 728"/>
                <a:gd name="T3" fmla="*/ 27 h 348"/>
                <a:gd name="T4" fmla="*/ 7 w 728"/>
                <a:gd name="T5" fmla="*/ 87 h 348"/>
                <a:gd name="T6" fmla="*/ 179 w 728"/>
                <a:gd name="T7" fmla="*/ 60 h 348"/>
                <a:gd name="T8" fmla="*/ 182 w 728"/>
                <a:gd name="T9" fmla="*/ 11 h 348"/>
                <a:gd name="T10" fmla="*/ 173 w 728"/>
                <a:gd name="T11" fmla="*/ 0 h 348"/>
                <a:gd name="T12" fmla="*/ 173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5" name="Freeform 19"/>
            <p:cNvSpPr>
              <a:spLocks/>
            </p:cNvSpPr>
            <p:nvPr userDrawn="1"/>
          </p:nvSpPr>
          <p:spPr bwMode="auto">
            <a:xfrm>
              <a:off x="347" y="3693"/>
              <a:ext cx="156" cy="67"/>
            </a:xfrm>
            <a:custGeom>
              <a:avLst/>
              <a:gdLst>
                <a:gd name="T0" fmla="*/ 68 w 312"/>
                <a:gd name="T1" fmla="*/ 0 h 135"/>
                <a:gd name="T2" fmla="*/ 0 w 312"/>
                <a:gd name="T3" fmla="*/ 19 h 135"/>
                <a:gd name="T4" fmla="*/ 78 w 312"/>
                <a:gd name="T5" fmla="*/ 33 h 135"/>
                <a:gd name="T6" fmla="*/ 68 w 312"/>
                <a:gd name="T7" fmla="*/ 0 h 135"/>
                <a:gd name="T8" fmla="*/ 68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56" name="Group 20"/>
            <p:cNvGrpSpPr>
              <a:grpSpLocks/>
            </p:cNvGrpSpPr>
            <p:nvPr userDrawn="1"/>
          </p:nvGrpSpPr>
          <p:grpSpPr bwMode="auto">
            <a:xfrm>
              <a:off x="5" y="3490"/>
              <a:ext cx="1124" cy="780"/>
              <a:chOff x="5" y="3490"/>
              <a:chExt cx="1124" cy="780"/>
            </a:xfrm>
          </p:grpSpPr>
          <p:grpSp>
            <p:nvGrpSpPr>
              <p:cNvPr id="5157" name="Group 21"/>
              <p:cNvGrpSpPr>
                <a:grpSpLocks/>
              </p:cNvGrpSpPr>
              <p:nvPr userDrawn="1"/>
            </p:nvGrpSpPr>
            <p:grpSpPr bwMode="auto">
              <a:xfrm>
                <a:off x="499" y="3562"/>
                <a:ext cx="548" cy="708"/>
                <a:chOff x="499" y="3562"/>
                <a:chExt cx="548" cy="708"/>
              </a:xfrm>
            </p:grpSpPr>
            <p:sp>
              <p:nvSpPr>
                <p:cNvPr id="5170" name="Freeform 22"/>
                <p:cNvSpPr>
                  <a:spLocks/>
                </p:cNvSpPr>
                <p:nvPr userDrawn="1"/>
              </p:nvSpPr>
              <p:spPr bwMode="auto">
                <a:xfrm>
                  <a:off x="499" y="3587"/>
                  <a:ext cx="157" cy="87"/>
                </a:xfrm>
                <a:custGeom>
                  <a:avLst/>
                  <a:gdLst>
                    <a:gd name="T0" fmla="*/ 0 w 313"/>
                    <a:gd name="T1" fmla="*/ 26 h 175"/>
                    <a:gd name="T2" fmla="*/ 29 w 313"/>
                    <a:gd name="T3" fmla="*/ 2 h 175"/>
                    <a:gd name="T4" fmla="*/ 54 w 313"/>
                    <a:gd name="T5" fmla="*/ 0 h 175"/>
                    <a:gd name="T6" fmla="*/ 73 w 313"/>
                    <a:gd name="T7" fmla="*/ 6 h 175"/>
                    <a:gd name="T8" fmla="*/ 79 w 313"/>
                    <a:gd name="T9" fmla="*/ 22 h 175"/>
                    <a:gd name="T10" fmla="*/ 42 w 313"/>
                    <a:gd name="T11" fmla="*/ 16 h 175"/>
                    <a:gd name="T12" fmla="*/ 19 w 313"/>
                    <a:gd name="T13" fmla="*/ 25 h 175"/>
                    <a:gd name="T14" fmla="*/ 4 w 313"/>
                    <a:gd name="T15" fmla="*/ 43 h 175"/>
                    <a:gd name="T16" fmla="*/ 0 w 313"/>
                    <a:gd name="T17" fmla="*/ 26 h 175"/>
                    <a:gd name="T18" fmla="*/ 0 w 313"/>
                    <a:gd name="T19" fmla="*/ 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71" name="Freeform 23"/>
                <p:cNvSpPr>
                  <a:spLocks/>
                </p:cNvSpPr>
                <p:nvPr userDrawn="1"/>
              </p:nvSpPr>
              <p:spPr bwMode="auto">
                <a:xfrm>
                  <a:off x="636" y="4137"/>
                  <a:ext cx="115" cy="133"/>
                </a:xfrm>
                <a:custGeom>
                  <a:avLst/>
                  <a:gdLst>
                    <a:gd name="T0" fmla="*/ 0 w 230"/>
                    <a:gd name="T1" fmla="*/ 10 h 266"/>
                    <a:gd name="T2" fmla="*/ 40 w 230"/>
                    <a:gd name="T3" fmla="*/ 67 h 266"/>
                    <a:gd name="T4" fmla="*/ 58 w 230"/>
                    <a:gd name="T5" fmla="*/ 63 h 266"/>
                    <a:gd name="T6" fmla="*/ 56 w 230"/>
                    <a:gd name="T7" fmla="*/ 5 h 266"/>
                    <a:gd name="T8" fmla="*/ 42 w 230"/>
                    <a:gd name="T9" fmla="*/ 0 h 266"/>
                    <a:gd name="T10" fmla="*/ 45 w 230"/>
                    <a:gd name="T11" fmla="*/ 50 h 266"/>
                    <a:gd name="T12" fmla="*/ 18 w 230"/>
                    <a:gd name="T13" fmla="*/ 1 h 266"/>
                    <a:gd name="T14" fmla="*/ 0 w 230"/>
                    <a:gd name="T15" fmla="*/ 10 h 266"/>
                    <a:gd name="T16" fmla="*/ 0 w 230"/>
                    <a:gd name="T17" fmla="*/ 1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72" name="Freeform 24"/>
                <p:cNvSpPr>
                  <a:spLocks/>
                </p:cNvSpPr>
                <p:nvPr userDrawn="1"/>
              </p:nvSpPr>
              <p:spPr bwMode="auto">
                <a:xfrm>
                  <a:off x="1004" y="3562"/>
                  <a:ext cx="43" cy="117"/>
                </a:xfrm>
                <a:custGeom>
                  <a:avLst/>
                  <a:gdLst>
                    <a:gd name="T0" fmla="*/ 0 w 87"/>
                    <a:gd name="T1" fmla="*/ 5 h 234"/>
                    <a:gd name="T2" fmla="*/ 9 w 87"/>
                    <a:gd name="T3" fmla="*/ 24 h 234"/>
                    <a:gd name="T4" fmla="*/ 11 w 87"/>
                    <a:gd name="T5" fmla="*/ 39 h 234"/>
                    <a:gd name="T6" fmla="*/ 6 w 87"/>
                    <a:gd name="T7" fmla="*/ 59 h 234"/>
                    <a:gd name="T8" fmla="*/ 20 w 87"/>
                    <a:gd name="T9" fmla="*/ 55 h 234"/>
                    <a:gd name="T10" fmla="*/ 21 w 87"/>
                    <a:gd name="T11" fmla="*/ 29 h 234"/>
                    <a:gd name="T12" fmla="*/ 11 w 87"/>
                    <a:gd name="T13" fmla="*/ 0 h 234"/>
                    <a:gd name="T14" fmla="*/ 0 w 87"/>
                    <a:gd name="T15" fmla="*/ 5 h 234"/>
                    <a:gd name="T16" fmla="*/ 0 w 87"/>
                    <a:gd name="T17" fmla="*/ 5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5158" name="Freeform 25"/>
              <p:cNvSpPr>
                <a:spLocks/>
              </p:cNvSpPr>
              <p:nvPr userDrawn="1"/>
            </p:nvSpPr>
            <p:spPr bwMode="auto">
              <a:xfrm>
                <a:off x="76" y="3732"/>
                <a:ext cx="595" cy="250"/>
              </a:xfrm>
              <a:custGeom>
                <a:avLst/>
                <a:gdLst>
                  <a:gd name="T0" fmla="*/ 25 w 1190"/>
                  <a:gd name="T1" fmla="*/ 0 h 500"/>
                  <a:gd name="T2" fmla="*/ 298 w 1190"/>
                  <a:gd name="T3" fmla="*/ 123 h 500"/>
                  <a:gd name="T4" fmla="*/ 269 w 1190"/>
                  <a:gd name="T5" fmla="*/ 125 h 500"/>
                  <a:gd name="T6" fmla="*/ 0 w 1190"/>
                  <a:gd name="T7" fmla="*/ 7 h 500"/>
                  <a:gd name="T8" fmla="*/ 25 w 1190"/>
                  <a:gd name="T9" fmla="*/ 0 h 500"/>
                  <a:gd name="T10" fmla="*/ 25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59" name="Freeform 26"/>
              <p:cNvSpPr>
                <a:spLocks/>
              </p:cNvSpPr>
              <p:nvPr userDrawn="1"/>
            </p:nvSpPr>
            <p:spPr bwMode="auto">
              <a:xfrm>
                <a:off x="260" y="3886"/>
                <a:ext cx="244" cy="148"/>
              </a:xfrm>
              <a:custGeom>
                <a:avLst/>
                <a:gdLst>
                  <a:gd name="T0" fmla="*/ 3 w 489"/>
                  <a:gd name="T1" fmla="*/ 9 h 296"/>
                  <a:gd name="T2" fmla="*/ 40 w 489"/>
                  <a:gd name="T3" fmla="*/ 17 h 296"/>
                  <a:gd name="T4" fmla="*/ 81 w 489"/>
                  <a:gd name="T5" fmla="*/ 35 h 296"/>
                  <a:gd name="T6" fmla="*/ 110 w 489"/>
                  <a:gd name="T7" fmla="*/ 61 h 296"/>
                  <a:gd name="T8" fmla="*/ 81 w 489"/>
                  <a:gd name="T9" fmla="*/ 58 h 296"/>
                  <a:gd name="T10" fmla="*/ 34 w 489"/>
                  <a:gd name="T11" fmla="*/ 37 h 296"/>
                  <a:gd name="T12" fmla="*/ 12 w 489"/>
                  <a:gd name="T13" fmla="*/ 20 h 296"/>
                  <a:gd name="T14" fmla="*/ 26 w 489"/>
                  <a:gd name="T15" fmla="*/ 41 h 296"/>
                  <a:gd name="T16" fmla="*/ 68 w 489"/>
                  <a:gd name="T17" fmla="*/ 68 h 296"/>
                  <a:gd name="T18" fmla="*/ 116 w 489"/>
                  <a:gd name="T19" fmla="*/ 74 h 296"/>
                  <a:gd name="T20" fmla="*/ 122 w 489"/>
                  <a:gd name="T21" fmla="*/ 56 h 296"/>
                  <a:gd name="T22" fmla="*/ 98 w 489"/>
                  <a:gd name="T23" fmla="*/ 30 h 296"/>
                  <a:gd name="T24" fmla="*/ 42 w 489"/>
                  <a:gd name="T25" fmla="*/ 5 h 296"/>
                  <a:gd name="T26" fmla="*/ 0 w 489"/>
                  <a:gd name="T27" fmla="*/ 0 h 296"/>
                  <a:gd name="T28" fmla="*/ 3 w 489"/>
                  <a:gd name="T29" fmla="*/ 9 h 296"/>
                  <a:gd name="T30" fmla="*/ 3 w 489"/>
                  <a:gd name="T31" fmla="*/ 9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0" name="Freeform 27"/>
              <p:cNvSpPr>
                <a:spLocks/>
              </p:cNvSpPr>
              <p:nvPr userDrawn="1"/>
            </p:nvSpPr>
            <p:spPr bwMode="auto">
              <a:xfrm>
                <a:off x="565" y="3680"/>
                <a:ext cx="107" cy="238"/>
              </a:xfrm>
              <a:custGeom>
                <a:avLst/>
                <a:gdLst>
                  <a:gd name="T0" fmla="*/ 6 w 213"/>
                  <a:gd name="T1" fmla="*/ 0 h 478"/>
                  <a:gd name="T2" fmla="*/ 23 w 213"/>
                  <a:gd name="T3" fmla="*/ 6 h 478"/>
                  <a:gd name="T4" fmla="*/ 20 w 213"/>
                  <a:gd name="T5" fmla="*/ 48 h 478"/>
                  <a:gd name="T6" fmla="*/ 27 w 213"/>
                  <a:gd name="T7" fmla="*/ 81 h 478"/>
                  <a:gd name="T8" fmla="*/ 54 w 213"/>
                  <a:gd name="T9" fmla="*/ 112 h 478"/>
                  <a:gd name="T10" fmla="*/ 25 w 213"/>
                  <a:gd name="T11" fmla="*/ 119 h 478"/>
                  <a:gd name="T12" fmla="*/ 8 w 213"/>
                  <a:gd name="T13" fmla="*/ 85 h 478"/>
                  <a:gd name="T14" fmla="*/ 0 w 213"/>
                  <a:gd name="T15" fmla="*/ 14 h 478"/>
                  <a:gd name="T16" fmla="*/ 6 w 213"/>
                  <a:gd name="T17" fmla="*/ 0 h 478"/>
                  <a:gd name="T18" fmla="*/ 6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61" name="Group 28"/>
              <p:cNvGrpSpPr>
                <a:grpSpLocks/>
              </p:cNvGrpSpPr>
              <p:nvPr userDrawn="1"/>
            </p:nvGrpSpPr>
            <p:grpSpPr bwMode="auto">
              <a:xfrm>
                <a:off x="5" y="3490"/>
                <a:ext cx="1124" cy="678"/>
                <a:chOff x="5" y="3490"/>
                <a:chExt cx="1124" cy="678"/>
              </a:xfrm>
            </p:grpSpPr>
            <p:sp>
              <p:nvSpPr>
                <p:cNvPr id="5162" name="Freeform 29"/>
                <p:cNvSpPr>
                  <a:spLocks/>
                </p:cNvSpPr>
                <p:nvPr userDrawn="1"/>
              </p:nvSpPr>
              <p:spPr bwMode="auto">
                <a:xfrm>
                  <a:off x="669" y="4048"/>
                  <a:ext cx="75" cy="87"/>
                </a:xfrm>
                <a:custGeom>
                  <a:avLst/>
                  <a:gdLst>
                    <a:gd name="T0" fmla="*/ 28 w 150"/>
                    <a:gd name="T1" fmla="*/ 0 h 173"/>
                    <a:gd name="T2" fmla="*/ 10 w 150"/>
                    <a:gd name="T3" fmla="*/ 17 h 173"/>
                    <a:gd name="T4" fmla="*/ 0 w 150"/>
                    <a:gd name="T5" fmla="*/ 44 h 173"/>
                    <a:gd name="T6" fmla="*/ 20 w 150"/>
                    <a:gd name="T7" fmla="*/ 40 h 173"/>
                    <a:gd name="T8" fmla="*/ 26 w 150"/>
                    <a:gd name="T9" fmla="*/ 21 h 173"/>
                    <a:gd name="T10" fmla="*/ 38 w 150"/>
                    <a:gd name="T11" fmla="*/ 7 h 173"/>
                    <a:gd name="T12" fmla="*/ 28 w 150"/>
                    <a:gd name="T13" fmla="*/ 0 h 173"/>
                    <a:gd name="T14" fmla="*/ 28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3" name="Freeform 30"/>
                <p:cNvSpPr>
                  <a:spLocks/>
                </p:cNvSpPr>
                <p:nvPr userDrawn="1"/>
              </p:nvSpPr>
              <p:spPr bwMode="auto">
                <a:xfrm>
                  <a:off x="5" y="3728"/>
                  <a:ext cx="842" cy="440"/>
                </a:xfrm>
                <a:custGeom>
                  <a:avLst/>
                  <a:gdLst>
                    <a:gd name="T0" fmla="*/ 39 w 1684"/>
                    <a:gd name="T1" fmla="*/ 0 h 880"/>
                    <a:gd name="T2" fmla="*/ 16 w 1684"/>
                    <a:gd name="T3" fmla="*/ 13 h 880"/>
                    <a:gd name="T4" fmla="*/ 0 w 1684"/>
                    <a:gd name="T5" fmla="*/ 52 h 880"/>
                    <a:gd name="T6" fmla="*/ 17 w 1684"/>
                    <a:gd name="T7" fmla="*/ 90 h 880"/>
                    <a:gd name="T8" fmla="*/ 296 w 1684"/>
                    <a:gd name="T9" fmla="*/ 217 h 880"/>
                    <a:gd name="T10" fmla="*/ 356 w 1684"/>
                    <a:gd name="T11" fmla="*/ 209 h 880"/>
                    <a:gd name="T12" fmla="*/ 404 w 1684"/>
                    <a:gd name="T13" fmla="*/ 220 h 880"/>
                    <a:gd name="T14" fmla="*/ 421 w 1684"/>
                    <a:gd name="T15" fmla="*/ 202 h 880"/>
                    <a:gd name="T16" fmla="*/ 376 w 1684"/>
                    <a:gd name="T17" fmla="*/ 166 h 880"/>
                    <a:gd name="T18" fmla="*/ 357 w 1684"/>
                    <a:gd name="T19" fmla="*/ 128 h 880"/>
                    <a:gd name="T20" fmla="*/ 343 w 1684"/>
                    <a:gd name="T21" fmla="*/ 132 h 880"/>
                    <a:gd name="T22" fmla="*/ 360 w 1684"/>
                    <a:gd name="T23" fmla="*/ 166 h 880"/>
                    <a:gd name="T24" fmla="*/ 395 w 1684"/>
                    <a:gd name="T25" fmla="*/ 203 h 880"/>
                    <a:gd name="T26" fmla="*/ 354 w 1684"/>
                    <a:gd name="T27" fmla="*/ 197 h 880"/>
                    <a:gd name="T28" fmla="*/ 305 w 1684"/>
                    <a:gd name="T29" fmla="*/ 204 h 880"/>
                    <a:gd name="T30" fmla="*/ 314 w 1684"/>
                    <a:gd name="T31" fmla="*/ 163 h 880"/>
                    <a:gd name="T32" fmla="*/ 335 w 1684"/>
                    <a:gd name="T33" fmla="*/ 135 h 880"/>
                    <a:gd name="T34" fmla="*/ 311 w 1684"/>
                    <a:gd name="T35" fmla="*/ 138 h 880"/>
                    <a:gd name="T36" fmla="*/ 292 w 1684"/>
                    <a:gd name="T37" fmla="*/ 165 h 880"/>
                    <a:gd name="T38" fmla="*/ 285 w 1684"/>
                    <a:gd name="T39" fmla="*/ 198 h 880"/>
                    <a:gd name="T40" fmla="*/ 27 w 1684"/>
                    <a:gd name="T41" fmla="*/ 78 h 880"/>
                    <a:gd name="T42" fmla="*/ 20 w 1684"/>
                    <a:gd name="T43" fmla="*/ 54 h 880"/>
                    <a:gd name="T44" fmla="*/ 26 w 1684"/>
                    <a:gd name="T45" fmla="*/ 24 h 880"/>
                    <a:gd name="T46" fmla="*/ 55 w 1684"/>
                    <a:gd name="T47" fmla="*/ 0 h 880"/>
                    <a:gd name="T48" fmla="*/ 39 w 1684"/>
                    <a:gd name="T49" fmla="*/ 0 h 880"/>
                    <a:gd name="T50" fmla="*/ 39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4" name="Freeform 31"/>
                <p:cNvSpPr>
                  <a:spLocks/>
                </p:cNvSpPr>
                <p:nvPr userDrawn="1"/>
              </p:nvSpPr>
              <p:spPr bwMode="auto">
                <a:xfrm>
                  <a:off x="106" y="3770"/>
                  <a:ext cx="80" cy="167"/>
                </a:xfrm>
                <a:custGeom>
                  <a:avLst/>
                  <a:gdLst>
                    <a:gd name="T0" fmla="*/ 29 w 160"/>
                    <a:gd name="T1" fmla="*/ 0 h 335"/>
                    <a:gd name="T2" fmla="*/ 5 w 160"/>
                    <a:gd name="T3" fmla="*/ 26 h 335"/>
                    <a:gd name="T4" fmla="*/ 0 w 160"/>
                    <a:gd name="T5" fmla="*/ 57 h 335"/>
                    <a:gd name="T6" fmla="*/ 9 w 160"/>
                    <a:gd name="T7" fmla="*/ 78 h 335"/>
                    <a:gd name="T8" fmla="*/ 24 w 160"/>
                    <a:gd name="T9" fmla="*/ 83 h 335"/>
                    <a:gd name="T10" fmla="*/ 19 w 160"/>
                    <a:gd name="T11" fmla="*/ 38 h 335"/>
                    <a:gd name="T12" fmla="*/ 40 w 160"/>
                    <a:gd name="T13" fmla="*/ 4 h 335"/>
                    <a:gd name="T14" fmla="*/ 29 w 160"/>
                    <a:gd name="T15" fmla="*/ 0 h 335"/>
                    <a:gd name="T16" fmla="*/ 29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5" name="Freeform 32"/>
                <p:cNvSpPr>
                  <a:spLocks/>
                </p:cNvSpPr>
                <p:nvPr userDrawn="1"/>
              </p:nvSpPr>
              <p:spPr bwMode="auto">
                <a:xfrm>
                  <a:off x="449" y="3490"/>
                  <a:ext cx="322" cy="594"/>
                </a:xfrm>
                <a:custGeom>
                  <a:avLst/>
                  <a:gdLst>
                    <a:gd name="T0" fmla="*/ 55 w 642"/>
                    <a:gd name="T1" fmla="*/ 224 h 1188"/>
                    <a:gd name="T2" fmla="*/ 0 w 642"/>
                    <a:gd name="T3" fmla="*/ 31 h 1188"/>
                    <a:gd name="T4" fmla="*/ 21 w 642"/>
                    <a:gd name="T5" fmla="*/ 10 h 1188"/>
                    <a:gd name="T6" fmla="*/ 65 w 642"/>
                    <a:gd name="T7" fmla="*/ 0 h 1188"/>
                    <a:gd name="T8" fmla="*/ 100 w 642"/>
                    <a:gd name="T9" fmla="*/ 15 h 1188"/>
                    <a:gd name="T10" fmla="*/ 162 w 642"/>
                    <a:gd name="T11" fmla="*/ 297 h 1188"/>
                    <a:gd name="T12" fmla="*/ 139 w 642"/>
                    <a:gd name="T13" fmla="*/ 273 h 1188"/>
                    <a:gd name="T14" fmla="*/ 89 w 642"/>
                    <a:gd name="T15" fmla="*/ 25 h 1188"/>
                    <a:gd name="T16" fmla="*/ 57 w 642"/>
                    <a:gd name="T17" fmla="*/ 16 h 1188"/>
                    <a:gd name="T18" fmla="*/ 30 w 642"/>
                    <a:gd name="T19" fmla="*/ 19 h 1188"/>
                    <a:gd name="T20" fmla="*/ 19 w 642"/>
                    <a:gd name="T21" fmla="*/ 36 h 1188"/>
                    <a:gd name="T22" fmla="*/ 77 w 642"/>
                    <a:gd name="T23" fmla="*/ 231 h 1188"/>
                    <a:gd name="T24" fmla="*/ 55 w 642"/>
                    <a:gd name="T25" fmla="*/ 224 h 1188"/>
                    <a:gd name="T26" fmla="*/ 55 w 642"/>
                    <a:gd name="T27" fmla="*/ 224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6" name="Freeform 33"/>
                <p:cNvSpPr>
                  <a:spLocks/>
                </p:cNvSpPr>
                <p:nvPr userDrawn="1"/>
              </p:nvSpPr>
              <p:spPr bwMode="auto">
                <a:xfrm>
                  <a:off x="578" y="3650"/>
                  <a:ext cx="96" cy="252"/>
                </a:xfrm>
                <a:custGeom>
                  <a:avLst/>
                  <a:gdLst>
                    <a:gd name="T0" fmla="*/ 0 w 192"/>
                    <a:gd name="T1" fmla="*/ 7 h 504"/>
                    <a:gd name="T2" fmla="*/ 19 w 192"/>
                    <a:gd name="T3" fmla="*/ 49 h 504"/>
                    <a:gd name="T4" fmla="*/ 29 w 192"/>
                    <a:gd name="T5" fmla="*/ 80 h 504"/>
                    <a:gd name="T6" fmla="*/ 29 w 192"/>
                    <a:gd name="T7" fmla="*/ 126 h 504"/>
                    <a:gd name="T8" fmla="*/ 48 w 192"/>
                    <a:gd name="T9" fmla="*/ 126 h 504"/>
                    <a:gd name="T10" fmla="*/ 47 w 192"/>
                    <a:gd name="T11" fmla="*/ 90 h 504"/>
                    <a:gd name="T12" fmla="*/ 41 w 192"/>
                    <a:gd name="T13" fmla="*/ 52 h 504"/>
                    <a:gd name="T14" fmla="*/ 25 w 192"/>
                    <a:gd name="T15" fmla="*/ 15 h 504"/>
                    <a:gd name="T16" fmla="*/ 16 w 192"/>
                    <a:gd name="T17" fmla="*/ 0 h 504"/>
                    <a:gd name="T18" fmla="*/ 0 w 192"/>
                    <a:gd name="T19" fmla="*/ 7 h 504"/>
                    <a:gd name="T20" fmla="*/ 0 w 192"/>
                    <a:gd name="T21" fmla="*/ 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7" name="Freeform 34"/>
                <p:cNvSpPr>
                  <a:spLocks/>
                </p:cNvSpPr>
                <p:nvPr userDrawn="1"/>
              </p:nvSpPr>
              <p:spPr bwMode="auto">
                <a:xfrm>
                  <a:off x="328" y="3630"/>
                  <a:ext cx="195" cy="135"/>
                </a:xfrm>
                <a:custGeom>
                  <a:avLst/>
                  <a:gdLst>
                    <a:gd name="T0" fmla="*/ 75 w 390"/>
                    <a:gd name="T1" fmla="*/ 0 h 269"/>
                    <a:gd name="T2" fmla="*/ 65 w 390"/>
                    <a:gd name="T3" fmla="*/ 5 h 269"/>
                    <a:gd name="T4" fmla="*/ 64 w 390"/>
                    <a:gd name="T5" fmla="*/ 17 h 269"/>
                    <a:gd name="T6" fmla="*/ 0 w 390"/>
                    <a:gd name="T7" fmla="*/ 43 h 269"/>
                    <a:gd name="T8" fmla="*/ 0 w 390"/>
                    <a:gd name="T9" fmla="*/ 56 h 269"/>
                    <a:gd name="T10" fmla="*/ 71 w 390"/>
                    <a:gd name="T11" fmla="*/ 57 h 269"/>
                    <a:gd name="T12" fmla="*/ 80 w 390"/>
                    <a:gd name="T13" fmla="*/ 68 h 269"/>
                    <a:gd name="T14" fmla="*/ 98 w 390"/>
                    <a:gd name="T15" fmla="*/ 67 h 269"/>
                    <a:gd name="T16" fmla="*/ 96 w 390"/>
                    <a:gd name="T17" fmla="*/ 48 h 269"/>
                    <a:gd name="T18" fmla="*/ 29 w 390"/>
                    <a:gd name="T19" fmla="*/ 44 h 269"/>
                    <a:gd name="T20" fmla="*/ 84 w 390"/>
                    <a:gd name="T21" fmla="*/ 23 h 269"/>
                    <a:gd name="T22" fmla="*/ 75 w 390"/>
                    <a:gd name="T23" fmla="*/ 0 h 269"/>
                    <a:gd name="T24" fmla="*/ 75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8" name="Freeform 35"/>
                <p:cNvSpPr>
                  <a:spLocks/>
                </p:cNvSpPr>
                <p:nvPr userDrawn="1"/>
              </p:nvSpPr>
              <p:spPr bwMode="auto">
                <a:xfrm>
                  <a:off x="658" y="3538"/>
                  <a:ext cx="471" cy="212"/>
                </a:xfrm>
                <a:custGeom>
                  <a:avLst/>
                  <a:gdLst>
                    <a:gd name="T0" fmla="*/ 0 w 941"/>
                    <a:gd name="T1" fmla="*/ 33 h 424"/>
                    <a:gd name="T2" fmla="*/ 216 w 941"/>
                    <a:gd name="T3" fmla="*/ 0 h 424"/>
                    <a:gd name="T4" fmla="*/ 232 w 941"/>
                    <a:gd name="T5" fmla="*/ 20 h 424"/>
                    <a:gd name="T6" fmla="*/ 236 w 941"/>
                    <a:gd name="T7" fmla="*/ 46 h 424"/>
                    <a:gd name="T8" fmla="*/ 226 w 941"/>
                    <a:gd name="T9" fmla="*/ 71 h 424"/>
                    <a:gd name="T10" fmla="*/ 15 w 941"/>
                    <a:gd name="T11" fmla="*/ 106 h 424"/>
                    <a:gd name="T12" fmla="*/ 14 w 941"/>
                    <a:gd name="T13" fmla="*/ 96 h 424"/>
                    <a:gd name="T14" fmla="*/ 216 w 941"/>
                    <a:gd name="T15" fmla="*/ 61 h 424"/>
                    <a:gd name="T16" fmla="*/ 224 w 941"/>
                    <a:gd name="T17" fmla="*/ 37 h 424"/>
                    <a:gd name="T18" fmla="*/ 210 w 941"/>
                    <a:gd name="T19" fmla="*/ 15 h 424"/>
                    <a:gd name="T20" fmla="*/ 0 w 941"/>
                    <a:gd name="T21" fmla="*/ 47 h 424"/>
                    <a:gd name="T22" fmla="*/ 0 w 941"/>
                    <a:gd name="T23" fmla="*/ 33 h 424"/>
                    <a:gd name="T24" fmla="*/ 0 w 941"/>
                    <a:gd name="T25" fmla="*/ 33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69" name="Freeform 36"/>
                <p:cNvSpPr>
                  <a:spLocks/>
                </p:cNvSpPr>
                <p:nvPr userDrawn="1"/>
              </p:nvSpPr>
              <p:spPr bwMode="auto">
                <a:xfrm>
                  <a:off x="717" y="3606"/>
                  <a:ext cx="245" cy="86"/>
                </a:xfrm>
                <a:custGeom>
                  <a:avLst/>
                  <a:gdLst>
                    <a:gd name="T0" fmla="*/ 0 w 488"/>
                    <a:gd name="T1" fmla="*/ 31 h 173"/>
                    <a:gd name="T2" fmla="*/ 17 w 488"/>
                    <a:gd name="T3" fmla="*/ 43 h 173"/>
                    <a:gd name="T4" fmla="*/ 56 w 488"/>
                    <a:gd name="T5" fmla="*/ 41 h 173"/>
                    <a:gd name="T6" fmla="*/ 105 w 488"/>
                    <a:gd name="T7" fmla="*/ 29 h 173"/>
                    <a:gd name="T8" fmla="*/ 123 w 488"/>
                    <a:gd name="T9" fmla="*/ 10 h 173"/>
                    <a:gd name="T10" fmla="*/ 111 w 488"/>
                    <a:gd name="T11" fmla="*/ 0 h 173"/>
                    <a:gd name="T12" fmla="*/ 64 w 488"/>
                    <a:gd name="T13" fmla="*/ 0 h 173"/>
                    <a:gd name="T14" fmla="*/ 28 w 488"/>
                    <a:gd name="T15" fmla="*/ 3 h 173"/>
                    <a:gd name="T16" fmla="*/ 4 w 488"/>
                    <a:gd name="T17" fmla="*/ 19 h 173"/>
                    <a:gd name="T18" fmla="*/ 28 w 488"/>
                    <a:gd name="T19" fmla="*/ 23 h 173"/>
                    <a:gd name="T20" fmla="*/ 69 w 488"/>
                    <a:gd name="T21" fmla="*/ 13 h 173"/>
                    <a:gd name="T22" fmla="*/ 105 w 488"/>
                    <a:gd name="T23" fmla="*/ 13 h 173"/>
                    <a:gd name="T24" fmla="*/ 68 w 488"/>
                    <a:gd name="T25" fmla="*/ 27 h 173"/>
                    <a:gd name="T26" fmla="*/ 36 w 488"/>
                    <a:gd name="T27" fmla="*/ 31 h 173"/>
                    <a:gd name="T28" fmla="*/ 0 w 488"/>
                    <a:gd name="T29" fmla="*/ 31 h 173"/>
                    <a:gd name="T30" fmla="*/ 0 w 488"/>
                    <a:gd name="T31" fmla="*/ 31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grpSp>
      <p:grpSp>
        <p:nvGrpSpPr>
          <p:cNvPr id="5131" name="Group 37"/>
          <p:cNvGrpSpPr>
            <a:grpSpLocks/>
          </p:cNvGrpSpPr>
          <p:nvPr/>
        </p:nvGrpSpPr>
        <p:grpSpPr bwMode="auto">
          <a:xfrm>
            <a:off x="11574463" y="2116138"/>
            <a:ext cx="514350" cy="4308475"/>
            <a:chOff x="5468" y="1333"/>
            <a:chExt cx="243" cy="2714"/>
          </a:xfrm>
        </p:grpSpPr>
        <p:sp>
          <p:nvSpPr>
            <p:cNvPr id="5145" name="Freeform 38"/>
            <p:cNvSpPr>
              <a:spLocks/>
            </p:cNvSpPr>
            <p:nvPr userDrawn="1"/>
          </p:nvSpPr>
          <p:spPr bwMode="auto">
            <a:xfrm flipH="1">
              <a:off x="5468" y="2620"/>
              <a:ext cx="205" cy="1427"/>
            </a:xfrm>
            <a:custGeom>
              <a:avLst/>
              <a:gdLst>
                <a:gd name="T0" fmla="*/ 49 w 772"/>
                <a:gd name="T1" fmla="*/ 603 h 3266"/>
                <a:gd name="T2" fmla="*/ 27 w 772"/>
                <a:gd name="T3" fmla="*/ 562 h 3266"/>
                <a:gd name="T4" fmla="*/ 23 w 772"/>
                <a:gd name="T5" fmla="*/ 531 h 3266"/>
                <a:gd name="T6" fmla="*/ 26 w 772"/>
                <a:gd name="T7" fmla="*/ 485 h 3266"/>
                <a:gd name="T8" fmla="*/ 42 w 772"/>
                <a:gd name="T9" fmla="*/ 430 h 3266"/>
                <a:gd name="T10" fmla="*/ 45 w 772"/>
                <a:gd name="T11" fmla="*/ 395 h 3266"/>
                <a:gd name="T12" fmla="*/ 42 w 772"/>
                <a:gd name="T13" fmla="*/ 372 h 3266"/>
                <a:gd name="T14" fmla="*/ 28 w 772"/>
                <a:gd name="T15" fmla="*/ 355 h 3266"/>
                <a:gd name="T16" fmla="*/ 25 w 772"/>
                <a:gd name="T17" fmla="*/ 333 h 3266"/>
                <a:gd name="T18" fmla="*/ 30 w 772"/>
                <a:gd name="T19" fmla="*/ 303 h 3266"/>
                <a:gd name="T20" fmla="*/ 52 w 772"/>
                <a:gd name="T21" fmla="*/ 221 h 3266"/>
                <a:gd name="T22" fmla="*/ 54 w 772"/>
                <a:gd name="T23" fmla="*/ 180 h 3266"/>
                <a:gd name="T24" fmla="*/ 49 w 772"/>
                <a:gd name="T25" fmla="*/ 136 h 3266"/>
                <a:gd name="T26" fmla="*/ 30 w 772"/>
                <a:gd name="T27" fmla="*/ 115 h 3266"/>
                <a:gd name="T28" fmla="*/ 14 w 772"/>
                <a:gd name="T29" fmla="*/ 80 h 3266"/>
                <a:gd name="T30" fmla="*/ 0 w 772"/>
                <a:gd name="T31" fmla="*/ 0 h 3266"/>
                <a:gd name="T32" fmla="*/ 2 w 772"/>
                <a:gd name="T33" fmla="*/ 73 h 3266"/>
                <a:gd name="T34" fmla="*/ 13 w 772"/>
                <a:gd name="T35" fmla="*/ 117 h 3266"/>
                <a:gd name="T36" fmla="*/ 27 w 772"/>
                <a:gd name="T37" fmla="*/ 144 h 3266"/>
                <a:gd name="T38" fmla="*/ 42 w 772"/>
                <a:gd name="T39" fmla="*/ 159 h 3266"/>
                <a:gd name="T40" fmla="*/ 43 w 772"/>
                <a:gd name="T41" fmla="*/ 199 h 3266"/>
                <a:gd name="T42" fmla="*/ 35 w 772"/>
                <a:gd name="T43" fmla="*/ 242 h 3266"/>
                <a:gd name="T44" fmla="*/ 17 w 772"/>
                <a:gd name="T45" fmla="*/ 316 h 3266"/>
                <a:gd name="T46" fmla="*/ 16 w 772"/>
                <a:gd name="T47" fmla="*/ 364 h 3266"/>
                <a:gd name="T48" fmla="*/ 33 w 772"/>
                <a:gd name="T49" fmla="*/ 391 h 3266"/>
                <a:gd name="T50" fmla="*/ 32 w 772"/>
                <a:gd name="T51" fmla="*/ 416 h 3266"/>
                <a:gd name="T52" fmla="*/ 18 w 772"/>
                <a:gd name="T53" fmla="*/ 468 h 3266"/>
                <a:gd name="T54" fmla="*/ 11 w 772"/>
                <a:gd name="T55" fmla="*/ 518 h 3266"/>
                <a:gd name="T56" fmla="*/ 17 w 772"/>
                <a:gd name="T57" fmla="*/ 571 h 3266"/>
                <a:gd name="T58" fmla="*/ 30 w 772"/>
                <a:gd name="T59" fmla="*/ 600 h 3266"/>
                <a:gd name="T60" fmla="*/ 47 w 772"/>
                <a:gd name="T61" fmla="*/ 623 h 3266"/>
                <a:gd name="T62" fmla="*/ 49 w 772"/>
                <a:gd name="T63" fmla="*/ 603 h 3266"/>
                <a:gd name="T64" fmla="*/ 49 w 772"/>
                <a:gd name="T65" fmla="*/ 603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6" name="Freeform 39"/>
            <p:cNvSpPr>
              <a:spLocks/>
            </p:cNvSpPr>
            <p:nvPr userDrawn="1"/>
          </p:nvSpPr>
          <p:spPr bwMode="auto">
            <a:xfrm flipH="1">
              <a:off x="5506" y="1333"/>
              <a:ext cx="205" cy="1633"/>
            </a:xfrm>
            <a:custGeom>
              <a:avLst/>
              <a:gdLst>
                <a:gd name="T0" fmla="*/ 49 w 772"/>
                <a:gd name="T1" fmla="*/ 789 h 3266"/>
                <a:gd name="T2" fmla="*/ 27 w 772"/>
                <a:gd name="T3" fmla="*/ 737 h 3266"/>
                <a:gd name="T4" fmla="*/ 23 w 772"/>
                <a:gd name="T5" fmla="*/ 696 h 3266"/>
                <a:gd name="T6" fmla="*/ 26 w 772"/>
                <a:gd name="T7" fmla="*/ 636 h 3266"/>
                <a:gd name="T8" fmla="*/ 42 w 772"/>
                <a:gd name="T9" fmla="*/ 563 h 3266"/>
                <a:gd name="T10" fmla="*/ 45 w 772"/>
                <a:gd name="T11" fmla="*/ 518 h 3266"/>
                <a:gd name="T12" fmla="*/ 42 w 772"/>
                <a:gd name="T13" fmla="*/ 487 h 3266"/>
                <a:gd name="T14" fmla="*/ 28 w 772"/>
                <a:gd name="T15" fmla="*/ 465 h 3266"/>
                <a:gd name="T16" fmla="*/ 25 w 772"/>
                <a:gd name="T17" fmla="*/ 437 h 3266"/>
                <a:gd name="T18" fmla="*/ 30 w 772"/>
                <a:gd name="T19" fmla="*/ 397 h 3266"/>
                <a:gd name="T20" fmla="*/ 52 w 772"/>
                <a:gd name="T21" fmla="*/ 289 h 3266"/>
                <a:gd name="T22" fmla="*/ 54 w 772"/>
                <a:gd name="T23" fmla="*/ 237 h 3266"/>
                <a:gd name="T24" fmla="*/ 49 w 772"/>
                <a:gd name="T25" fmla="*/ 179 h 3266"/>
                <a:gd name="T26" fmla="*/ 30 w 772"/>
                <a:gd name="T27" fmla="*/ 151 h 3266"/>
                <a:gd name="T28" fmla="*/ 14 w 772"/>
                <a:gd name="T29" fmla="*/ 106 h 3266"/>
                <a:gd name="T30" fmla="*/ 0 w 772"/>
                <a:gd name="T31" fmla="*/ 0 h 3266"/>
                <a:gd name="T32" fmla="*/ 2 w 772"/>
                <a:gd name="T33" fmla="*/ 96 h 3266"/>
                <a:gd name="T34" fmla="*/ 13 w 772"/>
                <a:gd name="T35" fmla="*/ 153 h 3266"/>
                <a:gd name="T36" fmla="*/ 27 w 772"/>
                <a:gd name="T37" fmla="*/ 189 h 3266"/>
                <a:gd name="T38" fmla="*/ 42 w 772"/>
                <a:gd name="T39" fmla="*/ 209 h 3266"/>
                <a:gd name="T40" fmla="*/ 43 w 772"/>
                <a:gd name="T41" fmla="*/ 261 h 3266"/>
                <a:gd name="T42" fmla="*/ 35 w 772"/>
                <a:gd name="T43" fmla="*/ 317 h 3266"/>
                <a:gd name="T44" fmla="*/ 17 w 772"/>
                <a:gd name="T45" fmla="*/ 415 h 3266"/>
                <a:gd name="T46" fmla="*/ 16 w 772"/>
                <a:gd name="T47" fmla="*/ 478 h 3266"/>
                <a:gd name="T48" fmla="*/ 33 w 772"/>
                <a:gd name="T49" fmla="*/ 513 h 3266"/>
                <a:gd name="T50" fmla="*/ 32 w 772"/>
                <a:gd name="T51" fmla="*/ 545 h 3266"/>
                <a:gd name="T52" fmla="*/ 18 w 772"/>
                <a:gd name="T53" fmla="*/ 613 h 3266"/>
                <a:gd name="T54" fmla="*/ 11 w 772"/>
                <a:gd name="T55" fmla="*/ 679 h 3266"/>
                <a:gd name="T56" fmla="*/ 17 w 772"/>
                <a:gd name="T57" fmla="*/ 749 h 3266"/>
                <a:gd name="T58" fmla="*/ 30 w 772"/>
                <a:gd name="T59" fmla="*/ 786 h 3266"/>
                <a:gd name="T60" fmla="*/ 47 w 772"/>
                <a:gd name="T61" fmla="*/ 817 h 3266"/>
                <a:gd name="T62" fmla="*/ 49 w 772"/>
                <a:gd name="T63" fmla="*/ 789 h 3266"/>
                <a:gd name="T64" fmla="*/ 49 w 772"/>
                <a:gd name="T65" fmla="*/ 78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5132" name="Group 40"/>
          <p:cNvGrpSpPr>
            <a:grpSpLocks/>
          </p:cNvGrpSpPr>
          <p:nvPr/>
        </p:nvGrpSpPr>
        <p:grpSpPr bwMode="auto">
          <a:xfrm>
            <a:off x="9758363" y="90488"/>
            <a:ext cx="2844800" cy="1911350"/>
            <a:chOff x="4610" y="57"/>
            <a:chExt cx="1344" cy="1204"/>
          </a:xfrm>
        </p:grpSpPr>
        <p:grpSp>
          <p:nvGrpSpPr>
            <p:cNvPr id="5133" name="Group 41"/>
            <p:cNvGrpSpPr>
              <a:grpSpLocks/>
            </p:cNvGrpSpPr>
            <p:nvPr userDrawn="1"/>
          </p:nvGrpSpPr>
          <p:grpSpPr bwMode="auto">
            <a:xfrm>
              <a:off x="4610" y="57"/>
              <a:ext cx="1344" cy="1204"/>
              <a:chOff x="4610" y="57"/>
              <a:chExt cx="1344" cy="1204"/>
            </a:xfrm>
          </p:grpSpPr>
          <p:sp>
            <p:nvSpPr>
              <p:cNvPr id="5135" name="Freeform 42"/>
              <p:cNvSpPr>
                <a:spLocks/>
              </p:cNvSpPr>
              <p:nvPr userDrawn="1"/>
            </p:nvSpPr>
            <p:spPr bwMode="auto">
              <a:xfrm rot="-3172564">
                <a:off x="5430" y="1086"/>
                <a:ext cx="62" cy="288"/>
              </a:xfrm>
              <a:custGeom>
                <a:avLst/>
                <a:gdLst>
                  <a:gd name="T0" fmla="*/ 8 w 245"/>
                  <a:gd name="T1" fmla="*/ 1 h 806"/>
                  <a:gd name="T2" fmla="*/ 8 w 245"/>
                  <a:gd name="T3" fmla="*/ 44 h 806"/>
                  <a:gd name="T4" fmla="*/ 0 w 245"/>
                  <a:gd name="T5" fmla="*/ 103 h 806"/>
                  <a:gd name="T6" fmla="*/ 5 w 245"/>
                  <a:gd name="T7" fmla="*/ 101 h 806"/>
                  <a:gd name="T8" fmla="*/ 14 w 245"/>
                  <a:gd name="T9" fmla="*/ 48 h 806"/>
                  <a:gd name="T10" fmla="*/ 16 w 245"/>
                  <a:gd name="T11" fmla="*/ 0 h 806"/>
                  <a:gd name="T12" fmla="*/ 8 w 245"/>
                  <a:gd name="T13" fmla="*/ 1 h 806"/>
                  <a:gd name="T14" fmla="*/ 8 w 245"/>
                  <a:gd name="T15" fmla="*/ 1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5136" name="Group 43"/>
              <p:cNvGrpSpPr>
                <a:grpSpLocks/>
              </p:cNvGrpSpPr>
              <p:nvPr userDrawn="1"/>
            </p:nvGrpSpPr>
            <p:grpSpPr bwMode="auto">
              <a:xfrm>
                <a:off x="4610" y="57"/>
                <a:ext cx="1344" cy="985"/>
                <a:chOff x="4610" y="57"/>
                <a:chExt cx="1344" cy="985"/>
              </a:xfrm>
            </p:grpSpPr>
            <p:sp>
              <p:nvSpPr>
                <p:cNvPr id="5137" name="Freeform 44"/>
                <p:cNvSpPr>
                  <a:spLocks/>
                </p:cNvSpPr>
                <p:nvPr userDrawn="1"/>
              </p:nvSpPr>
              <p:spPr bwMode="auto">
                <a:xfrm rot="-3172564">
                  <a:off x="4966" y="71"/>
                  <a:ext cx="153" cy="125"/>
                </a:xfrm>
                <a:custGeom>
                  <a:avLst/>
                  <a:gdLst>
                    <a:gd name="T0" fmla="*/ 0 w 604"/>
                    <a:gd name="T1" fmla="*/ 0 h 349"/>
                    <a:gd name="T2" fmla="*/ 19 w 604"/>
                    <a:gd name="T3" fmla="*/ 24 h 349"/>
                    <a:gd name="T4" fmla="*/ 32 w 604"/>
                    <a:gd name="T5" fmla="*/ 45 h 349"/>
                    <a:gd name="T6" fmla="*/ 39 w 604"/>
                    <a:gd name="T7" fmla="*/ 18 h 349"/>
                    <a:gd name="T8" fmla="*/ 23 w 604"/>
                    <a:gd name="T9" fmla="*/ 1 h 349"/>
                    <a:gd name="T10" fmla="*/ 30 w 604"/>
                    <a:gd name="T11" fmla="*/ 24 h 349"/>
                    <a:gd name="T12" fmla="*/ 8 w 604"/>
                    <a:gd name="T13" fmla="*/ 2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38" name="Freeform 45"/>
                <p:cNvSpPr>
                  <a:spLocks/>
                </p:cNvSpPr>
                <p:nvPr userDrawn="1"/>
              </p:nvSpPr>
              <p:spPr bwMode="auto">
                <a:xfrm rot="-3172564">
                  <a:off x="5055" y="325"/>
                  <a:ext cx="269" cy="438"/>
                </a:xfrm>
                <a:custGeom>
                  <a:avLst/>
                  <a:gdLst>
                    <a:gd name="T0" fmla="*/ 47 w 1064"/>
                    <a:gd name="T1" fmla="*/ 16 h 1230"/>
                    <a:gd name="T2" fmla="*/ 31 w 1064"/>
                    <a:gd name="T3" fmla="*/ 45 h 1230"/>
                    <a:gd name="T4" fmla="*/ 10 w 1064"/>
                    <a:gd name="T5" fmla="*/ 97 h 1230"/>
                    <a:gd name="T6" fmla="*/ 0 w 1064"/>
                    <a:gd name="T7" fmla="*/ 140 h 1230"/>
                    <a:gd name="T8" fmla="*/ 4 w 1064"/>
                    <a:gd name="T9" fmla="*/ 156 h 1230"/>
                    <a:gd name="T10" fmla="*/ 17 w 1064"/>
                    <a:gd name="T11" fmla="*/ 152 h 1230"/>
                    <a:gd name="T12" fmla="*/ 37 w 1064"/>
                    <a:gd name="T13" fmla="*/ 116 h 1230"/>
                    <a:gd name="T14" fmla="*/ 56 w 1064"/>
                    <a:gd name="T15" fmla="*/ 68 h 1230"/>
                    <a:gd name="T16" fmla="*/ 66 w 1064"/>
                    <a:gd name="T17" fmla="*/ 34 h 1230"/>
                    <a:gd name="T18" fmla="*/ 68 w 1064"/>
                    <a:gd name="T19" fmla="*/ 11 h 1230"/>
                    <a:gd name="T20" fmla="*/ 62 w 1064"/>
                    <a:gd name="T21" fmla="*/ 0 h 1230"/>
                    <a:gd name="T22" fmla="*/ 53 w 1064"/>
                    <a:gd name="T23" fmla="*/ 8 h 1230"/>
                    <a:gd name="T24" fmla="*/ 62 w 1064"/>
                    <a:gd name="T25" fmla="*/ 14 h 1230"/>
                    <a:gd name="T26" fmla="*/ 56 w 1064"/>
                    <a:gd name="T27" fmla="*/ 45 h 1230"/>
                    <a:gd name="T28" fmla="*/ 44 w 1064"/>
                    <a:gd name="T29" fmla="*/ 83 h 1230"/>
                    <a:gd name="T30" fmla="*/ 22 w 1064"/>
                    <a:gd name="T31" fmla="*/ 128 h 1230"/>
                    <a:gd name="T32" fmla="*/ 7 w 1064"/>
                    <a:gd name="T33" fmla="*/ 141 h 1230"/>
                    <a:gd name="T34" fmla="*/ 9 w 1064"/>
                    <a:gd name="T35" fmla="*/ 120 h 1230"/>
                    <a:gd name="T36" fmla="*/ 28 w 1064"/>
                    <a:gd name="T37" fmla="*/ 64 h 1230"/>
                    <a:gd name="T38" fmla="*/ 53 w 1064"/>
                    <a:gd name="T39" fmla="*/ 15 h 1230"/>
                    <a:gd name="T40" fmla="*/ 47 w 1064"/>
                    <a:gd name="T41" fmla="*/ 16 h 1230"/>
                    <a:gd name="T42" fmla="*/ 47 w 1064"/>
                    <a:gd name="T43" fmla="*/ 1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39" name="Freeform 46"/>
                <p:cNvSpPr>
                  <a:spLocks/>
                </p:cNvSpPr>
                <p:nvPr userDrawn="1"/>
              </p:nvSpPr>
              <p:spPr bwMode="auto">
                <a:xfrm rot="-3172564">
                  <a:off x="4865" y="175"/>
                  <a:ext cx="505" cy="898"/>
                </a:xfrm>
                <a:custGeom>
                  <a:avLst/>
                  <a:gdLst>
                    <a:gd name="T0" fmla="*/ 124 w 2002"/>
                    <a:gd name="T1" fmla="*/ 0 h 2521"/>
                    <a:gd name="T2" fmla="*/ 0 w 2002"/>
                    <a:gd name="T3" fmla="*/ 320 h 2521"/>
                    <a:gd name="T4" fmla="*/ 12 w 2002"/>
                    <a:gd name="T5" fmla="*/ 311 h 2521"/>
                    <a:gd name="T6" fmla="*/ 127 w 2002"/>
                    <a:gd name="T7" fmla="*/ 8 h 2521"/>
                    <a:gd name="T8" fmla="*/ 124 w 2002"/>
                    <a:gd name="T9" fmla="*/ 0 h 2521"/>
                    <a:gd name="T10" fmla="*/ 124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0" name="Freeform 47"/>
                <p:cNvSpPr>
                  <a:spLocks/>
                </p:cNvSpPr>
                <p:nvPr userDrawn="1"/>
              </p:nvSpPr>
              <p:spPr bwMode="auto">
                <a:xfrm rot="-3172564">
                  <a:off x="4903" y="-19"/>
                  <a:ext cx="758" cy="1344"/>
                </a:xfrm>
                <a:custGeom>
                  <a:avLst/>
                  <a:gdLst>
                    <a:gd name="T0" fmla="*/ 6 w 3007"/>
                    <a:gd name="T1" fmla="*/ 361 h 3771"/>
                    <a:gd name="T2" fmla="*/ 25 w 3007"/>
                    <a:gd name="T3" fmla="*/ 360 h 3771"/>
                    <a:gd name="T4" fmla="*/ 52 w 3007"/>
                    <a:gd name="T5" fmla="*/ 382 h 3771"/>
                    <a:gd name="T6" fmla="*/ 43 w 3007"/>
                    <a:gd name="T7" fmla="*/ 358 h 3771"/>
                    <a:gd name="T8" fmla="*/ 23 w 3007"/>
                    <a:gd name="T9" fmla="*/ 343 h 3771"/>
                    <a:gd name="T10" fmla="*/ 41 w 3007"/>
                    <a:gd name="T11" fmla="*/ 345 h 3771"/>
                    <a:gd name="T12" fmla="*/ 62 w 3007"/>
                    <a:gd name="T13" fmla="*/ 365 h 3771"/>
                    <a:gd name="T14" fmla="*/ 182 w 3007"/>
                    <a:gd name="T15" fmla="*/ 53 h 3771"/>
                    <a:gd name="T16" fmla="*/ 164 w 3007"/>
                    <a:gd name="T17" fmla="*/ 19 h 3771"/>
                    <a:gd name="T18" fmla="*/ 147 w 3007"/>
                    <a:gd name="T19" fmla="*/ 0 h 3771"/>
                    <a:gd name="T20" fmla="*/ 171 w 3007"/>
                    <a:gd name="T21" fmla="*/ 10 h 3771"/>
                    <a:gd name="T22" fmla="*/ 191 w 3007"/>
                    <a:gd name="T23" fmla="*/ 55 h 3771"/>
                    <a:gd name="T24" fmla="*/ 53 w 3007"/>
                    <a:gd name="T25" fmla="*/ 416 h 3771"/>
                    <a:gd name="T26" fmla="*/ 31 w 3007"/>
                    <a:gd name="T27" fmla="*/ 433 h 3771"/>
                    <a:gd name="T28" fmla="*/ 7 w 3007"/>
                    <a:gd name="T29" fmla="*/ 479 h 3771"/>
                    <a:gd name="T30" fmla="*/ 0 w 3007"/>
                    <a:gd name="T31" fmla="*/ 466 h 3771"/>
                    <a:gd name="T32" fmla="*/ 8 w 3007"/>
                    <a:gd name="T33" fmla="*/ 461 h 3771"/>
                    <a:gd name="T34" fmla="*/ 24 w 3007"/>
                    <a:gd name="T35" fmla="*/ 430 h 3771"/>
                    <a:gd name="T36" fmla="*/ 11 w 3007"/>
                    <a:gd name="T37" fmla="*/ 416 h 3771"/>
                    <a:gd name="T38" fmla="*/ 11 w 3007"/>
                    <a:gd name="T39" fmla="*/ 403 h 3771"/>
                    <a:gd name="T40" fmla="*/ 26 w 3007"/>
                    <a:gd name="T41" fmla="*/ 419 h 3771"/>
                    <a:gd name="T42" fmla="*/ 26 w 3007"/>
                    <a:gd name="T43" fmla="*/ 405 h 3771"/>
                    <a:gd name="T44" fmla="*/ 38 w 3007"/>
                    <a:gd name="T45" fmla="*/ 409 h 3771"/>
                    <a:gd name="T46" fmla="*/ 27 w 3007"/>
                    <a:gd name="T47" fmla="*/ 391 h 3771"/>
                    <a:gd name="T48" fmla="*/ 40 w 3007"/>
                    <a:gd name="T49" fmla="*/ 389 h 3771"/>
                    <a:gd name="T50" fmla="*/ 6 w 3007"/>
                    <a:gd name="T51" fmla="*/ 361 h 3771"/>
                    <a:gd name="T52" fmla="*/ 6 w 3007"/>
                    <a:gd name="T53" fmla="*/ 361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1" name="Freeform 48"/>
                <p:cNvSpPr>
                  <a:spLocks/>
                </p:cNvSpPr>
                <p:nvPr userDrawn="1"/>
              </p:nvSpPr>
              <p:spPr bwMode="auto">
                <a:xfrm rot="-3172564">
                  <a:off x="5304" y="890"/>
                  <a:ext cx="169" cy="122"/>
                </a:xfrm>
                <a:custGeom>
                  <a:avLst/>
                  <a:gdLst>
                    <a:gd name="T0" fmla="*/ 0 w 673"/>
                    <a:gd name="T1" fmla="*/ 10 h 342"/>
                    <a:gd name="T2" fmla="*/ 16 w 673"/>
                    <a:gd name="T3" fmla="*/ 14 h 342"/>
                    <a:gd name="T4" fmla="*/ 40 w 673"/>
                    <a:gd name="T5" fmla="*/ 44 h 342"/>
                    <a:gd name="T6" fmla="*/ 42 w 673"/>
                    <a:gd name="T7" fmla="*/ 37 h 342"/>
                    <a:gd name="T8" fmla="*/ 28 w 673"/>
                    <a:gd name="T9" fmla="*/ 15 h 342"/>
                    <a:gd name="T10" fmla="*/ 2 w 673"/>
                    <a:gd name="T11" fmla="*/ 0 h 342"/>
                    <a:gd name="T12" fmla="*/ 0 w 673"/>
                    <a:gd name="T13" fmla="*/ 10 h 342"/>
                    <a:gd name="T14" fmla="*/ 0 w 673"/>
                    <a:gd name="T15" fmla="*/ 1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2" name="Freeform 49"/>
                <p:cNvSpPr>
                  <a:spLocks/>
                </p:cNvSpPr>
                <p:nvPr userDrawn="1"/>
              </p:nvSpPr>
              <p:spPr bwMode="auto">
                <a:xfrm rot="-3172564">
                  <a:off x="5253" y="799"/>
                  <a:ext cx="181" cy="144"/>
                </a:xfrm>
                <a:custGeom>
                  <a:avLst/>
                  <a:gdLst>
                    <a:gd name="T0" fmla="*/ 0 w 716"/>
                    <a:gd name="T1" fmla="*/ 10 h 403"/>
                    <a:gd name="T2" fmla="*/ 22 w 716"/>
                    <a:gd name="T3" fmla="*/ 19 h 403"/>
                    <a:gd name="T4" fmla="*/ 41 w 716"/>
                    <a:gd name="T5" fmla="*/ 51 h 403"/>
                    <a:gd name="T6" fmla="*/ 46 w 716"/>
                    <a:gd name="T7" fmla="*/ 38 h 403"/>
                    <a:gd name="T8" fmla="*/ 27 w 716"/>
                    <a:gd name="T9" fmla="*/ 15 h 403"/>
                    <a:gd name="T10" fmla="*/ 5 w 716"/>
                    <a:gd name="T11" fmla="*/ 0 h 403"/>
                    <a:gd name="T12" fmla="*/ 0 w 716"/>
                    <a:gd name="T13" fmla="*/ 10 h 403"/>
                    <a:gd name="T14" fmla="*/ 0 w 716"/>
                    <a:gd name="T15" fmla="*/ 1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3" name="Freeform 50"/>
                <p:cNvSpPr>
                  <a:spLocks/>
                </p:cNvSpPr>
                <p:nvPr userDrawn="1"/>
              </p:nvSpPr>
              <p:spPr bwMode="auto">
                <a:xfrm rot="-3172564">
                  <a:off x="4985" y="210"/>
                  <a:ext cx="181" cy="147"/>
                </a:xfrm>
                <a:custGeom>
                  <a:avLst/>
                  <a:gdLst>
                    <a:gd name="T0" fmla="*/ 0 w 717"/>
                    <a:gd name="T1" fmla="*/ 10 h 411"/>
                    <a:gd name="T2" fmla="*/ 20 w 717"/>
                    <a:gd name="T3" fmla="*/ 18 h 411"/>
                    <a:gd name="T4" fmla="*/ 41 w 717"/>
                    <a:gd name="T5" fmla="*/ 53 h 411"/>
                    <a:gd name="T6" fmla="*/ 46 w 717"/>
                    <a:gd name="T7" fmla="*/ 40 h 411"/>
                    <a:gd name="T8" fmla="*/ 25 w 717"/>
                    <a:gd name="T9" fmla="*/ 11 h 411"/>
                    <a:gd name="T10" fmla="*/ 4 w 717"/>
                    <a:gd name="T11" fmla="*/ 0 h 411"/>
                    <a:gd name="T12" fmla="*/ 0 w 717"/>
                    <a:gd name="T13" fmla="*/ 10 h 411"/>
                    <a:gd name="T14" fmla="*/ 0 w 717"/>
                    <a:gd name="T15" fmla="*/ 1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44" name="Freeform 51"/>
                <p:cNvSpPr>
                  <a:spLocks/>
                </p:cNvSpPr>
                <p:nvPr userDrawn="1"/>
              </p:nvSpPr>
              <p:spPr bwMode="auto">
                <a:xfrm rot="-3172564">
                  <a:off x="4954" y="135"/>
                  <a:ext cx="179" cy="138"/>
                </a:xfrm>
                <a:custGeom>
                  <a:avLst/>
                  <a:gdLst>
                    <a:gd name="T0" fmla="*/ 0 w 709"/>
                    <a:gd name="T1" fmla="*/ 11 h 386"/>
                    <a:gd name="T2" fmla="*/ 17 w 709"/>
                    <a:gd name="T3" fmla="*/ 17 h 386"/>
                    <a:gd name="T4" fmla="*/ 42 w 709"/>
                    <a:gd name="T5" fmla="*/ 49 h 386"/>
                    <a:gd name="T6" fmla="*/ 45 w 709"/>
                    <a:gd name="T7" fmla="*/ 39 h 386"/>
                    <a:gd name="T8" fmla="*/ 19 w 709"/>
                    <a:gd name="T9" fmla="*/ 7 h 386"/>
                    <a:gd name="T10" fmla="*/ 3 w 709"/>
                    <a:gd name="T11" fmla="*/ 0 h 386"/>
                    <a:gd name="T12" fmla="*/ 0 w 709"/>
                    <a:gd name="T13" fmla="*/ 11 h 386"/>
                    <a:gd name="T14" fmla="*/ 0 w 709"/>
                    <a:gd name="T15" fmla="*/ 1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
          <p:nvSpPr>
            <p:cNvPr id="5134" name="Line 52"/>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vi-VN"/>
            </a:p>
          </p:txBody>
        </p:sp>
      </p:grpSp>
    </p:spTree>
    <p:extLst>
      <p:ext uri="{BB962C8B-B14F-4D97-AF65-F5344CB8AC3E}">
        <p14:creationId xmlns:p14="http://schemas.microsoft.com/office/powerpoint/2010/main" val="293799155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82D1D-6727-A7FF-730E-249350B88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DEBBD-F4BB-0C47-D6EA-869C67CCD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47398-4079-0592-6891-6308C568E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10C02-D5EC-4BDE-B7AD-1BACC4F31E02}" type="datetimeFigureOut">
              <a:rPr lang="en-US" smtClean="0"/>
              <a:t>07/12/2025</a:t>
            </a:fld>
            <a:endParaRPr lang="en-US"/>
          </a:p>
        </p:txBody>
      </p:sp>
      <p:sp>
        <p:nvSpPr>
          <p:cNvPr id="5" name="Footer Placeholder 4">
            <a:extLst>
              <a:ext uri="{FF2B5EF4-FFF2-40B4-BE49-F238E27FC236}">
                <a16:creationId xmlns:a16="http://schemas.microsoft.com/office/drawing/2014/main" id="{D0D52F5B-E68C-A885-E109-6FB0F1CE2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7DC154-CA94-842E-1C67-C6567FE18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37C9B-E00F-4E75-A6EF-628FD39D6F2B}" type="slidenum">
              <a:rPr lang="en-US" smtClean="0"/>
              <a:t>‹#›</a:t>
            </a:fld>
            <a:endParaRPr lang="en-US"/>
          </a:p>
        </p:txBody>
      </p:sp>
    </p:spTree>
    <p:extLst>
      <p:ext uri="{BB962C8B-B14F-4D97-AF65-F5344CB8AC3E}">
        <p14:creationId xmlns:p14="http://schemas.microsoft.com/office/powerpoint/2010/main" val="39024889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3000" t="-43000" r="-8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en-AI" smtClean="0"/>
              <a:t>12/07/2025</a:t>
            </a:fld>
            <a:endParaRPr lang="en-A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en-AI" smtClean="0"/>
              <a:t>‹#›</a:t>
            </a:fld>
            <a:endParaRPr lang="en-AI"/>
          </a:p>
        </p:txBody>
      </p:sp>
    </p:spTree>
    <p:extLst>
      <p:ext uri="{BB962C8B-B14F-4D97-AF65-F5344CB8AC3E}">
        <p14:creationId xmlns:p14="http://schemas.microsoft.com/office/powerpoint/2010/main" val="354812676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slide" Target="slide2.xml"/><Relationship Id="rId3" Type="http://schemas.openxmlformats.org/officeDocument/2006/relationships/slideLayout" Target="../slideLayouts/slideLayout2.xml"/><Relationship Id="rId21" Type="http://schemas.openxmlformats.org/officeDocument/2006/relationships/image" Target="../media/image14.png"/><Relationship Id="rId7" Type="http://schemas.openxmlformats.org/officeDocument/2006/relationships/slide" Target="slide8.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1.wma"/><Relationship Id="rId16" Type="http://schemas.openxmlformats.org/officeDocument/2006/relationships/slide" Target="slide4.xml"/><Relationship Id="rId20" Type="http://schemas.openxmlformats.org/officeDocument/2006/relationships/slide" Target="slide5.xml"/><Relationship Id="rId1" Type="http://schemas.microsoft.com/office/2007/relationships/media" Target="../media/media1.wma"/><Relationship Id="rId6" Type="http://schemas.openxmlformats.org/officeDocument/2006/relationships/image" Target="../media/image4.png"/><Relationship Id="rId11" Type="http://schemas.openxmlformats.org/officeDocument/2006/relationships/image" Target="../media/image8.gif"/><Relationship Id="rId5" Type="http://schemas.openxmlformats.org/officeDocument/2006/relationships/audio" Target="../media/audio1.wav"/><Relationship Id="rId15" Type="http://schemas.openxmlformats.org/officeDocument/2006/relationships/image" Target="../media/image11.png"/><Relationship Id="rId23" Type="http://schemas.openxmlformats.org/officeDocument/2006/relationships/image" Target="../media/image15.png"/><Relationship Id="rId10" Type="http://schemas.openxmlformats.org/officeDocument/2006/relationships/image" Target="../media/image7.gif"/><Relationship Id="rId19"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6.gif"/><Relationship Id="rId14" Type="http://schemas.openxmlformats.org/officeDocument/2006/relationships/slide" Target="slide6.xml"/><Relationship Id="rId22"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slide" Target="slide4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slide" Target="slide4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slide" Target="slide4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jpeg"/><Relationship Id="rId5" Type="http://schemas.microsoft.com/office/2007/relationships/hdphoto" Target="../media/hdphoto3.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26.gif"/><Relationship Id="rId2" Type="http://schemas.openxmlformats.org/officeDocument/2006/relationships/tags" Target="../tags/tag2.xml"/><Relationship Id="rId1" Type="http://schemas.openxmlformats.org/officeDocument/2006/relationships/themeOverride" Target="../theme/themeOverride2.xml"/><Relationship Id="rId6" Type="http://schemas.openxmlformats.org/officeDocument/2006/relationships/image" Target="../media/image18.jpeg"/><Relationship Id="rId5" Type="http://schemas.openxmlformats.org/officeDocument/2006/relationships/image" Target="../media/image1.jp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hemeOverride" Target="../theme/themeOverride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tags" Target="../tags/tag3.xml"/><Relationship Id="rId1" Type="http://schemas.openxmlformats.org/officeDocument/2006/relationships/themeOverride" Target="../theme/themeOverride4.xml"/><Relationship Id="rId5" Type="http://schemas.openxmlformats.org/officeDocument/2006/relationships/image" Target="../media/image1.jp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2.xml"/><Relationship Id="rId1" Type="http://schemas.openxmlformats.org/officeDocument/2006/relationships/themeOverride" Target="../theme/themeOverride5.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2.xml"/><Relationship Id="rId1" Type="http://schemas.openxmlformats.org/officeDocument/2006/relationships/themeOverride" Target="../theme/themeOverride6.xml"/><Relationship Id="rId6" Type="http://schemas.openxmlformats.org/officeDocument/2006/relationships/image" Target="../media/image29.svg"/><Relationship Id="rId5" Type="http://schemas.openxmlformats.org/officeDocument/2006/relationships/image" Target="../media/image27.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2.xml"/><Relationship Id="rId1" Type="http://schemas.openxmlformats.org/officeDocument/2006/relationships/themeOverride" Target="../theme/themeOverride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18.jpe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1.xml"/><Relationship Id="rId1" Type="http://schemas.openxmlformats.org/officeDocument/2006/relationships/themeOverride" Target="../theme/themeOverride8.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51.xml"/><Relationship Id="rId5" Type="http://schemas.microsoft.com/office/2007/relationships/hdphoto" Target="../media/hdphoto5.wdp"/><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1.xml"/><Relationship Id="rId1" Type="http://schemas.openxmlformats.org/officeDocument/2006/relationships/themeOverride" Target="../theme/themeOverride9.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slide" Target="slide1.xml"/><Relationship Id="rId5" Type="http://schemas.openxmlformats.org/officeDocument/2006/relationships/image" Target="../media/image16.jp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slide" Target="slide12.xml"/></Relationships>
</file>

<file path=ppt/slides/_rels/slide4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8.xml"/><Relationship Id="rId7" Type="http://schemas.openxmlformats.org/officeDocument/2006/relationships/notesSlide" Target="../notesSlides/notesSlide30.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2.xml"/><Relationship Id="rId5" Type="http://schemas.openxmlformats.org/officeDocument/2006/relationships/tags" Target="../tags/tag10.xml"/><Relationship Id="rId10" Type="http://schemas.openxmlformats.org/officeDocument/2006/relationships/image" Target="../media/image51.png"/><Relationship Id="rId4" Type="http://schemas.openxmlformats.org/officeDocument/2006/relationships/tags" Target="../tags/tag9.xml"/><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1.xml"/><Relationship Id="rId6" Type="http://schemas.openxmlformats.org/officeDocument/2006/relationships/image" Target="../media/image55.png"/><Relationship Id="rId5" Type="http://schemas.microsoft.com/office/2007/relationships/hdphoto" Target="../media/hdphoto7.wdp"/><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2" name="Rectangle: Rounded Corners 1">
            <a:hlinkClick r:id="rId14" action="ppaction://hlinksldjump"/>
            <a:extLst>
              <a:ext uri="{FF2B5EF4-FFF2-40B4-BE49-F238E27FC236}">
                <a16:creationId xmlns:a16="http://schemas.microsoft.com/office/drawing/2014/main" id="{DB83F302-688B-4419-B30F-FCF8F4687BD1}"/>
              </a:ext>
            </a:extLst>
          </p:cNvPr>
          <p:cNvSpPr/>
          <p:nvPr/>
        </p:nvSpPr>
        <p:spPr>
          <a:xfrm>
            <a:off x="10144125" y="126320"/>
            <a:ext cx="172411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endParaRPr lang="en-US" sz="2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248ED2E-C56D-0D07-8809-8DF281B688F0}"/>
              </a:ext>
            </a:extLst>
          </p:cNvPr>
          <p:cNvGrpSpPr/>
          <p:nvPr/>
        </p:nvGrpSpPr>
        <p:grpSpPr>
          <a:xfrm>
            <a:off x="6423848" y="1474309"/>
            <a:ext cx="4830703" cy="4166227"/>
            <a:chOff x="6126431" y="1553483"/>
            <a:chExt cx="5141426" cy="4433002"/>
          </a:xfrm>
        </p:grpSpPr>
        <p:grpSp>
          <p:nvGrpSpPr>
            <p:cNvPr id="7" name="Group 6">
              <a:extLst>
                <a:ext uri="{FF2B5EF4-FFF2-40B4-BE49-F238E27FC236}">
                  <a16:creationId xmlns:a16="http://schemas.microsoft.com/office/drawing/2014/main" id="{11744293-5C5E-DD5B-68FA-00B1BAEE0C47}"/>
                </a:ext>
              </a:extLst>
            </p:cNvPr>
            <p:cNvGrpSpPr/>
            <p:nvPr/>
          </p:nvGrpSpPr>
          <p:grpSpPr>
            <a:xfrm>
              <a:off x="6126431" y="1553483"/>
              <a:ext cx="5141426" cy="4433002"/>
              <a:chOff x="3095626" y="1853503"/>
              <a:chExt cx="5141426" cy="4433002"/>
            </a:xfrm>
          </p:grpSpPr>
          <p:pic>
            <p:nvPicPr>
              <p:cNvPr id="4" name="Picture 3">
                <a:extLst>
                  <a:ext uri="{FF2B5EF4-FFF2-40B4-BE49-F238E27FC236}">
                    <a16:creationId xmlns:a16="http://schemas.microsoft.com/office/drawing/2014/main" id="{01C55926-5E58-6FAE-9422-012557C338B4}"/>
                  </a:ext>
                </a:extLst>
              </p:cNvPr>
              <p:cNvPicPr>
                <a:picLocks noChangeAspect="1"/>
              </p:cNvPicPr>
              <p:nvPr/>
            </p:nvPicPr>
            <p:blipFill rotWithShape="1">
              <a:blip r:embed="rId15"/>
              <a:srcRect t="27027" r="14970" b="8333"/>
              <a:stretch/>
            </p:blipFill>
            <p:spPr>
              <a:xfrm>
                <a:off x="3095626" y="1853503"/>
                <a:ext cx="5102460" cy="4433002"/>
              </a:xfrm>
              <a:prstGeom prst="rect">
                <a:avLst/>
              </a:prstGeom>
            </p:spPr>
          </p:pic>
          <p:sp>
            <p:nvSpPr>
              <p:cNvPr id="6" name="Rectangle 5">
                <a:extLst>
                  <a:ext uri="{FF2B5EF4-FFF2-40B4-BE49-F238E27FC236}">
                    <a16:creationId xmlns:a16="http://schemas.microsoft.com/office/drawing/2014/main" id="{A72D2866-6ECF-AD14-EAEC-79B002DA0C5F}"/>
                  </a:ext>
                </a:extLst>
              </p:cNvPr>
              <p:cNvSpPr/>
              <p:nvPr/>
            </p:nvSpPr>
            <p:spPr>
              <a:xfrm>
                <a:off x="6534364" y="1853503"/>
                <a:ext cx="1702688" cy="3385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2457A0FD-D0F5-6CF1-9283-B8499396ED26}"/>
                </a:ext>
              </a:extLst>
            </p:cNvPr>
            <p:cNvSpPr/>
            <p:nvPr/>
          </p:nvSpPr>
          <p:spPr>
            <a:xfrm>
              <a:off x="6367685" y="5493511"/>
              <a:ext cx="588953" cy="389474"/>
            </a:xfrm>
            <a:prstGeom prst="ellipse">
              <a:avLst/>
            </a:prstGeom>
            <a:solidFill>
              <a:srgbClr val="BBE906"/>
            </a:solidFill>
            <a:ln>
              <a:solidFill>
                <a:srgbClr val="B9E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hlinkClick r:id="rId16"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17"/>
          <a:stretch>
            <a:fillRect/>
          </a:stretch>
        </p:blipFill>
        <p:spPr>
          <a:xfrm>
            <a:off x="5841902" y="3409485"/>
            <a:ext cx="3115326" cy="2462997"/>
          </a:xfrm>
          <a:prstGeom prst="rect">
            <a:avLst/>
          </a:prstGeom>
        </p:spPr>
      </p:pic>
      <p:pic>
        <p:nvPicPr>
          <p:cNvPr id="29" name="Picture 28">
            <a:hlinkClick r:id="rId18"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9"/>
          <a:stretch>
            <a:fillRect/>
          </a:stretch>
        </p:blipFill>
        <p:spPr>
          <a:xfrm>
            <a:off x="6274025" y="1207078"/>
            <a:ext cx="3066554" cy="2554445"/>
          </a:xfrm>
          <a:prstGeom prst="rect">
            <a:avLst/>
          </a:prstGeom>
        </p:spPr>
      </p:pic>
      <p:pic>
        <p:nvPicPr>
          <p:cNvPr id="31" name="Picture 30">
            <a:hlinkClick r:id="rId20"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1"/>
          <a:stretch>
            <a:fillRect/>
          </a:stretch>
        </p:blipFill>
        <p:spPr>
          <a:xfrm>
            <a:off x="8524963" y="3705178"/>
            <a:ext cx="3054361" cy="2493480"/>
          </a:xfrm>
          <a:prstGeom prst="rect">
            <a:avLst/>
          </a:prstGeom>
        </p:spPr>
      </p:pic>
      <p:pic>
        <p:nvPicPr>
          <p:cNvPr id="30" name="Picture 29">
            <a:hlinkClick r:id="rId22"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23"/>
          <a:stretch>
            <a:fillRect/>
          </a:stretch>
        </p:blipFill>
        <p:spPr>
          <a:xfrm>
            <a:off x="8939775" y="1558150"/>
            <a:ext cx="3078747" cy="2530059"/>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95" y="-381582"/>
            <a:ext cx="11198831"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600498"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2968378" y="1911515"/>
            <a:ext cx="26104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liếu</a:t>
            </a:r>
            <a:r>
              <a:rPr kumimoji="0" lang="en-US" sz="440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điếu</a:t>
            </a:r>
            <a:endParaRPr kumimoji="0" lang="en-US" sz="440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2968378" y="2749071"/>
            <a:ext cx="30420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40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nứa</a:t>
            </a:r>
            <a:endParaRPr kumimoji="0" lang="en-US" sz="440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6518990" y="1943666"/>
            <a:ext cx="24400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lim</a:t>
            </a:r>
            <a:endParaRPr kumimoji="0" lang="en-US" sz="440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0FA09563-1411-4FB8-8EE7-1B7D52509653}"/>
              </a:ext>
            </a:extLst>
          </p:cNvPr>
          <p:cNvSpPr txBox="1"/>
          <p:nvPr/>
        </p:nvSpPr>
        <p:spPr>
          <a:xfrm>
            <a:off x="6487610" y="2697633"/>
            <a:ext cx="170004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quắp</a:t>
            </a:r>
            <a:endParaRPr kumimoji="0" lang="en-US" sz="440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811606" y="1397675"/>
            <a:ext cx="10644079" cy="3539430"/>
          </a:xfrm>
          <a:prstGeom prst="rect">
            <a:avLst/>
          </a:prstGeom>
          <a:noFill/>
        </p:spPr>
        <p:txBody>
          <a:bodyPr wrap="square" rtlCol="0">
            <a:spAutoFit/>
          </a:bodyPr>
          <a:lstStyle/>
          <a:p>
            <a:pPr algn="just"/>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xưa</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muôn</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loài</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sống</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trong</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già</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tối</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tăm</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ẩm</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ướt</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Gõ</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kiến</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được</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giao</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nhiệm</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vụ</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đến</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nhà</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hỏi</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xem</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ai</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có</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thể</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đi</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tìm</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kiến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múa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chemeClr val="bg1"/>
                </a:solidFill>
                <a:latin typeface="Arial" panose="020B0604020202020204" pitchFamily="34" charset="0"/>
                <a:ea typeface="Arial-Rounded" panose="020B0500000000000000" pitchFamily="34" charset="0"/>
                <a:cs typeface="Arial" panose="020B0604020202020204" pitchFamily="34" charset="0"/>
              </a:rPr>
              <a:t>liếu</a:t>
            </a:r>
            <a:r>
              <a:rPr lang="en-US" sz="3200"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chemeClr val="bg1"/>
                </a:solidFill>
                <a:latin typeface="Arial" panose="020B0604020202020204" pitchFamily="34" charset="0"/>
                <a:ea typeface="Arial-Rounded" panose="020B0500000000000000" pitchFamily="34" charset="0"/>
                <a:cs typeface="Arial" panose="020B0604020202020204" pitchFamily="34" charset="0"/>
              </a:rPr>
              <a:t>điếu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bận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cãi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hót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Chỉ</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nhận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tìm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9" name="TextBox 8"/>
          <p:cNvSpPr txBox="1"/>
          <p:nvPr/>
        </p:nvSpPr>
        <p:spPr>
          <a:xfrm>
            <a:off x="3919141" y="151096"/>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1040729" y="1486490"/>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12" name="Rectangle: Rounded Corners 11">
            <a:hlinkClick r:id="rId4" action="ppaction://hlinksldjump"/>
            <a:extLst>
              <a:ext uri="{FF2B5EF4-FFF2-40B4-BE49-F238E27FC236}">
                <a16:creationId xmlns:a16="http://schemas.microsoft.com/office/drawing/2014/main" id="{52F11B66-DF7A-4BF3-A4F2-514DBBDF3ABC}"/>
              </a:ext>
            </a:extLst>
          </p:cNvPr>
          <p:cNvSpPr/>
          <p:nvPr/>
        </p:nvSpPr>
        <p:spPr>
          <a:xfrm>
            <a:off x="258901" y="47297"/>
            <a:ext cx="2792525" cy="891537"/>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hlinkClick r:id="rId4" action="ppaction://hlinksldjump"/>
            <a:extLst>
              <a:ext uri="{FF2B5EF4-FFF2-40B4-BE49-F238E27FC236}">
                <a16:creationId xmlns:a16="http://schemas.microsoft.com/office/drawing/2014/main" id="{7D2AEC7A-F238-250B-81CF-FFD5FFBE4FA6}"/>
              </a:ext>
            </a:extLst>
          </p:cNvPr>
          <p:cNvSpPr txBox="1"/>
          <p:nvPr/>
        </p:nvSpPr>
        <p:spPr>
          <a:xfrm>
            <a:off x="837266" y="3354738"/>
            <a:ext cx="1982912" cy="584775"/>
          </a:xfrm>
          <a:prstGeom prst="rect">
            <a:avLst/>
          </a:prstGeom>
          <a:noFill/>
        </p:spPr>
        <p:txBody>
          <a:bodyPr wrap="square" rtlCol="0">
            <a:spAutoFit/>
          </a:bodyPr>
          <a:lstStyle/>
          <a:p>
            <a:r>
              <a:rPr lang="en-US" sz="3200" dirty="0" err="1">
                <a:solidFill>
                  <a:srgbClr val="000000"/>
                </a:solidFill>
                <a:latin typeface="Arial" panose="020B0604020202020204" pitchFamily="34" charset="0"/>
                <a:cs typeface="Arial" panose="020B0604020202020204" pitchFamily="34" charset="0"/>
              </a:rPr>
              <a:t>liếu</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điếu</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36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3"/>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644181" y="1584858"/>
            <a:ext cx="10903972" cy="4524315"/>
          </a:xfrm>
          <a:prstGeom prst="rect">
            <a:avLst/>
          </a:prstGeom>
          <a:noFill/>
        </p:spPr>
        <p:txBody>
          <a:bodyPr wrap="square" rtlCol="0">
            <a:spAutoFit/>
          </a:bodyPr>
          <a:lstStyle/>
          <a:p>
            <a:pPr algn="just"/>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bụi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lim.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lim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chemeClr val="bg1"/>
                </a:solidFill>
                <a:latin typeface="Arial" panose="020B0604020202020204" pitchFamily="34" charset="0"/>
                <a:ea typeface="Arial-Rounded" panose="020B0500000000000000" pitchFamily="34" charset="0"/>
                <a:cs typeface="Arial" panose="020B0604020202020204" pitchFamily="34" charset="0"/>
              </a:rPr>
              <a:t>chò</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đậu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Gió</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rít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ù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ù</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Mấy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lần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suýt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ngã</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quắp</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ngón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chân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thật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chặt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thân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đợi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thương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tăm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ướt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ngực</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9" name="TextBox 8"/>
          <p:cNvSpPr txBox="1"/>
          <p:nvPr/>
        </p:nvSpPr>
        <p:spPr>
          <a:xfrm>
            <a:off x="3919141" y="151096"/>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643847" y="1661243"/>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
                <a:cs typeface="Arial"/>
                <a:sym typeface="Arial"/>
              </a:rPr>
              <a:t>2</a:t>
            </a:r>
            <a:endParaRPr kumimoji="0" lang="en-US" sz="3200" b="1"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 name="Rectangle: Rounded Corners 11">
            <a:hlinkClick r:id="rId4" action="ppaction://hlinksldjump"/>
            <a:extLst>
              <a:ext uri="{FF2B5EF4-FFF2-40B4-BE49-F238E27FC236}">
                <a16:creationId xmlns:a16="http://schemas.microsoft.com/office/drawing/2014/main" id="{52F11B66-DF7A-4BF3-A4F2-514DBBDF3ABC}"/>
              </a:ext>
            </a:extLst>
          </p:cNvPr>
          <p:cNvSpPr/>
          <p:nvPr/>
        </p:nvSpPr>
        <p:spPr>
          <a:xfrm>
            <a:off x="258901" y="47297"/>
            <a:ext cx="2792525" cy="891537"/>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hlinkClick r:id="rId4" action="ppaction://hlinksldjump"/>
            <a:extLst>
              <a:ext uri="{FF2B5EF4-FFF2-40B4-BE49-F238E27FC236}">
                <a16:creationId xmlns:a16="http://schemas.microsoft.com/office/drawing/2014/main" id="{2BCF7DF5-D736-B088-2DA0-00A48CDBAB32}"/>
              </a:ext>
            </a:extLst>
          </p:cNvPr>
          <p:cNvSpPr txBox="1"/>
          <p:nvPr/>
        </p:nvSpPr>
        <p:spPr>
          <a:xfrm>
            <a:off x="6431171" y="2078045"/>
            <a:ext cx="1171704" cy="584775"/>
          </a:xfrm>
          <a:prstGeom prst="rect">
            <a:avLst/>
          </a:prstGeom>
          <a:noFill/>
        </p:spPr>
        <p:txBody>
          <a:bodyPr wrap="square" rtlCol="0">
            <a:spAutoFit/>
          </a:bodyPr>
          <a:lstStyle/>
          <a:p>
            <a:r>
              <a:rPr lang="en-US" sz="3200" dirty="0" err="1">
                <a:solidFill>
                  <a:srgbClr val="000000"/>
                </a:solidFill>
                <a:latin typeface="Arial" panose="020B0604020202020204" pitchFamily="34" charset="0"/>
                <a:cs typeface="Arial" panose="020B0604020202020204" pitchFamily="34" charset="0"/>
              </a:rPr>
              <a:t>chò</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2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3"/>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1FAD2C8F-0E8C-BF2B-3484-FC861EDF75C3}"/>
              </a:ext>
            </a:extLst>
          </p:cNvPr>
          <p:cNvGrpSpPr/>
          <p:nvPr/>
        </p:nvGrpSpPr>
        <p:grpSpPr>
          <a:xfrm>
            <a:off x="0" y="0"/>
            <a:ext cx="12192000" cy="6858000"/>
            <a:chOff x="0" y="0"/>
            <a:chExt cx="12192000" cy="6858000"/>
          </a:xfrm>
        </p:grpSpPr>
        <p:pic>
          <p:nvPicPr>
            <p:cNvPr id="5" name="图片 38">
              <a:extLst>
                <a:ext uri="{FF2B5EF4-FFF2-40B4-BE49-F238E27FC236}">
                  <a16:creationId xmlns:a16="http://schemas.microsoft.com/office/drawing/2014/main" id="{D304DA7F-8D16-6A0C-E17D-1CBAAC95F159}"/>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6" name="矩形 45">
              <a:extLst>
                <a:ext uri="{FF2B5EF4-FFF2-40B4-BE49-F238E27FC236}">
                  <a16:creationId xmlns:a16="http://schemas.microsoft.com/office/drawing/2014/main" id="{5FCB301A-4B64-2E21-866D-E8A52A54F9D0}"/>
                </a:ext>
              </a:extLst>
            </p:cNvPr>
            <p:cNvSpPr/>
            <p:nvPr/>
          </p:nvSpPr>
          <p:spPr>
            <a:xfrm>
              <a:off x="0" y="1417834"/>
              <a:ext cx="12192000" cy="430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3" name="TextBox 2">
            <a:extLst>
              <a:ext uri="{FF2B5EF4-FFF2-40B4-BE49-F238E27FC236}">
                <a16:creationId xmlns:a16="http://schemas.microsoft.com/office/drawing/2014/main" id="{ABFADD16-54D8-19BF-5C6E-BEB3331CB681}"/>
              </a:ext>
            </a:extLst>
          </p:cNvPr>
          <p:cNvSpPr txBox="1"/>
          <p:nvPr/>
        </p:nvSpPr>
        <p:spPr>
          <a:xfrm>
            <a:off x="1006868" y="1988521"/>
            <a:ext cx="10726220" cy="1664879"/>
          </a:xfrm>
          <a:prstGeom prst="rect">
            <a:avLst/>
          </a:prstGeom>
          <a:noFill/>
        </p:spPr>
        <p:txBody>
          <a:bodyPr wrap="square">
            <a:spAutoFit/>
          </a:bodyPr>
          <a:lstStyle/>
          <a:p>
            <a:pPr>
              <a:lnSpc>
                <a:spcPct val="150000"/>
              </a:lnSpc>
            </a:pP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en-US" sz="3600" dirty="0"/>
          </a:p>
        </p:txBody>
      </p:sp>
      <p:cxnSp>
        <p:nvCxnSpPr>
          <p:cNvPr id="8" name="Straight Connector 7">
            <a:extLst>
              <a:ext uri="{FF2B5EF4-FFF2-40B4-BE49-F238E27FC236}">
                <a16:creationId xmlns:a16="http://schemas.microsoft.com/office/drawing/2014/main" id="{9EBFDC66-5C8B-2FDD-E98E-6ED7D61CD653}"/>
              </a:ext>
            </a:extLst>
          </p:cNvPr>
          <p:cNvCxnSpPr>
            <a:cxnSpLocks/>
          </p:cNvCxnSpPr>
          <p:nvPr/>
        </p:nvCxnSpPr>
        <p:spPr>
          <a:xfrm flipH="1">
            <a:off x="10099497" y="2301411"/>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F3EEB51-D4F3-D0EE-FBC6-4E87C7F205ED}"/>
              </a:ext>
            </a:extLst>
          </p:cNvPr>
          <p:cNvGrpSpPr/>
          <p:nvPr/>
        </p:nvGrpSpPr>
        <p:grpSpPr>
          <a:xfrm>
            <a:off x="8085762" y="3048350"/>
            <a:ext cx="143838" cy="465786"/>
            <a:chOff x="8085762" y="3048350"/>
            <a:chExt cx="143838" cy="465786"/>
          </a:xfrm>
        </p:grpSpPr>
        <p:cxnSp>
          <p:nvCxnSpPr>
            <p:cNvPr id="10" name="Straight Connector 9">
              <a:extLst>
                <a:ext uri="{FF2B5EF4-FFF2-40B4-BE49-F238E27FC236}">
                  <a16:creationId xmlns:a16="http://schemas.microsoft.com/office/drawing/2014/main" id="{77201C0A-A343-685E-CB3F-5D89C405F13C}"/>
                </a:ext>
              </a:extLst>
            </p:cNvPr>
            <p:cNvCxnSpPr>
              <a:cxnSpLocks/>
            </p:cNvCxnSpPr>
            <p:nvPr/>
          </p:nvCxnSpPr>
          <p:spPr>
            <a:xfrm flipH="1">
              <a:off x="8085762" y="3048350"/>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DC391B-2829-D279-7C17-335FD1682B6C}"/>
                </a:ext>
              </a:extLst>
            </p:cNvPr>
            <p:cNvCxnSpPr>
              <a:cxnSpLocks/>
            </p:cNvCxnSpPr>
            <p:nvPr/>
          </p:nvCxnSpPr>
          <p:spPr>
            <a:xfrm flipH="1">
              <a:off x="8157681" y="3072347"/>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73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821880" y="1279585"/>
            <a:ext cx="10701913" cy="4524315"/>
          </a:xfrm>
          <a:prstGeom prst="rect">
            <a:avLst/>
          </a:prstGeom>
          <a:noFill/>
        </p:spPr>
        <p:txBody>
          <a:bodyPr wrap="square" rtlCol="0">
            <a:spAutoFit/>
          </a:bodyPr>
          <a:lstStyle/>
          <a:p>
            <a:pPr algn="just"/>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Kì</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thay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vừa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tan.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hai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lặn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ba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đằng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ửng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vươn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đính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cụm</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lửa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hồng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vui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sướng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tới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đâu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theo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vẽ</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cất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gáy</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chiếu</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cho</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9" name="TextBox 8"/>
          <p:cNvSpPr txBox="1"/>
          <p:nvPr/>
        </p:nvSpPr>
        <p:spPr>
          <a:xfrm>
            <a:off x="3919141" y="151096"/>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821880" y="1376491"/>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
                <a:cs typeface="Arial"/>
                <a:sym typeface="Arial"/>
              </a:rPr>
              <a:t>3</a:t>
            </a:r>
            <a:endParaRPr kumimoji="0" lang="en-US" sz="3200" b="1"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 name="Rectangle: Rounded Corners 11">
            <a:hlinkClick r:id="rId4" action="ppaction://hlinksldjump"/>
            <a:extLst>
              <a:ext uri="{FF2B5EF4-FFF2-40B4-BE49-F238E27FC236}">
                <a16:creationId xmlns:a16="http://schemas.microsoft.com/office/drawing/2014/main" id="{52F11B66-DF7A-4BF3-A4F2-514DBBDF3ABC}"/>
              </a:ext>
            </a:extLst>
          </p:cNvPr>
          <p:cNvSpPr/>
          <p:nvPr/>
        </p:nvSpPr>
        <p:spPr>
          <a:xfrm>
            <a:off x="258901" y="47297"/>
            <a:ext cx="2792525" cy="891537"/>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4584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1FAD2C8F-0E8C-BF2B-3484-FC861EDF75C3}"/>
              </a:ext>
            </a:extLst>
          </p:cNvPr>
          <p:cNvGrpSpPr/>
          <p:nvPr/>
        </p:nvGrpSpPr>
        <p:grpSpPr>
          <a:xfrm>
            <a:off x="0" y="0"/>
            <a:ext cx="12192000" cy="6858000"/>
            <a:chOff x="0" y="0"/>
            <a:chExt cx="12192000" cy="6858000"/>
          </a:xfrm>
        </p:grpSpPr>
        <p:pic>
          <p:nvPicPr>
            <p:cNvPr id="5" name="图片 38">
              <a:extLst>
                <a:ext uri="{FF2B5EF4-FFF2-40B4-BE49-F238E27FC236}">
                  <a16:creationId xmlns:a16="http://schemas.microsoft.com/office/drawing/2014/main" id="{D304DA7F-8D16-6A0C-E17D-1CBAAC95F159}"/>
                </a:ext>
              </a:extLst>
            </p:cNvPr>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6" name="矩形 45">
              <a:extLst>
                <a:ext uri="{FF2B5EF4-FFF2-40B4-BE49-F238E27FC236}">
                  <a16:creationId xmlns:a16="http://schemas.microsoft.com/office/drawing/2014/main" id="{5FCB301A-4B64-2E21-866D-E8A52A54F9D0}"/>
                </a:ext>
              </a:extLst>
            </p:cNvPr>
            <p:cNvSpPr/>
            <p:nvPr/>
          </p:nvSpPr>
          <p:spPr>
            <a:xfrm>
              <a:off x="0" y="1417834"/>
              <a:ext cx="12192000" cy="483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3" name="TextBox 2">
            <a:extLst>
              <a:ext uri="{FF2B5EF4-FFF2-40B4-BE49-F238E27FC236}">
                <a16:creationId xmlns:a16="http://schemas.microsoft.com/office/drawing/2014/main" id="{ABFADD16-54D8-19BF-5C6E-BEB3331CB681}"/>
              </a:ext>
            </a:extLst>
          </p:cNvPr>
          <p:cNvSpPr txBox="1"/>
          <p:nvPr/>
        </p:nvSpPr>
        <p:spPr>
          <a:xfrm>
            <a:off x="732890" y="1988521"/>
            <a:ext cx="10726220" cy="1664879"/>
          </a:xfrm>
          <a:prstGeom prst="rect">
            <a:avLst/>
          </a:prstGeom>
          <a:noFill/>
        </p:spPr>
        <p:txBody>
          <a:bodyPr wrap="square">
            <a:spAutoFit/>
          </a:bodyPr>
          <a:lstStyle/>
          <a:p>
            <a:pPr>
              <a:lnSpc>
                <a:spcPct val="150000"/>
              </a:lnSpc>
            </a:pP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vươn</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đính</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cụm</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lửa</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6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hồng</a:t>
            </a:r>
            <a:r>
              <a:rPr lang="en-US" sz="36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en-US" sz="3600" dirty="0"/>
          </a:p>
        </p:txBody>
      </p:sp>
      <p:cxnSp>
        <p:nvCxnSpPr>
          <p:cNvPr id="8" name="Straight Connector 7">
            <a:extLst>
              <a:ext uri="{FF2B5EF4-FFF2-40B4-BE49-F238E27FC236}">
                <a16:creationId xmlns:a16="http://schemas.microsoft.com/office/drawing/2014/main" id="{9EBFDC66-5C8B-2FDD-E98E-6ED7D61CD653}"/>
              </a:ext>
            </a:extLst>
          </p:cNvPr>
          <p:cNvCxnSpPr>
            <a:cxnSpLocks/>
          </p:cNvCxnSpPr>
          <p:nvPr/>
        </p:nvCxnSpPr>
        <p:spPr>
          <a:xfrm flipH="1">
            <a:off x="2941832" y="2291137"/>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F3EEB51-D4F3-D0EE-FBC6-4E87C7F205ED}"/>
              </a:ext>
            </a:extLst>
          </p:cNvPr>
          <p:cNvGrpSpPr/>
          <p:nvPr/>
        </p:nvGrpSpPr>
        <p:grpSpPr>
          <a:xfrm>
            <a:off x="7318623" y="3083936"/>
            <a:ext cx="143838" cy="465786"/>
            <a:chOff x="8085762" y="3048350"/>
            <a:chExt cx="143838" cy="465786"/>
          </a:xfrm>
        </p:grpSpPr>
        <p:cxnSp>
          <p:nvCxnSpPr>
            <p:cNvPr id="10" name="Straight Connector 9">
              <a:extLst>
                <a:ext uri="{FF2B5EF4-FFF2-40B4-BE49-F238E27FC236}">
                  <a16:creationId xmlns:a16="http://schemas.microsoft.com/office/drawing/2014/main" id="{77201C0A-A343-685E-CB3F-5D89C405F13C}"/>
                </a:ext>
              </a:extLst>
            </p:cNvPr>
            <p:cNvCxnSpPr>
              <a:cxnSpLocks/>
            </p:cNvCxnSpPr>
            <p:nvPr/>
          </p:nvCxnSpPr>
          <p:spPr>
            <a:xfrm flipH="1">
              <a:off x="8085762" y="3048350"/>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DC391B-2829-D279-7C17-335FD1682B6C}"/>
                </a:ext>
              </a:extLst>
            </p:cNvPr>
            <p:cNvCxnSpPr>
              <a:cxnSpLocks/>
            </p:cNvCxnSpPr>
            <p:nvPr/>
          </p:nvCxnSpPr>
          <p:spPr>
            <a:xfrm flipH="1">
              <a:off x="8157681" y="3072347"/>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6061B550-A41D-A7CF-D40F-3C73BF48EC81}"/>
              </a:ext>
            </a:extLst>
          </p:cNvPr>
          <p:cNvCxnSpPr>
            <a:cxnSpLocks/>
          </p:cNvCxnSpPr>
          <p:nvPr/>
        </p:nvCxnSpPr>
        <p:spPr>
          <a:xfrm flipH="1">
            <a:off x="9455647" y="2291137"/>
            <a:ext cx="71919" cy="4417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5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0" y="0"/>
            <a:ext cx="12192000" cy="6858000"/>
            <a:chOff x="0" y="0"/>
            <a:chExt cx="12192000" cy="6858000"/>
          </a:xfrm>
        </p:grpSpPr>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0" name="矩形 39"/>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41" name="Group 40">
            <a:extLst>
              <a:ext uri="{FF2B5EF4-FFF2-40B4-BE49-F238E27FC236}">
                <a16:creationId xmlns:a16="http://schemas.microsoft.com/office/drawing/2014/main" id="{1984D30A-9180-415F-8816-D2CC8F353234}"/>
              </a:ext>
            </a:extLst>
          </p:cNvPr>
          <p:cNvGrpSpPr/>
          <p:nvPr/>
        </p:nvGrpSpPr>
        <p:grpSpPr>
          <a:xfrm>
            <a:off x="3441721" y="354824"/>
            <a:ext cx="3540234" cy="625703"/>
            <a:chOff x="1053394" y="206467"/>
            <a:chExt cx="2880723" cy="432581"/>
          </a:xfrm>
        </p:grpSpPr>
        <p:sp>
          <p:nvSpPr>
            <p:cNvPr id="42" name="Rectangle: Rounded Corners 43">
              <a:extLst>
                <a:ext uri="{FF2B5EF4-FFF2-40B4-BE49-F238E27FC236}">
                  <a16:creationId xmlns:a16="http://schemas.microsoft.com/office/drawing/2014/main" id="{55050A3A-4280-4E66-8CE2-8F8F0F88396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3" name="Rectangle 42">
              <a:extLst>
                <a:ext uri="{FF2B5EF4-FFF2-40B4-BE49-F238E27FC236}">
                  <a16:creationId xmlns:a16="http://schemas.microsoft.com/office/drawing/2014/main" id="{ED2DA55B-5395-4C8E-B51E-6C5EB8E9A0C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4" name="Picture 43">
            <a:extLst>
              <a:ext uri="{FF2B5EF4-FFF2-40B4-BE49-F238E27FC236}">
                <a16:creationId xmlns:a16="http://schemas.microsoft.com/office/drawing/2014/main" id="{32D6B521-0506-4F8A-8EAB-81B72E836BD5}"/>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839756" y="309524"/>
            <a:ext cx="667016" cy="744576"/>
          </a:xfrm>
          <a:prstGeom prst="rect">
            <a:avLst/>
          </a:prstGeom>
        </p:spPr>
      </p:pic>
      <p:sp>
        <p:nvSpPr>
          <p:cNvPr id="45" name="Rectangle 44">
            <a:extLst>
              <a:ext uri="{FF2B5EF4-FFF2-40B4-BE49-F238E27FC236}">
                <a16:creationId xmlns:a16="http://schemas.microsoft.com/office/drawing/2014/main" id="{3C983495-DCED-4384-8318-64DA32C0C831}"/>
              </a:ext>
            </a:extLst>
          </p:cNvPr>
          <p:cNvSpPr/>
          <p:nvPr/>
        </p:nvSpPr>
        <p:spPr>
          <a:xfrm>
            <a:off x="4027516" y="1872931"/>
            <a:ext cx="4908699" cy="2062103"/>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32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32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nvGrpSpPr>
          <p:cNvPr id="48" name="Group 47">
            <a:extLst>
              <a:ext uri="{FF2B5EF4-FFF2-40B4-BE49-F238E27FC236}">
                <a16:creationId xmlns:a16="http://schemas.microsoft.com/office/drawing/2014/main" id="{4D5DE04F-691C-4762-9DA1-B84D7BE284C5}"/>
              </a:ext>
            </a:extLst>
          </p:cNvPr>
          <p:cNvGrpSpPr/>
          <p:nvPr/>
        </p:nvGrpSpPr>
        <p:grpSpPr>
          <a:xfrm rot="260226">
            <a:off x="3534842" y="4405154"/>
            <a:ext cx="5283322" cy="2099654"/>
            <a:chOff x="561349" y="4544613"/>
            <a:chExt cx="4171068" cy="1648917"/>
          </a:xfrm>
        </p:grpSpPr>
        <p:pic>
          <p:nvPicPr>
            <p:cNvPr id="49" name="Picture 48">
              <a:extLst>
                <a:ext uri="{FF2B5EF4-FFF2-40B4-BE49-F238E27FC236}">
                  <a16:creationId xmlns:a16="http://schemas.microsoft.com/office/drawing/2014/main" id="{10BE78E3-0C5C-4D3D-81F7-34C9F09878E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50" name="Picture 49">
              <a:extLst>
                <a:ext uri="{FF2B5EF4-FFF2-40B4-BE49-F238E27FC236}">
                  <a16:creationId xmlns:a16="http://schemas.microsoft.com/office/drawing/2014/main" id="{8ECA61D3-3572-4232-BCDF-084E063A2DD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1" name="Picture 50">
              <a:extLst>
                <a:ext uri="{FF2B5EF4-FFF2-40B4-BE49-F238E27FC236}">
                  <a16:creationId xmlns:a16="http://schemas.microsoft.com/office/drawing/2014/main" id="{8F0E7F47-8DB1-43A4-9DB6-894EB813A63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52" name="Picture 51">
              <a:extLst>
                <a:ext uri="{FF2B5EF4-FFF2-40B4-BE49-F238E27FC236}">
                  <a16:creationId xmlns:a16="http://schemas.microsoft.com/office/drawing/2014/main" id="{1AD437DC-ABA8-4A8C-A279-514E6B75106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167425" y="1168056"/>
            <a:ext cx="11784169" cy="5586145"/>
          </a:xfrm>
          <a:prstGeom prst="rect">
            <a:avLst/>
          </a:prstGeom>
          <a:noFill/>
        </p:spPr>
        <p:txBody>
          <a:bodyPr wrap="square" rtlCol="0">
            <a:spAutoFit/>
          </a:bodyPr>
          <a:lstStyle/>
          <a:p>
            <a:pPr algn="just"/>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Ngày</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xưa</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muôn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loài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được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giao</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nhiệm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vụ</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hỏi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xem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ai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thể</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múa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hót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Chỉ</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bụi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lim.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đậu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Gió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ù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ù</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lần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suýt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ngã</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quắp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ngón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ngực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vừa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tan.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hai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lặn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đằng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ửng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đính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vui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sướng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tới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đâu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theo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vẽ</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2100" i="1"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Tú</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Nam)</a:t>
            </a:r>
          </a:p>
        </p:txBody>
      </p:sp>
      <p:sp>
        <p:nvSpPr>
          <p:cNvPr id="9" name="TextBox 8"/>
          <p:cNvSpPr txBox="1"/>
          <p:nvPr/>
        </p:nvSpPr>
        <p:spPr>
          <a:xfrm>
            <a:off x="3928402" y="180860"/>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167425" y="1168056"/>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3200" b="1" dirty="0">
                <a:solidFill>
                  <a:srgbClr val="000000"/>
                </a:solidFill>
                <a:latin typeface="Arial"/>
                <a:cs typeface="Arial"/>
                <a:sym typeface="Arial"/>
              </a:rPr>
              <a:t>1</a:t>
            </a:r>
          </a:p>
        </p:txBody>
      </p:sp>
      <p:sp>
        <p:nvSpPr>
          <p:cNvPr id="8" name="Teardrop 7">
            <a:extLst>
              <a:ext uri="{FF2B5EF4-FFF2-40B4-BE49-F238E27FC236}">
                <a16:creationId xmlns:a16="http://schemas.microsoft.com/office/drawing/2014/main" id="{F7852454-D44A-4E74-B2AD-C59A617B5B00}"/>
              </a:ext>
            </a:extLst>
          </p:cNvPr>
          <p:cNvSpPr/>
          <p:nvPr/>
        </p:nvSpPr>
        <p:spPr>
          <a:xfrm>
            <a:off x="186981" y="2457898"/>
            <a:ext cx="457437" cy="362120"/>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3200" b="1" dirty="0">
                <a:solidFill>
                  <a:srgbClr val="000000"/>
                </a:solidFill>
                <a:latin typeface="Arial"/>
                <a:cs typeface="Arial"/>
                <a:sym typeface="Arial"/>
              </a:rPr>
              <a:t>2</a:t>
            </a:r>
          </a:p>
        </p:txBody>
      </p:sp>
      <p:sp>
        <p:nvSpPr>
          <p:cNvPr id="10" name="Teardrop 9">
            <a:extLst>
              <a:ext uri="{FF2B5EF4-FFF2-40B4-BE49-F238E27FC236}">
                <a16:creationId xmlns:a16="http://schemas.microsoft.com/office/drawing/2014/main" id="{4533DE77-9C01-4928-89C8-893A9DDFE3DB}"/>
              </a:ext>
            </a:extLst>
          </p:cNvPr>
          <p:cNvSpPr/>
          <p:nvPr/>
        </p:nvSpPr>
        <p:spPr>
          <a:xfrm>
            <a:off x="170532" y="4403978"/>
            <a:ext cx="490148" cy="33630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3200" b="1" dirty="0">
                <a:solidFill>
                  <a:srgbClr val="000000"/>
                </a:solidFill>
                <a:latin typeface="Arial"/>
                <a:cs typeface="Arial"/>
                <a:sym typeface="Arial"/>
              </a:rPr>
              <a:t>3</a:t>
            </a:r>
          </a:p>
        </p:txBody>
      </p:sp>
      <p:grpSp>
        <p:nvGrpSpPr>
          <p:cNvPr id="3" name="Group 2">
            <a:extLst>
              <a:ext uri="{FF2B5EF4-FFF2-40B4-BE49-F238E27FC236}">
                <a16:creationId xmlns:a16="http://schemas.microsoft.com/office/drawing/2014/main" id="{86367BF3-482B-49BD-3756-D66808920517}"/>
              </a:ext>
            </a:extLst>
          </p:cNvPr>
          <p:cNvGrpSpPr/>
          <p:nvPr/>
        </p:nvGrpSpPr>
        <p:grpSpPr>
          <a:xfrm>
            <a:off x="0" y="248235"/>
            <a:ext cx="3540234" cy="625703"/>
            <a:chOff x="1053394" y="206467"/>
            <a:chExt cx="2880723" cy="432581"/>
          </a:xfrm>
        </p:grpSpPr>
        <p:sp>
          <p:nvSpPr>
            <p:cNvPr id="4" name="Rectangle: Rounded Corners 43">
              <a:extLst>
                <a:ext uri="{FF2B5EF4-FFF2-40B4-BE49-F238E27FC236}">
                  <a16:creationId xmlns:a16="http://schemas.microsoft.com/office/drawing/2014/main" id="{33A772ED-59A0-05FA-774D-11B452D335F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AB9DDDE8-E7C3-6F18-655D-47D84F0FF5A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259799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92000" cy="6858000"/>
            <a:chOff x="0" y="0"/>
            <a:chExt cx="12192000" cy="685800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37" name="矩形 36"/>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1" name="Picture 40">
            <a:extLst>
              <a:ext uri="{FF2B5EF4-FFF2-40B4-BE49-F238E27FC236}">
                <a16:creationId xmlns:a16="http://schemas.microsoft.com/office/drawing/2014/main" id="{A50C1DBC-2CD6-4E3F-AB6D-DBEB6238BDBD}"/>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815751" y="393344"/>
            <a:ext cx="667016" cy="744576"/>
          </a:xfrm>
          <a:prstGeom prst="rect">
            <a:avLst/>
          </a:prstGeom>
        </p:spPr>
      </p:pic>
      <p:sp>
        <p:nvSpPr>
          <p:cNvPr id="45" name="Rounded Rectangle 31">
            <a:extLst>
              <a:ext uri="{FF2B5EF4-FFF2-40B4-BE49-F238E27FC236}">
                <a16:creationId xmlns:a16="http://schemas.microsoft.com/office/drawing/2014/main" id="{18EDAB9E-94DC-42A0-AEE6-ACE40757E87C}"/>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6" name="Rectangle 45">
            <a:extLst>
              <a:ext uri="{FF2B5EF4-FFF2-40B4-BE49-F238E27FC236}">
                <a16:creationId xmlns:a16="http://schemas.microsoft.com/office/drawing/2014/main" id="{128FD4C2-D8FB-494B-B90C-BE383CCD1DC1}"/>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Rectangle 46">
            <a:extLst>
              <a:ext uri="{FF2B5EF4-FFF2-40B4-BE49-F238E27FC236}">
                <a16:creationId xmlns:a16="http://schemas.microsoft.com/office/drawing/2014/main" id="{6B0380B9-3F75-4964-B92F-D6F17CC15815}"/>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id="{CE7FE365-EEBB-4E9C-87F3-F003E670E68D}"/>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49" name="Group 48">
            <a:extLst>
              <a:ext uri="{FF2B5EF4-FFF2-40B4-BE49-F238E27FC236}">
                <a16:creationId xmlns:a16="http://schemas.microsoft.com/office/drawing/2014/main" id="{15AE1D75-82F9-4C95-9E37-DEDD2C6E9259}"/>
              </a:ext>
            </a:extLst>
          </p:cNvPr>
          <p:cNvGrpSpPr/>
          <p:nvPr/>
        </p:nvGrpSpPr>
        <p:grpSpPr>
          <a:xfrm>
            <a:off x="1261405" y="3855714"/>
            <a:ext cx="3645680" cy="643894"/>
            <a:chOff x="1717199" y="4363552"/>
            <a:chExt cx="3645680" cy="643894"/>
          </a:xfrm>
        </p:grpSpPr>
        <p:sp>
          <p:nvSpPr>
            <p:cNvPr id="50" name="Rounded Rectangle 36">
              <a:extLst>
                <a:ext uri="{FF2B5EF4-FFF2-40B4-BE49-F238E27FC236}">
                  <a16:creationId xmlns:a16="http://schemas.microsoft.com/office/drawing/2014/main" id="{40A1355C-A63A-410C-B78D-94591B273DA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550AD4F8-AC6F-42B9-B837-4FD3908F6221}"/>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57C66C13-A42D-4799-BC6D-8038813C52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53" name="Group 52">
            <a:extLst>
              <a:ext uri="{FF2B5EF4-FFF2-40B4-BE49-F238E27FC236}">
                <a16:creationId xmlns:a16="http://schemas.microsoft.com/office/drawing/2014/main" id="{D635C10E-2D17-4988-9D42-D7DB68B59BDF}"/>
              </a:ext>
            </a:extLst>
          </p:cNvPr>
          <p:cNvGrpSpPr/>
          <p:nvPr/>
        </p:nvGrpSpPr>
        <p:grpSpPr>
          <a:xfrm>
            <a:off x="1225306" y="4601273"/>
            <a:ext cx="5119273" cy="643894"/>
            <a:chOff x="1717199" y="5199333"/>
            <a:chExt cx="5119273" cy="643894"/>
          </a:xfrm>
        </p:grpSpPr>
        <p:sp>
          <p:nvSpPr>
            <p:cNvPr id="54" name="Rounded Rectangle 40">
              <a:extLst>
                <a:ext uri="{FF2B5EF4-FFF2-40B4-BE49-F238E27FC236}">
                  <a16:creationId xmlns:a16="http://schemas.microsoft.com/office/drawing/2014/main" id="{22BCBBE7-14E6-4319-8EA9-1394A0D93D4D}"/>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55" name="Rectangle 54">
              <a:extLst>
                <a:ext uri="{FF2B5EF4-FFF2-40B4-BE49-F238E27FC236}">
                  <a16:creationId xmlns:a16="http://schemas.microsoft.com/office/drawing/2014/main" id="{A4EDDE5D-5E6D-4AD3-9143-1C18C7DDA68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C01C097A-83FD-4CCC-91A3-CC56AAB2AC2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57" name="Picture 2" descr="Star Cartoon Images, Stock Photos &amp;amp; Vectors | Shutterstock">
            <a:extLst>
              <a:ext uri="{FF2B5EF4-FFF2-40B4-BE49-F238E27FC236}">
                <a16:creationId xmlns:a16="http://schemas.microsoft.com/office/drawing/2014/main" id="{C8C65053-6D1B-4B78-93C4-215F29896EF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a:extLst>
              <a:ext uri="{FF2B5EF4-FFF2-40B4-BE49-F238E27FC236}">
                <a16:creationId xmlns:a16="http://schemas.microsoft.com/office/drawing/2014/main" id="{A2BD4A7F-C93C-49D0-B6D6-2195365FCC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Star Cartoon Images, Stock Photos &amp;amp; Vectors | Shutterstock">
            <a:extLst>
              <a:ext uri="{FF2B5EF4-FFF2-40B4-BE49-F238E27FC236}">
                <a16:creationId xmlns:a16="http://schemas.microsoft.com/office/drawing/2014/main" id="{CE1A645C-0113-4A40-9F7E-95B64EAFB28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FDC0F35-A38D-46B0-A3B6-B34014EB7144}"/>
              </a:ext>
            </a:extLst>
          </p:cNvPr>
          <p:cNvGrpSpPr/>
          <p:nvPr/>
        </p:nvGrpSpPr>
        <p:grpSpPr>
          <a:xfrm>
            <a:off x="1261405" y="5281954"/>
            <a:ext cx="8097635" cy="643894"/>
            <a:chOff x="1717199" y="5199333"/>
            <a:chExt cx="8097635" cy="643894"/>
          </a:xfrm>
        </p:grpSpPr>
        <p:sp>
          <p:nvSpPr>
            <p:cNvPr id="61" name="Rounded Rectangle 47">
              <a:extLst>
                <a:ext uri="{FF2B5EF4-FFF2-40B4-BE49-F238E27FC236}">
                  <a16:creationId xmlns:a16="http://schemas.microsoft.com/office/drawing/2014/main" id="{35DB7073-F97E-4A80-95D1-573E10368A99}"/>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62" name="Rectangle 61">
              <a:extLst>
                <a:ext uri="{FF2B5EF4-FFF2-40B4-BE49-F238E27FC236}">
                  <a16:creationId xmlns:a16="http://schemas.microsoft.com/office/drawing/2014/main" id="{8BB00523-6108-458F-8D54-1434B916C30A}"/>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3" name="Oval 62">
              <a:extLst>
                <a:ext uri="{FF2B5EF4-FFF2-40B4-BE49-F238E27FC236}">
                  <a16:creationId xmlns:a16="http://schemas.microsoft.com/office/drawing/2014/main" id="{AF4BA9B3-2DFD-4E02-B5DF-63B297338A0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64" name="Picture 2" descr="Star Cartoon Images, Stock Photos &amp;amp; Vectors | Shutterstock">
            <a:extLst>
              <a:ext uri="{FF2B5EF4-FFF2-40B4-BE49-F238E27FC236}">
                <a16:creationId xmlns:a16="http://schemas.microsoft.com/office/drawing/2014/main" id="{9CBD2EE5-8F99-41B7-A100-70412B4DED9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167425" y="1168056"/>
            <a:ext cx="11784169" cy="5586145"/>
          </a:xfrm>
          <a:prstGeom prst="rect">
            <a:avLst/>
          </a:prstGeom>
          <a:noFill/>
        </p:spPr>
        <p:txBody>
          <a:bodyPr wrap="square" rtlCol="0">
            <a:spAutoFit/>
          </a:bodyPr>
          <a:lstStyle/>
          <a:p>
            <a:pPr algn="just"/>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Ngày</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xưa</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muôn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loài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được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giao</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nhiệm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vụ</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hỏi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xem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ai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thể</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múa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hót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Chỉ</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bụi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lim.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đậu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Gió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ù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ù</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lần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suýt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ngã</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quắp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ngón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ngực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vừa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tan.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hai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lặn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đằng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ửng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đính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vui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sướng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tới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đâu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theo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vẽ</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2100" i="1"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Tú</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Nam)</a:t>
            </a:r>
          </a:p>
        </p:txBody>
      </p:sp>
      <p:sp>
        <p:nvSpPr>
          <p:cNvPr id="9" name="TextBox 8"/>
          <p:cNvSpPr txBox="1"/>
          <p:nvPr/>
        </p:nvSpPr>
        <p:spPr>
          <a:xfrm>
            <a:off x="3902646" y="11632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B494912-9558-F94E-6B38-02170DEF7288}"/>
              </a:ext>
            </a:extLst>
          </p:cNvPr>
          <p:cNvGrpSpPr/>
          <p:nvPr/>
        </p:nvGrpSpPr>
        <p:grpSpPr>
          <a:xfrm>
            <a:off x="94972" y="259004"/>
            <a:ext cx="3540234" cy="625703"/>
            <a:chOff x="1053394" y="206467"/>
            <a:chExt cx="2880723" cy="432581"/>
          </a:xfrm>
        </p:grpSpPr>
        <p:sp>
          <p:nvSpPr>
            <p:cNvPr id="4" name="Rectangle: Rounded Corners 43">
              <a:extLst>
                <a:ext uri="{FF2B5EF4-FFF2-40B4-BE49-F238E27FC236}">
                  <a16:creationId xmlns:a16="http://schemas.microsoft.com/office/drawing/2014/main" id="{1F392546-B7A3-B56D-470E-2EA077BED628}"/>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5A65C4CF-7EBD-85D2-88DE-21FDFA016564}"/>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5988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2343150" y="2644386"/>
            <a:ext cx="8023412"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t="-43000" r="-8000" b="-36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66AD280-F157-34DF-FF21-DBCC850D51ED}"/>
              </a:ext>
            </a:extLst>
          </p:cNvPr>
          <p:cNvGrpSpPr/>
          <p:nvPr/>
        </p:nvGrpSpPr>
        <p:grpSpPr>
          <a:xfrm>
            <a:off x="0" y="0"/>
            <a:ext cx="12192000" cy="6858000"/>
            <a:chOff x="0" y="0"/>
            <a:chExt cx="12192000" cy="6858000"/>
          </a:xfrm>
        </p:grpSpPr>
        <p:pic>
          <p:nvPicPr>
            <p:cNvPr id="3" name="图片 38">
              <a:extLst>
                <a:ext uri="{FF2B5EF4-FFF2-40B4-BE49-F238E27FC236}">
                  <a16:creationId xmlns:a16="http://schemas.microsoft.com/office/drawing/2014/main" id="{78CE95DA-5BE0-8B0D-EADA-CA10E063366A}"/>
                </a:ext>
              </a:extLst>
            </p:cNvPr>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a:extLst>
                <a:ext uri="{FF2B5EF4-FFF2-40B4-BE49-F238E27FC236}">
                  <a16:creationId xmlns:a16="http://schemas.microsoft.com/office/drawing/2014/main" id="{526ABB52-68B8-0408-786B-A872F05CA509}"/>
                </a:ext>
              </a:extLst>
            </p:cNvPr>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Rectangle 4"/>
          <p:cNvSpPr/>
          <p:nvPr/>
        </p:nvSpPr>
        <p:spPr>
          <a:xfrm>
            <a:off x="2191871" y="3810000"/>
            <a:ext cx="8458200" cy="1754326"/>
          </a:xfrm>
          <a:prstGeom prst="rect">
            <a:avLst/>
          </a:prstGeom>
          <a:noFill/>
        </p:spPr>
        <p:txBody>
          <a:bodyPr spcFirstLastPara="1" wrap="squar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a:p>
            <a:pPr algn="ctr"/>
            <a:endParaRPr lang="en-GB"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endParaRPr>
          </a:p>
        </p:txBody>
      </p:sp>
      <p:sp>
        <p:nvSpPr>
          <p:cNvPr id="11" name="Rectangle 10"/>
          <p:cNvSpPr/>
          <p:nvPr/>
        </p:nvSpPr>
        <p:spPr>
          <a:xfrm>
            <a:off x="2942640" y="3315557"/>
            <a:ext cx="6584877" cy="1754326"/>
          </a:xfrm>
          <a:prstGeom prst="rect">
            <a:avLst/>
          </a:prstGeom>
        </p:spPr>
        <p:txBody>
          <a:bodyPr wrap="none">
            <a:prstTxWarp prst="textCircle">
              <a:avLst>
                <a:gd name="adj" fmla="val 10938067"/>
              </a:avLst>
            </a:prstTxWarp>
            <a:spAutoFit/>
          </a:bodyPr>
          <a:lstStyle/>
          <a:p>
            <a:r>
              <a:rPr lang="en-US" sz="8800" b="1" dirty="0" err="1">
                <a:ln w="22225">
                  <a:solidFill>
                    <a:schemeClr val="accent2"/>
                  </a:solidFill>
                  <a:prstDash val="solid"/>
                </a:ln>
                <a:solidFill>
                  <a:schemeClr val="accent2">
                    <a:lumMod val="40000"/>
                    <a:lumOff val="60000"/>
                  </a:schemeClr>
                </a:solidFill>
                <a:latin typeface="Nunito Black" pitchFamily="2" charset="0"/>
              </a:rPr>
              <a:t>Tìm</a:t>
            </a:r>
            <a:r>
              <a:rPr lang="en-US" sz="8800" b="1" dirty="0">
                <a:ln w="22225">
                  <a:solidFill>
                    <a:schemeClr val="accent2"/>
                  </a:solidFill>
                  <a:prstDash val="solid"/>
                </a:ln>
                <a:solidFill>
                  <a:schemeClr val="accent2">
                    <a:lumMod val="40000"/>
                    <a:lumOff val="60000"/>
                  </a:schemeClr>
                </a:solidFill>
                <a:latin typeface="Nunito Black" pitchFamily="2" charset="0"/>
              </a:rPr>
              <a:t> </a:t>
            </a:r>
            <a:r>
              <a:rPr lang="en-US" sz="8800" b="1" dirty="0" err="1">
                <a:ln w="22225">
                  <a:solidFill>
                    <a:schemeClr val="accent2"/>
                  </a:solidFill>
                  <a:prstDash val="solid"/>
                </a:ln>
                <a:solidFill>
                  <a:schemeClr val="accent2">
                    <a:lumMod val="40000"/>
                    <a:lumOff val="60000"/>
                  </a:schemeClr>
                </a:solidFill>
                <a:latin typeface="Nunito Black" pitchFamily="2" charset="0"/>
              </a:rPr>
              <a:t>hiểu</a:t>
            </a:r>
            <a:r>
              <a:rPr lang="en-US" sz="8800" b="1" dirty="0">
                <a:ln w="22225">
                  <a:solidFill>
                    <a:schemeClr val="accent2"/>
                  </a:solidFill>
                  <a:prstDash val="solid"/>
                </a:ln>
                <a:solidFill>
                  <a:schemeClr val="accent2">
                    <a:lumMod val="40000"/>
                    <a:lumOff val="60000"/>
                  </a:schemeClr>
                </a:solidFill>
                <a:latin typeface="Nunito Black" pitchFamily="2" charset="0"/>
              </a:rPr>
              <a:t> </a:t>
            </a:r>
            <a:r>
              <a:rPr lang="en-US" sz="8800" b="1" dirty="0" err="1">
                <a:ln w="22225">
                  <a:solidFill>
                    <a:schemeClr val="accent2"/>
                  </a:solidFill>
                  <a:prstDash val="solid"/>
                </a:ln>
                <a:solidFill>
                  <a:schemeClr val="accent2">
                    <a:lumMod val="40000"/>
                    <a:lumOff val="60000"/>
                  </a:schemeClr>
                </a:solidFill>
                <a:latin typeface="Nunito Black" pitchFamily="2" charset="0"/>
              </a:rPr>
              <a:t>bài</a:t>
            </a:r>
            <a:endParaRPr lang="en-GB" sz="8800" b="1" dirty="0">
              <a:ln w="22225">
                <a:solidFill>
                  <a:schemeClr val="accent2"/>
                </a:solidFill>
                <a:prstDash val="solid"/>
              </a:ln>
              <a:solidFill>
                <a:schemeClr val="accent2">
                  <a:lumMod val="40000"/>
                  <a:lumOff val="60000"/>
                </a:schemeClr>
              </a:solidFill>
              <a:latin typeface="Nunito Black" pitchFamily="2"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17084">
            <a:off x="9376993" y="2421656"/>
            <a:ext cx="2546156" cy="2546156"/>
          </a:xfrm>
          <a:prstGeom prst="rect">
            <a:avLst/>
          </a:prstGeom>
        </p:spPr>
      </p:pic>
      <p:sp>
        <p:nvSpPr>
          <p:cNvPr id="12" name="Cloud 11"/>
          <p:cNvSpPr/>
          <p:nvPr/>
        </p:nvSpPr>
        <p:spPr>
          <a:xfrm>
            <a:off x="2711670" y="685800"/>
            <a:ext cx="6889531" cy="1524000"/>
          </a:xfrm>
          <a:prstGeom prst="cloud">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2:</a:t>
            </a:r>
            <a:endParaRPr lang="en-GB" sz="6000" b="1" dirty="0">
              <a:solidFill>
                <a:srgbClr val="FF0000"/>
              </a:solidFill>
            </a:endParaRPr>
          </a:p>
        </p:txBody>
      </p:sp>
    </p:spTree>
    <p:custDataLst>
      <p:tags r:id="rId2"/>
    </p:custDataLst>
    <p:extLst>
      <p:ext uri="{BB962C8B-B14F-4D97-AF65-F5344CB8AC3E}">
        <p14:creationId xmlns:p14="http://schemas.microsoft.com/office/powerpoint/2010/main" val="964860808"/>
      </p:ext>
    </p:extLst>
  </p:cSld>
  <p:clrMapOvr>
    <a:overrideClrMapping bg1="lt1" tx1="dk1" bg2="lt2" tx2="dk2" accent1="accent1" accent2="accent2" accent3="accent3" accent4="accent4" accent5="accent5" accent6="accent6" hlink="hlink" folHlink="folHlink"/>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62221" y="624390"/>
            <a:ext cx="10191202" cy="1514773"/>
          </a:xfrm>
          <a:prstGeom prst="roundRect">
            <a:avLst>
              <a:gd name="adj" fmla="val 50000"/>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gõ</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1290173" y="2480745"/>
            <a:ext cx="10191202" cy="3228884"/>
            <a:chOff x="1086578" y="4041370"/>
            <a:chExt cx="9010213" cy="217915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6578" y="4041370"/>
              <a:ext cx="9010213" cy="217915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389544" y="4552004"/>
              <a:ext cx="7543407" cy="1569660"/>
            </a:xfrm>
            <a:prstGeom prst="rect">
              <a:avLst/>
            </a:prstGeom>
            <a:noFill/>
          </p:spPr>
          <p:txBody>
            <a:bodyPr wrap="square" rtlCol="0">
              <a:spAutoFit/>
            </a:bodyPr>
            <a:lstStyle/>
            <a:p>
              <a:pPr>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Muôn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nay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tăm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ẩm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ướt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vô</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khổ</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sở</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1264784" y="870089"/>
            <a:ext cx="9835073"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Gõ</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nhờ</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Kết</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6A35AB93-CCF1-431F-BE46-F0313F97947F}"/>
              </a:ext>
            </a:extLst>
          </p:cNvPr>
          <p:cNvGrpSpPr/>
          <p:nvPr/>
        </p:nvGrpSpPr>
        <p:grpSpPr>
          <a:xfrm>
            <a:off x="1833568" y="2587687"/>
            <a:ext cx="8302605" cy="2463461"/>
            <a:chOff x="1156809" y="2036591"/>
            <a:chExt cx="5524766" cy="2816456"/>
          </a:xfrm>
        </p:grpSpPr>
        <p:grpSp>
          <p:nvGrpSpPr>
            <p:cNvPr id="9" name="Group 8">
              <a:extLst>
                <a:ext uri="{FF2B5EF4-FFF2-40B4-BE49-F238E27FC236}">
                  <a16:creationId xmlns:a16="http://schemas.microsoft.com/office/drawing/2014/main" id="{253731F6-CB87-4B4C-8CF4-07911A8A9877}"/>
                </a:ext>
              </a:extLst>
            </p:cNvPr>
            <p:cNvGrpSpPr/>
            <p:nvPr/>
          </p:nvGrpSpPr>
          <p:grpSpPr>
            <a:xfrm>
              <a:off x="1156809" y="2036591"/>
              <a:ext cx="5524766" cy="2816456"/>
              <a:chOff x="722959" y="913453"/>
              <a:chExt cx="5056500" cy="2816456"/>
            </a:xfrm>
          </p:grpSpPr>
          <p:sp>
            <p:nvSpPr>
              <p:cNvPr id="11" name="Rounded Rectangle 18">
                <a:extLst>
                  <a:ext uri="{FF2B5EF4-FFF2-40B4-BE49-F238E27FC236}">
                    <a16:creationId xmlns:a16="http://schemas.microsoft.com/office/drawing/2014/main" id="{7F77A27D-59C1-4F87-A3C2-6C2A7CC1698C}"/>
                  </a:ext>
                </a:extLst>
              </p:cNvPr>
              <p:cNvSpPr/>
              <p:nvPr/>
            </p:nvSpPr>
            <p:spPr>
              <a:xfrm>
                <a:off x="1001578" y="1120261"/>
                <a:ext cx="4777881"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ADA3F100-4D59-4F2C-ACC8-1C0E3C87AD3D}"/>
                  </a:ext>
                </a:extLst>
              </p:cNvPr>
              <p:cNvGrpSpPr/>
              <p:nvPr/>
            </p:nvGrpSpPr>
            <p:grpSpPr>
              <a:xfrm>
                <a:off x="722959" y="913453"/>
                <a:ext cx="557239" cy="461665"/>
                <a:chOff x="818495" y="763325"/>
                <a:chExt cx="557239" cy="461665"/>
              </a:xfrm>
            </p:grpSpPr>
            <p:sp>
              <p:nvSpPr>
                <p:cNvPr id="13" name="MH_SubTitle_1">
                  <a:extLst>
                    <a:ext uri="{FF2B5EF4-FFF2-40B4-BE49-F238E27FC236}">
                      <a16:creationId xmlns:a16="http://schemas.microsoft.com/office/drawing/2014/main" id="{1D5BE9E1-A60D-4578-9216-5128130B1B89}"/>
                    </a:ext>
                  </a:extLst>
                </p:cNvPr>
                <p:cNvSpPr>
                  <a:spLocks/>
                </p:cNvSpPr>
                <p:nvPr>
                  <p:custDataLst>
                    <p:tags r:id="rId2"/>
                  </p:custDataLst>
                </p:nvPr>
              </p:nvSpPr>
              <p:spPr bwMode="auto">
                <a:xfrm>
                  <a:off x="818495" y="763325"/>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FBFD0B4C-D5F8-4DC3-AA3C-86BF1D838074}"/>
                    </a:ext>
                  </a:extLst>
                </p:cNvPr>
                <p:cNvSpPr txBox="1"/>
                <p:nvPr/>
              </p:nvSpPr>
              <p:spPr>
                <a:xfrm>
                  <a:off x="914508" y="763325"/>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sp>
          <p:nvSpPr>
            <p:cNvPr id="10" name="TextBox 9">
              <a:extLst>
                <a:ext uri="{FF2B5EF4-FFF2-40B4-BE49-F238E27FC236}">
                  <a16:creationId xmlns:a16="http://schemas.microsoft.com/office/drawing/2014/main" id="{4AB89C73-3520-423C-8BAD-858F27C3C409}"/>
                </a:ext>
              </a:extLst>
            </p:cNvPr>
            <p:cNvSpPr txBox="1"/>
            <p:nvPr/>
          </p:nvSpPr>
          <p:spPr>
            <a:xfrm>
              <a:off x="1612927" y="2627998"/>
              <a:ext cx="4916950" cy="17945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liếu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điếu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chòe</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sẵn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sàng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90497306"/>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494080" y="934488"/>
            <a:ext cx="10958238" cy="132802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nan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gà</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237DCA0F-D37D-4FCC-845E-AE0A67510A17}"/>
              </a:ext>
            </a:extLst>
          </p:cNvPr>
          <p:cNvGrpSpPr/>
          <p:nvPr/>
        </p:nvGrpSpPr>
        <p:grpSpPr>
          <a:xfrm>
            <a:off x="1366463" y="2806546"/>
            <a:ext cx="9513869" cy="2196970"/>
            <a:chOff x="854301" y="2211746"/>
            <a:chExt cx="10528073" cy="2609648"/>
          </a:xfrm>
        </p:grpSpPr>
        <p:sp>
          <p:nvSpPr>
            <p:cNvPr id="7" name="Rounded Rectangle 18">
              <a:extLst>
                <a:ext uri="{FF2B5EF4-FFF2-40B4-BE49-F238E27FC236}">
                  <a16:creationId xmlns:a16="http://schemas.microsoft.com/office/drawing/2014/main" id="{A2A4A26A-419A-4FE8-BCA8-4FF732A45AB2}"/>
                </a:ext>
              </a:extLst>
            </p:cNvPr>
            <p:cNvSpPr/>
            <p:nvPr/>
          </p:nvSpPr>
          <p:spPr>
            <a:xfrm>
              <a:off x="854301" y="2211746"/>
              <a:ext cx="10528073"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8C1ABC2E-A9D6-4C5D-9F25-61E1CBEBCE9F}"/>
                </a:ext>
              </a:extLst>
            </p:cNvPr>
            <p:cNvSpPr txBox="1"/>
            <p:nvPr/>
          </p:nvSpPr>
          <p:spPr>
            <a:xfrm>
              <a:off x="1061450" y="2485517"/>
              <a:ext cx="9930997" cy="16699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suýt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quắp</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ngón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chặt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740664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848949" y="803485"/>
            <a:ext cx="10342652" cy="132802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gà</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cụm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lửa</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12">
            <a:extLst>
              <a:ext uri="{FF2B5EF4-FFF2-40B4-BE49-F238E27FC236}">
                <a16:creationId xmlns:a16="http://schemas.microsoft.com/office/drawing/2014/main" id="{7635A16D-C3DE-5723-7E68-4F2DE29E4F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0399" y="2363056"/>
            <a:ext cx="10722414" cy="3691459"/>
          </a:xfrm>
          <a:prstGeom prst="rect">
            <a:avLst/>
          </a:prstGeom>
        </p:spPr>
      </p:pic>
      <p:sp>
        <p:nvSpPr>
          <p:cNvPr id="4" name="TextBox 3">
            <a:extLst>
              <a:ext uri="{FF2B5EF4-FFF2-40B4-BE49-F238E27FC236}">
                <a16:creationId xmlns:a16="http://schemas.microsoft.com/office/drawing/2014/main" id="{9DCB9C91-9CD2-4823-5069-D0FCC6E3F5AF}"/>
              </a:ext>
            </a:extLst>
          </p:cNvPr>
          <p:cNvSpPr txBox="1"/>
          <p:nvPr/>
        </p:nvSpPr>
        <p:spPr>
          <a:xfrm>
            <a:off x="1531839" y="3138616"/>
            <a:ext cx="8976872" cy="1077218"/>
          </a:xfrm>
          <a:prstGeom prst="rect">
            <a:avLst/>
          </a:prstGeom>
          <a:noFill/>
        </p:spPr>
        <p:txBody>
          <a:bodyPr wrap="square" rtlCol="0">
            <a:spAutoFit/>
          </a:bodyPr>
          <a:lstStyle/>
          <a:p>
            <a:pPr>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tận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tâm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cộng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gà</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D59ED5A-ADAA-0929-8DFC-2561423D8311}"/>
              </a:ext>
            </a:extLst>
          </p:cNvPr>
          <p:cNvSpPr txBox="1"/>
          <p:nvPr/>
        </p:nvSpPr>
        <p:spPr>
          <a:xfrm>
            <a:off x="1524750" y="4370158"/>
            <a:ext cx="9666852" cy="1077218"/>
          </a:xfrm>
          <a:prstGeom prst="rect">
            <a:avLst/>
          </a:prstGeom>
          <a:noFill/>
        </p:spPr>
        <p:txBody>
          <a:bodyPr wrap="square" rtlCol="0">
            <a:spAutoFit/>
          </a:bodyPr>
          <a:lstStyle/>
          <a:p>
            <a:pPr>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xúc</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gà</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kiên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cường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kiên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nhẫn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190980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 grpId="0"/>
          <p:bldP spid="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224319" y="612148"/>
            <a:ext cx="11743362" cy="3270187"/>
          </a:xfrm>
          <a:prstGeom prst="roundRect">
            <a:avLst/>
          </a:prstGeom>
          <a:solidFill>
            <a:schemeClr val="accent1">
              <a:lumMod val="20000"/>
              <a:lumOff val="80000"/>
            </a:schemeClr>
          </a:solidFill>
          <a:ln w="28575">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AI"/>
            </a:defPPr>
            <a:lvl1pPr lvl="0">
              <a:defRPr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3200" dirty="0"/>
              <a:t>5. </a:t>
            </a:r>
            <a:r>
              <a:rPr lang="en-US" sz="3200" b="0" dirty="0" err="1">
                <a:solidFill>
                  <a:srgbClr val="002060"/>
                </a:solidFill>
              </a:rPr>
              <a:t>Câu</a:t>
            </a:r>
            <a:r>
              <a:rPr lang="en-US" sz="3200" b="0" dirty="0">
                <a:solidFill>
                  <a:srgbClr val="002060"/>
                </a:solidFill>
              </a:rPr>
              <a:t> </a:t>
            </a:r>
            <a:r>
              <a:rPr lang="en-US" sz="3200" b="0" dirty="0" err="1">
                <a:solidFill>
                  <a:srgbClr val="002060"/>
                </a:solidFill>
              </a:rPr>
              <a:t>chuyện</a:t>
            </a:r>
            <a:r>
              <a:rPr lang="en-US" sz="3200" b="0" dirty="0">
                <a:solidFill>
                  <a:srgbClr val="002060"/>
                </a:solidFill>
              </a:rPr>
              <a:t> </a:t>
            </a:r>
            <a:r>
              <a:rPr lang="en-US" sz="3200" b="0" dirty="0" err="1">
                <a:solidFill>
                  <a:srgbClr val="002060"/>
                </a:solidFill>
              </a:rPr>
              <a:t>muốn</a:t>
            </a:r>
            <a:r>
              <a:rPr lang="en-US" sz="3200" b="0" dirty="0">
                <a:solidFill>
                  <a:srgbClr val="002060"/>
                </a:solidFill>
              </a:rPr>
              <a:t> </a:t>
            </a:r>
            <a:r>
              <a:rPr lang="en-US" sz="3200" b="0" dirty="0" err="1">
                <a:solidFill>
                  <a:srgbClr val="002060"/>
                </a:solidFill>
              </a:rPr>
              <a:t>nói</a:t>
            </a:r>
            <a:r>
              <a:rPr lang="en-US" sz="3200" b="0" dirty="0">
                <a:solidFill>
                  <a:srgbClr val="002060"/>
                </a:solidFill>
              </a:rPr>
              <a:t> </a:t>
            </a:r>
            <a:r>
              <a:rPr lang="en-US" sz="3200" b="0" dirty="0" err="1">
                <a:solidFill>
                  <a:srgbClr val="002060"/>
                </a:solidFill>
              </a:rPr>
              <a:t>điều</a:t>
            </a:r>
            <a:r>
              <a:rPr lang="en-US" sz="3200" b="0" dirty="0">
                <a:solidFill>
                  <a:srgbClr val="002060"/>
                </a:solidFill>
              </a:rPr>
              <a:t> </a:t>
            </a:r>
            <a:r>
              <a:rPr lang="en-US" sz="3200" b="0" dirty="0" err="1">
                <a:solidFill>
                  <a:srgbClr val="002060"/>
                </a:solidFill>
              </a:rPr>
              <a:t>gì</a:t>
            </a:r>
            <a:r>
              <a:rPr lang="en-US" sz="3200" b="0" dirty="0">
                <a:solidFill>
                  <a:srgbClr val="002060"/>
                </a:solidFill>
              </a:rPr>
              <a:t>?</a:t>
            </a:r>
          </a:p>
          <a:p>
            <a:pPr>
              <a:lnSpc>
                <a:spcPct val="150000"/>
              </a:lnSpc>
            </a:pPr>
            <a:r>
              <a:rPr lang="vi-VN" sz="3200" b="0" dirty="0">
                <a:solidFill>
                  <a:srgbClr val="7030A0"/>
                </a:solidFill>
              </a:rPr>
              <a:t>a. </a:t>
            </a:r>
            <a:r>
              <a:rPr lang="en-US" sz="3200" b="0" dirty="0" err="1">
                <a:solidFill>
                  <a:srgbClr val="7030A0"/>
                </a:solidFill>
              </a:rPr>
              <a:t>Giải</a:t>
            </a:r>
            <a:r>
              <a:rPr lang="en-US" sz="3200" b="0" dirty="0">
                <a:solidFill>
                  <a:srgbClr val="7030A0"/>
                </a:solidFill>
              </a:rPr>
              <a:t> </a:t>
            </a:r>
            <a:r>
              <a:rPr lang="en-US" sz="3200" b="0" dirty="0" err="1">
                <a:solidFill>
                  <a:srgbClr val="7030A0"/>
                </a:solidFill>
              </a:rPr>
              <a:t>thích</a:t>
            </a:r>
            <a:r>
              <a:rPr lang="en-US" sz="3200" b="0" dirty="0">
                <a:solidFill>
                  <a:srgbClr val="7030A0"/>
                </a:solidFill>
              </a:rPr>
              <a:t> </a:t>
            </a:r>
            <a:r>
              <a:rPr lang="en-US" sz="3200" b="0" dirty="0" err="1">
                <a:solidFill>
                  <a:srgbClr val="7030A0"/>
                </a:solidFill>
              </a:rPr>
              <a:t>lí</a:t>
            </a:r>
            <a:r>
              <a:rPr lang="en-US" sz="3200" b="0" dirty="0">
                <a:solidFill>
                  <a:srgbClr val="7030A0"/>
                </a:solidFill>
              </a:rPr>
              <a:t> do </a:t>
            </a:r>
            <a:r>
              <a:rPr lang="en-US" sz="3200" b="0" dirty="0" err="1">
                <a:solidFill>
                  <a:srgbClr val="7030A0"/>
                </a:solidFill>
              </a:rPr>
              <a:t>gà</a:t>
            </a:r>
            <a:r>
              <a:rPr lang="en-US" sz="3200" b="0" dirty="0">
                <a:solidFill>
                  <a:srgbClr val="7030A0"/>
                </a:solidFill>
              </a:rPr>
              <a:t> </a:t>
            </a:r>
            <a:r>
              <a:rPr lang="en-US" sz="3200" b="0" dirty="0" err="1">
                <a:solidFill>
                  <a:srgbClr val="7030A0"/>
                </a:solidFill>
              </a:rPr>
              <a:t>trống</a:t>
            </a:r>
            <a:r>
              <a:rPr lang="en-US" sz="3200" b="0" dirty="0">
                <a:solidFill>
                  <a:srgbClr val="7030A0"/>
                </a:solidFill>
              </a:rPr>
              <a:t> </a:t>
            </a:r>
            <a:r>
              <a:rPr lang="en-US" sz="3200" b="0" dirty="0" err="1">
                <a:solidFill>
                  <a:srgbClr val="7030A0"/>
                </a:solidFill>
              </a:rPr>
              <a:t>có</a:t>
            </a:r>
            <a:r>
              <a:rPr lang="en-US" sz="3200" b="0" dirty="0">
                <a:solidFill>
                  <a:srgbClr val="7030A0"/>
                </a:solidFill>
              </a:rPr>
              <a:t> </a:t>
            </a:r>
            <a:r>
              <a:rPr lang="en-US" sz="3200" b="0" dirty="0" err="1">
                <a:solidFill>
                  <a:srgbClr val="7030A0"/>
                </a:solidFill>
              </a:rPr>
              <a:t>chiếc</a:t>
            </a:r>
            <a:r>
              <a:rPr lang="en-US" sz="3200" b="0" dirty="0">
                <a:solidFill>
                  <a:srgbClr val="7030A0"/>
                </a:solidFill>
              </a:rPr>
              <a:t> </a:t>
            </a:r>
            <a:r>
              <a:rPr lang="en-US" sz="3200" b="0" dirty="0" err="1">
                <a:solidFill>
                  <a:srgbClr val="7030A0"/>
                </a:solidFill>
              </a:rPr>
              <a:t>mào</a:t>
            </a:r>
            <a:r>
              <a:rPr lang="en-US" sz="3200" b="0" dirty="0">
                <a:solidFill>
                  <a:srgbClr val="7030A0"/>
                </a:solidFill>
              </a:rPr>
              <a:t> </a:t>
            </a:r>
            <a:r>
              <a:rPr lang="en-US" sz="3200" b="0" dirty="0" err="1">
                <a:solidFill>
                  <a:srgbClr val="7030A0"/>
                </a:solidFill>
              </a:rPr>
              <a:t>đỏ</a:t>
            </a:r>
            <a:r>
              <a:rPr lang="en-US" sz="3200" b="0" dirty="0">
                <a:solidFill>
                  <a:srgbClr val="7030A0"/>
                </a:solidFill>
              </a:rPr>
              <a:t> </a:t>
            </a:r>
            <a:r>
              <a:rPr lang="en-US" sz="3200" b="0" dirty="0" err="1">
                <a:solidFill>
                  <a:srgbClr val="7030A0"/>
                </a:solidFill>
              </a:rPr>
              <a:t>trên</a:t>
            </a:r>
            <a:r>
              <a:rPr lang="en-US" sz="3200" b="0" dirty="0">
                <a:solidFill>
                  <a:srgbClr val="7030A0"/>
                </a:solidFill>
              </a:rPr>
              <a:t> </a:t>
            </a:r>
            <a:r>
              <a:rPr lang="en-US" sz="3200" b="0" dirty="0" err="1">
                <a:solidFill>
                  <a:srgbClr val="7030A0"/>
                </a:solidFill>
              </a:rPr>
              <a:t>đầu</a:t>
            </a:r>
            <a:r>
              <a:rPr lang="en-US" sz="3200" b="0" dirty="0">
                <a:solidFill>
                  <a:srgbClr val="7030A0"/>
                </a:solidFill>
              </a:rPr>
              <a:t>.</a:t>
            </a:r>
            <a:endParaRPr lang="vi-VN" sz="3200" b="0" dirty="0">
              <a:solidFill>
                <a:srgbClr val="7030A0"/>
              </a:solidFill>
            </a:endParaRPr>
          </a:p>
          <a:p>
            <a:pPr>
              <a:lnSpc>
                <a:spcPct val="150000"/>
              </a:lnSpc>
            </a:pPr>
            <a:r>
              <a:rPr lang="vi-VN" sz="3200" b="0" dirty="0">
                <a:solidFill>
                  <a:srgbClr val="7030A0"/>
                </a:solidFill>
              </a:rPr>
              <a:t>b. </a:t>
            </a:r>
            <a:r>
              <a:rPr lang="en-US" sz="3200" b="0" dirty="0" err="1">
                <a:solidFill>
                  <a:srgbClr val="7030A0"/>
                </a:solidFill>
              </a:rPr>
              <a:t>Mặt</a:t>
            </a:r>
            <a:r>
              <a:rPr lang="en-US" sz="3200" b="0" dirty="0">
                <a:solidFill>
                  <a:srgbClr val="7030A0"/>
                </a:solidFill>
              </a:rPr>
              <a:t> </a:t>
            </a:r>
            <a:r>
              <a:rPr lang="en-US" sz="3200" b="0" dirty="0" err="1">
                <a:solidFill>
                  <a:srgbClr val="7030A0"/>
                </a:solidFill>
              </a:rPr>
              <a:t>trời</a:t>
            </a:r>
            <a:r>
              <a:rPr lang="en-US" sz="3200" b="0" dirty="0">
                <a:solidFill>
                  <a:srgbClr val="7030A0"/>
                </a:solidFill>
              </a:rPr>
              <a:t> </a:t>
            </a:r>
            <a:r>
              <a:rPr lang="en-US" sz="3200" b="0" dirty="0" err="1">
                <a:solidFill>
                  <a:srgbClr val="7030A0"/>
                </a:solidFill>
              </a:rPr>
              <a:t>thức</a:t>
            </a:r>
            <a:r>
              <a:rPr lang="en-US" sz="3200" b="0" dirty="0">
                <a:solidFill>
                  <a:srgbClr val="7030A0"/>
                </a:solidFill>
              </a:rPr>
              <a:t> </a:t>
            </a:r>
            <a:r>
              <a:rPr lang="en-US" sz="3200" b="0" dirty="0" err="1">
                <a:solidFill>
                  <a:srgbClr val="7030A0"/>
                </a:solidFill>
              </a:rPr>
              <a:t>dậy</a:t>
            </a:r>
            <a:r>
              <a:rPr lang="en-US" sz="3200" b="0" dirty="0">
                <a:solidFill>
                  <a:srgbClr val="7030A0"/>
                </a:solidFill>
              </a:rPr>
              <a:t> </a:t>
            </a:r>
            <a:r>
              <a:rPr lang="en-US" sz="3200" b="0" dirty="0" err="1">
                <a:solidFill>
                  <a:srgbClr val="7030A0"/>
                </a:solidFill>
              </a:rPr>
              <a:t>chiếu</a:t>
            </a:r>
            <a:r>
              <a:rPr lang="en-US" sz="3200" b="0" dirty="0">
                <a:solidFill>
                  <a:srgbClr val="7030A0"/>
                </a:solidFill>
              </a:rPr>
              <a:t> </a:t>
            </a:r>
            <a:r>
              <a:rPr lang="en-US" sz="3200" b="0" dirty="0" err="1">
                <a:solidFill>
                  <a:srgbClr val="7030A0"/>
                </a:solidFill>
              </a:rPr>
              <a:t>sáng</a:t>
            </a:r>
            <a:r>
              <a:rPr lang="en-US" sz="3200" b="0" dirty="0">
                <a:solidFill>
                  <a:srgbClr val="7030A0"/>
                </a:solidFill>
              </a:rPr>
              <a:t> </a:t>
            </a:r>
            <a:r>
              <a:rPr lang="en-US" sz="3200" b="0" dirty="0" err="1">
                <a:solidFill>
                  <a:srgbClr val="7030A0"/>
                </a:solidFill>
              </a:rPr>
              <a:t>là</a:t>
            </a:r>
            <a:r>
              <a:rPr lang="en-US" sz="3200" b="0" dirty="0">
                <a:solidFill>
                  <a:srgbClr val="7030A0"/>
                </a:solidFill>
              </a:rPr>
              <a:t> </a:t>
            </a:r>
            <a:r>
              <a:rPr lang="en-US" sz="3200" b="0" dirty="0" err="1">
                <a:solidFill>
                  <a:srgbClr val="7030A0"/>
                </a:solidFill>
              </a:rPr>
              <a:t>nhờ</a:t>
            </a:r>
            <a:r>
              <a:rPr lang="en-US" sz="3200" b="0" dirty="0">
                <a:solidFill>
                  <a:srgbClr val="7030A0"/>
                </a:solidFill>
              </a:rPr>
              <a:t> </a:t>
            </a:r>
            <a:r>
              <a:rPr lang="en-US" sz="3200" b="0" dirty="0" err="1">
                <a:solidFill>
                  <a:srgbClr val="7030A0"/>
                </a:solidFill>
              </a:rPr>
              <a:t>tiếng</a:t>
            </a:r>
            <a:r>
              <a:rPr lang="en-US" sz="3200" b="0" dirty="0">
                <a:solidFill>
                  <a:srgbClr val="7030A0"/>
                </a:solidFill>
              </a:rPr>
              <a:t> </a:t>
            </a:r>
            <a:r>
              <a:rPr lang="en-US" sz="3200" b="0" dirty="0" err="1">
                <a:solidFill>
                  <a:srgbClr val="7030A0"/>
                </a:solidFill>
              </a:rPr>
              <a:t>gáy</a:t>
            </a:r>
            <a:r>
              <a:rPr lang="en-US" sz="3200" b="0" dirty="0">
                <a:solidFill>
                  <a:srgbClr val="7030A0"/>
                </a:solidFill>
              </a:rPr>
              <a:t> </a:t>
            </a:r>
            <a:r>
              <a:rPr lang="en-US" sz="3200" b="0" dirty="0" err="1">
                <a:solidFill>
                  <a:srgbClr val="7030A0"/>
                </a:solidFill>
              </a:rPr>
              <a:t>của</a:t>
            </a:r>
            <a:r>
              <a:rPr lang="en-US" sz="3200" b="0" dirty="0">
                <a:solidFill>
                  <a:srgbClr val="7030A0"/>
                </a:solidFill>
              </a:rPr>
              <a:t> </a:t>
            </a:r>
            <a:r>
              <a:rPr lang="en-US" sz="3200" b="0" dirty="0" err="1">
                <a:solidFill>
                  <a:srgbClr val="7030A0"/>
                </a:solidFill>
              </a:rPr>
              <a:t>gà</a:t>
            </a:r>
            <a:r>
              <a:rPr lang="en-US" sz="3200" b="0" dirty="0">
                <a:solidFill>
                  <a:srgbClr val="7030A0"/>
                </a:solidFill>
              </a:rPr>
              <a:t> </a:t>
            </a:r>
            <a:r>
              <a:rPr lang="en-US" sz="3200" b="0" dirty="0" err="1">
                <a:solidFill>
                  <a:srgbClr val="7030A0"/>
                </a:solidFill>
              </a:rPr>
              <a:t>trống</a:t>
            </a:r>
            <a:r>
              <a:rPr lang="en-US" sz="3200" b="0" dirty="0">
                <a:solidFill>
                  <a:srgbClr val="7030A0"/>
                </a:solidFill>
              </a:rPr>
              <a:t>.</a:t>
            </a:r>
            <a:endParaRPr lang="vi-VN" sz="3200" b="0" dirty="0">
              <a:solidFill>
                <a:srgbClr val="7030A0"/>
              </a:solidFill>
            </a:endParaRPr>
          </a:p>
          <a:p>
            <a:pPr>
              <a:lnSpc>
                <a:spcPct val="150000"/>
              </a:lnSpc>
            </a:pPr>
            <a:r>
              <a:rPr lang="vi-VN" sz="3200" b="0" dirty="0">
                <a:solidFill>
                  <a:srgbClr val="7030A0"/>
                </a:solidFill>
              </a:rPr>
              <a:t>c. </a:t>
            </a:r>
            <a:r>
              <a:rPr lang="en-US" sz="3200" b="0" dirty="0">
                <a:solidFill>
                  <a:srgbClr val="7030A0"/>
                </a:solidFill>
              </a:rPr>
              <a:t>Ca </a:t>
            </a:r>
            <a:r>
              <a:rPr lang="en-US" sz="3200" b="0" dirty="0" err="1">
                <a:solidFill>
                  <a:srgbClr val="7030A0"/>
                </a:solidFill>
              </a:rPr>
              <a:t>ngợi</a:t>
            </a:r>
            <a:r>
              <a:rPr lang="en-US" sz="3200" b="0" dirty="0">
                <a:solidFill>
                  <a:srgbClr val="7030A0"/>
                </a:solidFill>
              </a:rPr>
              <a:t> </a:t>
            </a:r>
            <a:r>
              <a:rPr lang="en-US" sz="3200" b="0" dirty="0" err="1">
                <a:solidFill>
                  <a:srgbClr val="7030A0"/>
                </a:solidFill>
              </a:rPr>
              <a:t>những</a:t>
            </a:r>
            <a:r>
              <a:rPr lang="en-US" sz="3200" b="0" dirty="0">
                <a:solidFill>
                  <a:srgbClr val="7030A0"/>
                </a:solidFill>
              </a:rPr>
              <a:t> </a:t>
            </a:r>
            <a:r>
              <a:rPr lang="en-US" sz="3200" b="0" dirty="0" err="1">
                <a:solidFill>
                  <a:srgbClr val="7030A0"/>
                </a:solidFill>
              </a:rPr>
              <a:t>việc</a:t>
            </a:r>
            <a:r>
              <a:rPr lang="en-US" sz="3200" b="0" dirty="0">
                <a:solidFill>
                  <a:srgbClr val="7030A0"/>
                </a:solidFill>
              </a:rPr>
              <a:t> </a:t>
            </a:r>
            <a:r>
              <a:rPr lang="en-US" sz="3200" b="0" dirty="0" err="1">
                <a:solidFill>
                  <a:srgbClr val="7030A0"/>
                </a:solidFill>
              </a:rPr>
              <a:t>làm</a:t>
            </a:r>
            <a:r>
              <a:rPr lang="en-US" sz="3200" b="0" dirty="0">
                <a:solidFill>
                  <a:srgbClr val="7030A0"/>
                </a:solidFill>
              </a:rPr>
              <a:t> </a:t>
            </a:r>
            <a:r>
              <a:rPr lang="en-US" sz="3200" b="0" dirty="0" err="1">
                <a:solidFill>
                  <a:srgbClr val="7030A0"/>
                </a:solidFill>
              </a:rPr>
              <a:t>cao</a:t>
            </a:r>
            <a:r>
              <a:rPr lang="en-US" sz="3200" b="0" dirty="0">
                <a:solidFill>
                  <a:srgbClr val="7030A0"/>
                </a:solidFill>
              </a:rPr>
              <a:t> </a:t>
            </a:r>
            <a:r>
              <a:rPr lang="en-US" sz="3200" b="0" dirty="0" err="1">
                <a:solidFill>
                  <a:srgbClr val="7030A0"/>
                </a:solidFill>
              </a:rPr>
              <a:t>đẹp</a:t>
            </a:r>
            <a:r>
              <a:rPr lang="en-US" sz="3200" b="0" dirty="0">
                <a:solidFill>
                  <a:srgbClr val="7030A0"/>
                </a:solidFill>
              </a:rPr>
              <a:t> </a:t>
            </a:r>
            <a:r>
              <a:rPr lang="en-US" sz="3200" b="0" dirty="0" err="1">
                <a:solidFill>
                  <a:srgbClr val="7030A0"/>
                </a:solidFill>
              </a:rPr>
              <a:t>vì</a:t>
            </a:r>
            <a:r>
              <a:rPr lang="en-US" sz="3200" b="0" dirty="0">
                <a:solidFill>
                  <a:srgbClr val="7030A0"/>
                </a:solidFill>
              </a:rPr>
              <a:t> </a:t>
            </a:r>
            <a:r>
              <a:rPr lang="en-US" sz="3200" b="0" dirty="0" err="1">
                <a:solidFill>
                  <a:srgbClr val="7030A0"/>
                </a:solidFill>
              </a:rPr>
              <a:t>cộng</a:t>
            </a:r>
            <a:r>
              <a:rPr lang="en-US" sz="3200" b="0" dirty="0">
                <a:solidFill>
                  <a:srgbClr val="7030A0"/>
                </a:solidFill>
              </a:rPr>
              <a:t> </a:t>
            </a:r>
            <a:r>
              <a:rPr lang="en-US" sz="3200" b="0" dirty="0" err="1">
                <a:solidFill>
                  <a:srgbClr val="7030A0"/>
                </a:solidFill>
              </a:rPr>
              <a:t>đồng</a:t>
            </a:r>
            <a:r>
              <a:rPr lang="vi-VN" sz="3200" b="0" dirty="0">
                <a:solidFill>
                  <a:srgbClr val="7030A0"/>
                </a:solidFill>
              </a:rPr>
              <a:t>.</a:t>
            </a: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1519339" y="4343630"/>
            <a:ext cx="9764351" cy="1392908"/>
            <a:chOff x="1198086" y="4331998"/>
            <a:chExt cx="9010213" cy="139290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8086" y="4331998"/>
              <a:ext cx="9010213" cy="139290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547514" y="4537817"/>
              <a:ext cx="7543407" cy="1077218"/>
            </a:xfrm>
            <a:prstGeom prst="rect">
              <a:avLst/>
            </a:prstGeom>
            <a:noFill/>
          </p:spPr>
          <p:txBody>
            <a:bodyPr wrap="square" rtlCol="0">
              <a:spAutoFit/>
            </a:bodyPr>
            <a:lstStyle/>
            <a:p>
              <a:pPr>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đọc kĩ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các đáp án để lựa chọn đáp án phù hợp.</a:t>
              </a:r>
            </a:p>
          </p:txBody>
        </p:sp>
      </p:grpSp>
      <p:sp>
        <p:nvSpPr>
          <p:cNvPr id="2" name="Oval 1">
            <a:extLst>
              <a:ext uri="{FF2B5EF4-FFF2-40B4-BE49-F238E27FC236}">
                <a16:creationId xmlns:a16="http://schemas.microsoft.com/office/drawing/2014/main" id="{02939FCF-43F6-4B79-B61C-FB1AA81AF93B}"/>
              </a:ext>
            </a:extLst>
          </p:cNvPr>
          <p:cNvSpPr/>
          <p:nvPr/>
        </p:nvSpPr>
        <p:spPr>
          <a:xfrm>
            <a:off x="385377" y="3214687"/>
            <a:ext cx="485775"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64077471"/>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5">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A_图片 6">
            <a:extLst>
              <a:ext uri="{FF2B5EF4-FFF2-40B4-BE49-F238E27FC236}">
                <a16:creationId xmlns:a16="http://schemas.microsoft.com/office/drawing/2014/main" id="{91454F0F-DC46-4E57-91B4-D47DEF744EAE}"/>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10217728" cy="6858000"/>
          </a:xfrm>
          <a:prstGeom prst="rect">
            <a:avLst/>
          </a:prstGeom>
        </p:spPr>
      </p:pic>
      <p:pic>
        <p:nvPicPr>
          <p:cNvPr id="13" name="PA_图片 4">
            <a:extLst>
              <a:ext uri="{FF2B5EF4-FFF2-40B4-BE49-F238E27FC236}">
                <a16:creationId xmlns:a16="http://schemas.microsoft.com/office/drawing/2014/main" id="{AE7B2748-1252-423C-8A0E-3B66ECCA50C2}"/>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14" name="TextBox 13">
            <a:extLst>
              <a:ext uri="{FF2B5EF4-FFF2-40B4-BE49-F238E27FC236}">
                <a16:creationId xmlns:a16="http://schemas.microsoft.com/office/drawing/2014/main" id="{38AB4E9A-C385-4823-920F-AF413741736C}"/>
              </a:ext>
            </a:extLst>
          </p:cNvPr>
          <p:cNvSpPr txBox="1"/>
          <p:nvPr/>
        </p:nvSpPr>
        <p:spPr>
          <a:xfrm>
            <a:off x="4326080" y="2769420"/>
            <a:ext cx="6262256" cy="1754326"/>
          </a:xfrm>
          <a:prstGeom prst="rect">
            <a:avLst/>
          </a:prstGeom>
          <a:noFill/>
        </p:spPr>
        <p:txBody>
          <a:bodyPr wrap="square" rtlCol="0">
            <a:spAutoFit/>
          </a:bodyPr>
          <a:lstStyle/>
          <a:p>
            <a:pPr algn="just"/>
            <a:r>
              <a:rPr lang="en-US" sz="3600">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Câu chuyện nói về hành trình đi tìm mặt trời vô cùng gian nan vất vả của gà trống.</a:t>
            </a:r>
            <a:endParaRPr lang="vi-VN"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1020D9F-1F09-4F37-ABA8-C765F8FCEE3F}"/>
              </a:ext>
            </a:extLst>
          </p:cNvPr>
          <p:cNvSpPr txBox="1"/>
          <p:nvPr/>
        </p:nvSpPr>
        <p:spPr>
          <a:xfrm>
            <a:off x="6096000" y="2061534"/>
            <a:ext cx="2574744" cy="707886"/>
          </a:xfrm>
          <a:prstGeom prst="rect">
            <a:avLst/>
          </a:prstGeom>
          <a:noFill/>
        </p:spPr>
        <p:txBody>
          <a:bodyPr wrap="none" rtlCol="0">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a:t>
            </a:r>
          </a:p>
        </p:txBody>
      </p:sp>
    </p:spTree>
    <p:extLst>
      <p:ext uri="{BB962C8B-B14F-4D97-AF65-F5344CB8AC3E}">
        <p14:creationId xmlns:p14="http://schemas.microsoft.com/office/powerpoint/2010/main" val="303570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644181" y="1584858"/>
            <a:ext cx="10903972" cy="4524315"/>
          </a:xfrm>
          <a:prstGeom prst="rect">
            <a:avLst/>
          </a:prstGeom>
          <a:noFill/>
        </p:spPr>
        <p:txBody>
          <a:bodyPr wrap="square" rtlCol="0">
            <a:spAutoFit/>
          </a:bodyPr>
          <a:lstStyle/>
          <a:p>
            <a:pPr algn="just"/>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bay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bụi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nứa</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nứa</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lim.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lim</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chò</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bay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đến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chò</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cao</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nhất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nhìn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thấy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bồng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bềnh</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và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sao</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nhấp</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nháy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Nó</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đậu</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ở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đấy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chờ</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Gió</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lạnh</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rít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ù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ù</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Mấy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lần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suýt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ngã</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Nó</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quắp</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những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ngón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chân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thật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chặt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vào</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thân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Chờ</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mãi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đợi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mãi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thương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bạn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sống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trong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tối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tăm</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ẩm</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ướt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đấm</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ngực</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kêu</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đất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sp>
        <p:nvSpPr>
          <p:cNvPr id="9" name="TextBox 8"/>
          <p:cNvSpPr txBox="1"/>
          <p:nvPr/>
        </p:nvSpPr>
        <p:spPr>
          <a:xfrm>
            <a:off x="3919141" y="151096"/>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643847" y="1661243"/>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
                <a:cs typeface="Arial"/>
                <a:sym typeface="Arial"/>
              </a:rPr>
              <a:t>2</a:t>
            </a:r>
            <a:endParaRPr kumimoji="0" lang="en-US" sz="3200" b="1" i="0" u="none" strike="noStrike" kern="1200" cap="none" spc="0" normalizeH="0" baseline="0" noProof="0" dirty="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43D4C0D4-A1B0-0443-41D3-C6B8A82DB29F}"/>
              </a:ext>
            </a:extLst>
          </p:cNvPr>
          <p:cNvGrpSpPr/>
          <p:nvPr/>
        </p:nvGrpSpPr>
        <p:grpSpPr>
          <a:xfrm>
            <a:off x="146342" y="214199"/>
            <a:ext cx="4174865" cy="625703"/>
            <a:chOff x="1053394" y="206467"/>
            <a:chExt cx="2880723" cy="432581"/>
          </a:xfrm>
        </p:grpSpPr>
        <p:sp>
          <p:nvSpPr>
            <p:cNvPr id="6" name="Rectangle: Rounded Corners 43">
              <a:extLst>
                <a:ext uri="{FF2B5EF4-FFF2-40B4-BE49-F238E27FC236}">
                  <a16:creationId xmlns:a16="http://schemas.microsoft.com/office/drawing/2014/main" id="{B025FE38-2C23-42E0-CA32-437A49D3D8B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F8237378-BF6E-4DF6-CB91-DA01E05D9A6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diễn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cảm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928464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644181" y="1584858"/>
            <a:ext cx="10903972" cy="4524315"/>
          </a:xfrm>
          <a:prstGeom prst="rect">
            <a:avLst/>
          </a:prstGeom>
          <a:noFill/>
        </p:spPr>
        <p:txBody>
          <a:bodyPr wrap="square" rtlCol="0">
            <a:spAutoFit/>
          </a:bodyPr>
          <a:lstStyle/>
          <a:p>
            <a:pPr algn="just"/>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bay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bụi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nứa</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nứa</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lim.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Từ</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lim</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rừng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chò</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bay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đến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chò</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cao</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nhất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nhìn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thấy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bồng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bềnh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và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sao</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nhấp</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nháy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Nó</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đậu</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ở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đấy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chờ</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mặt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Gió</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lạnh</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rít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ù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ù</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Mấy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lần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suýt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ngã</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Nó</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quắp</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những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ngón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chân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thật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chặt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vào</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thân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cây</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Chờ</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mãi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đợi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mãi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thương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bạn</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sống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trong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tối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tăm</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ẩm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ướt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gà</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trống</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ngực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kêu</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đất</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7030A0"/>
                </a:solidFill>
                <a:latin typeface="Arial" panose="020B0604020202020204" pitchFamily="34" charset="0"/>
                <a:ea typeface="Arial-Rounded" panose="020B0500000000000000" pitchFamily="34" charset="0"/>
                <a:cs typeface="Arial" panose="020B0604020202020204" pitchFamily="34" charset="0"/>
              </a:rPr>
              <a:t>ơi</a:t>
            </a:r>
            <a:r>
              <a:rPr lang="en-US" sz="32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sp>
        <p:nvSpPr>
          <p:cNvPr id="9" name="TextBox 8"/>
          <p:cNvSpPr txBox="1"/>
          <p:nvPr/>
        </p:nvSpPr>
        <p:spPr>
          <a:xfrm>
            <a:off x="3919141" y="151096"/>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643847" y="1661243"/>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
                <a:cs typeface="Arial"/>
                <a:sym typeface="Arial"/>
              </a:rPr>
              <a:t>2</a:t>
            </a:r>
            <a:endParaRPr kumimoji="0" lang="en-US" sz="3200" b="1" i="0" u="none" strike="noStrike" kern="1200" cap="none" spc="0" normalizeH="0" baseline="0" noProof="0" dirty="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43D4C0D4-A1B0-0443-41D3-C6B8A82DB29F}"/>
              </a:ext>
            </a:extLst>
          </p:cNvPr>
          <p:cNvGrpSpPr/>
          <p:nvPr/>
        </p:nvGrpSpPr>
        <p:grpSpPr>
          <a:xfrm>
            <a:off x="146342" y="214199"/>
            <a:ext cx="4174865" cy="625703"/>
            <a:chOff x="1053394" y="206467"/>
            <a:chExt cx="2880723" cy="432581"/>
          </a:xfrm>
        </p:grpSpPr>
        <p:sp>
          <p:nvSpPr>
            <p:cNvPr id="6" name="Rectangle: Rounded Corners 43">
              <a:extLst>
                <a:ext uri="{FF2B5EF4-FFF2-40B4-BE49-F238E27FC236}">
                  <a16:creationId xmlns:a16="http://schemas.microsoft.com/office/drawing/2014/main" id="{B025FE38-2C23-42E0-CA32-437A49D3D8B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F8237378-BF6E-4DF6-CB91-DA01E05D9A6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diễn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cảm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4270600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167425" y="1168056"/>
            <a:ext cx="11784169" cy="5586145"/>
          </a:xfrm>
          <a:prstGeom prst="rect">
            <a:avLst/>
          </a:prstGeom>
          <a:noFill/>
        </p:spPr>
        <p:txBody>
          <a:bodyPr wrap="square" rtlCol="0">
            <a:spAutoFit/>
          </a:bodyPr>
          <a:lstStyle/>
          <a:p>
            <a:pPr algn="just"/>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Ngày</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xưa</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muôn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loài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được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giao</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nhiệm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vụ</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hỏi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xem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ai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thể</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múa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hót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Chỉ</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bụi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lim.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đậu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Gió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ù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ù</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lần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suýt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ngã</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quắp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ngón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ngực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vừa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tan.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hai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lặn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đằng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ửng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đính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vui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sướng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tới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đâu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theo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vẽ</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2100" i="1"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Tú</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Nam)</a:t>
            </a:r>
          </a:p>
        </p:txBody>
      </p:sp>
      <p:sp>
        <p:nvSpPr>
          <p:cNvPr id="9" name="TextBox 8"/>
          <p:cNvSpPr txBox="1"/>
          <p:nvPr/>
        </p:nvSpPr>
        <p:spPr>
          <a:xfrm>
            <a:off x="4899239" y="162085"/>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C28690B-C98F-9B9F-942C-65F06E7C00F5}"/>
              </a:ext>
            </a:extLst>
          </p:cNvPr>
          <p:cNvGrpSpPr/>
          <p:nvPr/>
        </p:nvGrpSpPr>
        <p:grpSpPr>
          <a:xfrm>
            <a:off x="1214855" y="163236"/>
            <a:ext cx="4174865" cy="1077218"/>
            <a:chOff x="1053394" y="206467"/>
            <a:chExt cx="2880723" cy="744737"/>
          </a:xfrm>
        </p:grpSpPr>
        <p:sp>
          <p:nvSpPr>
            <p:cNvPr id="4" name="Rectangle: Rounded Corners 43">
              <a:extLst>
                <a:ext uri="{FF2B5EF4-FFF2-40B4-BE49-F238E27FC236}">
                  <a16:creationId xmlns:a16="http://schemas.microsoft.com/office/drawing/2014/main" id="{3D9C313E-BAE6-74E6-88E7-9F75FC49EB1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 name="Rectangle 5">
              <a:extLst>
                <a:ext uri="{FF2B5EF4-FFF2-40B4-BE49-F238E27FC236}">
                  <a16:creationId xmlns:a16="http://schemas.microsoft.com/office/drawing/2014/main" id="{B360AE22-F468-1940-7C95-F4A9F90EBBDD}"/>
                </a:ext>
              </a:extLst>
            </p:cNvPr>
            <p:cNvSpPr/>
            <p:nvPr/>
          </p:nvSpPr>
          <p:spPr>
            <a:xfrm>
              <a:off x="1053394" y="206467"/>
              <a:ext cx="2880723" cy="7447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66F7DD8A-D7DD-0C37-044F-59538F87A1D4}"/>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606808" y="103799"/>
            <a:ext cx="667016" cy="744576"/>
          </a:xfrm>
          <a:prstGeom prst="rect">
            <a:avLst/>
          </a:prstGeom>
        </p:spPr>
      </p:pic>
    </p:spTree>
    <p:extLst>
      <p:ext uri="{BB962C8B-B14F-4D97-AF65-F5344CB8AC3E}">
        <p14:creationId xmlns:p14="http://schemas.microsoft.com/office/powerpoint/2010/main" val="401536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164DB502-149E-1EDC-481E-E5A454F164CD}"/>
              </a:ext>
            </a:extLst>
          </p:cNvPr>
          <p:cNvSpPr/>
          <p:nvPr/>
        </p:nvSpPr>
        <p:spPr>
          <a:xfrm>
            <a:off x="1226691" y="76938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bậc</a:t>
            </a:r>
            <a:r>
              <a:rPr lang="en-US" sz="3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chạm</a:t>
            </a:r>
            <a:r>
              <a:rPr lang="en-US" sz="3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9D6FB3D6-538E-F81B-F15F-304FA34D0AC1}"/>
              </a:ext>
            </a:extLst>
          </p:cNvPr>
          <p:cNvSpPr/>
          <p:nvPr/>
        </p:nvSpPr>
        <p:spPr>
          <a:xfrm>
            <a:off x="1312418" y="323953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a:ln>
                  <a:noFill/>
                </a:ln>
                <a:solidFill>
                  <a:srgbClr val="660066"/>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i="0" u="none" strike="noStrike" kern="1200" cap="none" spc="0" normalizeH="0" noProof="0">
                <a:ln>
                  <a:noFill/>
                </a:ln>
                <a:solidFill>
                  <a:srgbClr val="660066"/>
                </a:solidFill>
                <a:effectLst/>
                <a:uLnTx/>
                <a:uFillTx/>
                <a:latin typeface="Arial-Rounded" panose="020B0500000000000000" pitchFamily="34" charset="0"/>
                <a:ea typeface="Arial-Rounded" panose="020B0500000000000000" pitchFamily="34" charset="0"/>
                <a:cs typeface="Arial-Rounded" panose="020B0500000000000000" pitchFamily="34" charset="0"/>
              </a:rPr>
              <a:t> chuyện ca ngợi ý chí quyết tâm, kiên trì ghép những viên đá làm thành đường lên núi cho dân làng của cố Đương</a:t>
            </a:r>
            <a:endParaRPr kumimoji="0" lang="en-US" sz="3600" i="0" u="none" strike="noStrike" kern="1200" cap="none" spc="0" normalizeH="0" baseline="0" noProof="0" dirty="0">
              <a:ln>
                <a:noFill/>
              </a:ln>
              <a:solidFill>
                <a:srgbClr val="66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92000" cy="6858000"/>
            <a:chOff x="0" y="0"/>
            <a:chExt cx="12192000" cy="685800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37" name="矩形 36"/>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8" name="Group 37">
            <a:extLst>
              <a:ext uri="{FF2B5EF4-FFF2-40B4-BE49-F238E27FC236}">
                <a16:creationId xmlns:a16="http://schemas.microsoft.com/office/drawing/2014/main" id="{B8E71E02-4953-499C-9A95-69D28A139549}"/>
              </a:ext>
            </a:extLst>
          </p:cNvPr>
          <p:cNvGrpSpPr/>
          <p:nvPr/>
        </p:nvGrpSpPr>
        <p:grpSpPr>
          <a:xfrm>
            <a:off x="3423798" y="452781"/>
            <a:ext cx="4174865" cy="1077218"/>
            <a:chOff x="1053394" y="206467"/>
            <a:chExt cx="2880723" cy="744737"/>
          </a:xfrm>
        </p:grpSpPr>
        <p:sp>
          <p:nvSpPr>
            <p:cNvPr id="39" name="Rectangle: Rounded Corners 43">
              <a:extLst>
                <a:ext uri="{FF2B5EF4-FFF2-40B4-BE49-F238E27FC236}">
                  <a16:creationId xmlns:a16="http://schemas.microsoft.com/office/drawing/2014/main" id="{3348300B-9638-4E5C-B6A8-F53E0F4DD07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id="{45307783-A6C3-4137-8831-609E021D0BA3}"/>
                </a:ext>
              </a:extLst>
            </p:cNvPr>
            <p:cNvSpPr/>
            <p:nvPr/>
          </p:nvSpPr>
          <p:spPr>
            <a:xfrm>
              <a:off x="1053394" y="206467"/>
              <a:ext cx="2880723" cy="7447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40">
            <a:extLst>
              <a:ext uri="{FF2B5EF4-FFF2-40B4-BE49-F238E27FC236}">
                <a16:creationId xmlns:a16="http://schemas.microsoft.com/office/drawing/2014/main" id="{A50C1DBC-2CD6-4E3F-AB6D-DBEB6238BDBD}"/>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815751" y="393344"/>
            <a:ext cx="667016" cy="744576"/>
          </a:xfrm>
          <a:prstGeom prst="rect">
            <a:avLst/>
          </a:prstGeom>
        </p:spPr>
      </p:pic>
      <p:sp>
        <p:nvSpPr>
          <p:cNvPr id="45" name="Rounded Rectangle 31">
            <a:extLst>
              <a:ext uri="{FF2B5EF4-FFF2-40B4-BE49-F238E27FC236}">
                <a16:creationId xmlns:a16="http://schemas.microsoft.com/office/drawing/2014/main" id="{18EDAB9E-94DC-42A0-AEE6-ACE40757E87C}"/>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128FD4C2-D8FB-494B-B90C-BE383CCD1DC1}"/>
              </a:ext>
            </a:extLst>
          </p:cNvPr>
          <p:cNvSpPr/>
          <p:nvPr/>
        </p:nvSpPr>
        <p:spPr>
          <a:xfrm>
            <a:off x="4328809" y="2089681"/>
            <a:ext cx="344062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nhận</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xét</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Rectangle 46">
            <a:extLst>
              <a:ext uri="{FF2B5EF4-FFF2-40B4-BE49-F238E27FC236}">
                <a16:creationId xmlns:a16="http://schemas.microsoft.com/office/drawing/2014/main" id="{6B0380B9-3F75-4964-B92F-D6F17CC1581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id="{CE7FE365-EEBB-4E9C-87F3-F003E670E68D}"/>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9" name="Group 48">
            <a:extLst>
              <a:ext uri="{FF2B5EF4-FFF2-40B4-BE49-F238E27FC236}">
                <a16:creationId xmlns:a16="http://schemas.microsoft.com/office/drawing/2014/main" id="{15AE1D75-82F9-4C95-9E37-DEDD2C6E9259}"/>
              </a:ext>
            </a:extLst>
          </p:cNvPr>
          <p:cNvGrpSpPr/>
          <p:nvPr/>
        </p:nvGrpSpPr>
        <p:grpSpPr>
          <a:xfrm>
            <a:off x="1261405" y="3855714"/>
            <a:ext cx="3645680" cy="643894"/>
            <a:chOff x="1717199" y="4363552"/>
            <a:chExt cx="3645680" cy="643894"/>
          </a:xfrm>
        </p:grpSpPr>
        <p:sp>
          <p:nvSpPr>
            <p:cNvPr id="50" name="Rounded Rectangle 36">
              <a:extLst>
                <a:ext uri="{FF2B5EF4-FFF2-40B4-BE49-F238E27FC236}">
                  <a16:creationId xmlns:a16="http://schemas.microsoft.com/office/drawing/2014/main" id="{40A1355C-A63A-410C-B78D-94591B273DA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1" name="Rectangle 50">
              <a:extLst>
                <a:ext uri="{FF2B5EF4-FFF2-40B4-BE49-F238E27FC236}">
                  <a16:creationId xmlns:a16="http://schemas.microsoft.com/office/drawing/2014/main" id="{550AD4F8-AC6F-42B9-B837-4FD3908F622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57C66C13-A42D-4799-BC6D-8038813C52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3" name="Group 52">
            <a:extLst>
              <a:ext uri="{FF2B5EF4-FFF2-40B4-BE49-F238E27FC236}">
                <a16:creationId xmlns:a16="http://schemas.microsoft.com/office/drawing/2014/main" id="{D635C10E-2D17-4988-9D42-D7DB68B59BDF}"/>
              </a:ext>
            </a:extLst>
          </p:cNvPr>
          <p:cNvGrpSpPr/>
          <p:nvPr/>
        </p:nvGrpSpPr>
        <p:grpSpPr>
          <a:xfrm>
            <a:off x="1268387" y="4580745"/>
            <a:ext cx="5119273" cy="643894"/>
            <a:chOff x="1717199" y="5199333"/>
            <a:chExt cx="5119273" cy="643894"/>
          </a:xfrm>
        </p:grpSpPr>
        <p:sp>
          <p:nvSpPr>
            <p:cNvPr id="54" name="Rounded Rectangle 40">
              <a:extLst>
                <a:ext uri="{FF2B5EF4-FFF2-40B4-BE49-F238E27FC236}">
                  <a16:creationId xmlns:a16="http://schemas.microsoft.com/office/drawing/2014/main" id="{22BCBBE7-14E6-4319-8EA9-1394A0D93D4D}"/>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5" name="Rectangle 54">
              <a:extLst>
                <a:ext uri="{FF2B5EF4-FFF2-40B4-BE49-F238E27FC236}">
                  <a16:creationId xmlns:a16="http://schemas.microsoft.com/office/drawing/2014/main" id="{A4EDDE5D-5E6D-4AD3-9143-1C18C7DDA68C}"/>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C01C097A-83FD-4CCC-91A3-CC56AAB2AC2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7" name="Picture 2" descr="Star Cartoon Images, Stock Photos &amp;amp; Vectors | Shutterstock">
            <a:extLst>
              <a:ext uri="{FF2B5EF4-FFF2-40B4-BE49-F238E27FC236}">
                <a16:creationId xmlns:a16="http://schemas.microsoft.com/office/drawing/2014/main" id="{C8C65053-6D1B-4B78-93C4-215F29896EF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a:extLst>
              <a:ext uri="{FF2B5EF4-FFF2-40B4-BE49-F238E27FC236}">
                <a16:creationId xmlns:a16="http://schemas.microsoft.com/office/drawing/2014/main" id="{A2BD4A7F-C93C-49D0-B6D6-2195365FCC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Star Cartoon Images, Stock Photos &amp;amp; Vectors | Shutterstock">
            <a:extLst>
              <a:ext uri="{FF2B5EF4-FFF2-40B4-BE49-F238E27FC236}">
                <a16:creationId xmlns:a16="http://schemas.microsoft.com/office/drawing/2014/main" id="{CE1A645C-0113-4A40-9F7E-95B64EAFB28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FDC0F35-A38D-46B0-A3B6-B34014EB7144}"/>
              </a:ext>
            </a:extLst>
          </p:cNvPr>
          <p:cNvGrpSpPr/>
          <p:nvPr/>
        </p:nvGrpSpPr>
        <p:grpSpPr>
          <a:xfrm>
            <a:off x="1261405" y="5281954"/>
            <a:ext cx="8097635" cy="643894"/>
            <a:chOff x="1717199" y="5199333"/>
            <a:chExt cx="8097635" cy="643894"/>
          </a:xfrm>
        </p:grpSpPr>
        <p:sp>
          <p:nvSpPr>
            <p:cNvPr id="61" name="Rounded Rectangle 47">
              <a:extLst>
                <a:ext uri="{FF2B5EF4-FFF2-40B4-BE49-F238E27FC236}">
                  <a16:creationId xmlns:a16="http://schemas.microsoft.com/office/drawing/2014/main" id="{35DB7073-F97E-4A80-95D1-573E10368A99}"/>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2" name="Rectangle 61">
              <a:extLst>
                <a:ext uri="{FF2B5EF4-FFF2-40B4-BE49-F238E27FC236}">
                  <a16:creationId xmlns:a16="http://schemas.microsoft.com/office/drawing/2014/main" id="{8BB00523-6108-458F-8D54-1434B916C30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3" name="Oval 62">
              <a:extLst>
                <a:ext uri="{FF2B5EF4-FFF2-40B4-BE49-F238E27FC236}">
                  <a16:creationId xmlns:a16="http://schemas.microsoft.com/office/drawing/2014/main" id="{AF4BA9B3-2DFD-4E02-B5DF-63B297338A0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4" name="Picture 2" descr="Star Cartoon Images, Stock Photos &amp;amp; Vectors | Shutterstock">
            <a:extLst>
              <a:ext uri="{FF2B5EF4-FFF2-40B4-BE49-F238E27FC236}">
                <a16:creationId xmlns:a16="http://schemas.microsoft.com/office/drawing/2014/main" id="{9CBD2EE5-8F99-41B7-A100-70412B4DED9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WordArt 45">
            <a:extLst>
              <a:ext uri="{FF2B5EF4-FFF2-40B4-BE49-F238E27FC236}">
                <a16:creationId xmlns:a16="http://schemas.microsoft.com/office/drawing/2014/main" id="{A1230ADF-BFB6-4274-A437-5C6FD31C4732}"/>
              </a:ext>
            </a:extLst>
          </p:cNvPr>
          <p:cNvSpPr>
            <a:spLocks noChangeArrowheads="1" noChangeShapeType="1" noTextEdit="1"/>
          </p:cNvSpPr>
          <p:nvPr/>
        </p:nvSpPr>
        <p:spPr bwMode="auto">
          <a:xfrm>
            <a:off x="1828800" y="2039921"/>
            <a:ext cx="8534400" cy="222712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0" cap="none" spc="0" normalizeH="0" baseline="0" noProof="0" dirty="0" err="1">
                <a:ln w="9525">
                  <a:round/>
                  <a:headEnd/>
                  <a:tailEnd/>
                </a:ln>
                <a:solidFill>
                  <a:srgbClr val="FF0000"/>
                </a:solidFill>
                <a:effectLst/>
                <a:uLnTx/>
                <a:uFillTx/>
                <a:latin typeface="Times New Roman"/>
                <a:ea typeface="+mn-ea"/>
                <a:cs typeface="Times New Roman"/>
              </a:rPr>
              <a:t>Ôn</a:t>
            </a:r>
            <a:r>
              <a:rPr kumimoji="0" lang="en-US" sz="4400" b="0"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4400" b="0" i="0" u="none" strike="noStrike" kern="10" cap="none" spc="0" normalizeH="0" baseline="0" noProof="0" dirty="0" err="1">
                <a:ln w="9525">
                  <a:round/>
                  <a:headEnd/>
                  <a:tailEnd/>
                </a:ln>
                <a:solidFill>
                  <a:srgbClr val="FF0000"/>
                </a:solidFill>
                <a:effectLst/>
                <a:uLnTx/>
                <a:uFillTx/>
                <a:latin typeface="Times New Roman"/>
                <a:ea typeface="+mn-ea"/>
                <a:cs typeface="Times New Roman"/>
              </a:rPr>
              <a:t>chữ</a:t>
            </a:r>
            <a:r>
              <a:rPr kumimoji="0" lang="en-US" sz="4400" b="0"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4400" b="0" i="0" u="none" strike="noStrike" kern="10" cap="none" spc="0" normalizeH="0" baseline="0" noProof="0" dirty="0" err="1">
                <a:ln w="9525">
                  <a:round/>
                  <a:headEnd/>
                  <a:tailEnd/>
                </a:ln>
                <a:solidFill>
                  <a:srgbClr val="FF0000"/>
                </a:solidFill>
                <a:effectLst/>
                <a:uLnTx/>
                <a:uFillTx/>
                <a:latin typeface="Times New Roman"/>
                <a:ea typeface="+mn-ea"/>
                <a:cs typeface="Times New Roman"/>
              </a:rPr>
              <a:t>hoa</a:t>
            </a:r>
            <a:r>
              <a:rPr kumimoji="0" lang="en-US" sz="4400" b="0" i="0" u="none" strike="noStrike" kern="10" cap="none" spc="0" normalizeH="0" baseline="0" noProof="0" dirty="0">
                <a:ln w="9525">
                  <a:round/>
                  <a:headEnd/>
                  <a:tailEnd/>
                </a:ln>
                <a:solidFill>
                  <a:srgbClr val="FF0000"/>
                </a:solidFill>
                <a:effectLst/>
                <a:uLnTx/>
                <a:uFillTx/>
                <a:latin typeface="Times New Roman"/>
                <a:ea typeface="+mn-ea"/>
                <a:cs typeface="Times New Roman"/>
              </a:rPr>
              <a:t> </a:t>
            </a:r>
            <a:r>
              <a:rPr kumimoji="0" lang="en-US" sz="4400" b="0" i="0" u="none" strike="noStrike" kern="10" cap="none" spc="0" normalizeH="0" baseline="0" noProof="0" dirty="0">
                <a:ln w="9525">
                  <a:round/>
                  <a:headEnd/>
                  <a:tailEnd/>
                </a:ln>
                <a:solidFill>
                  <a:srgbClr val="FF0000"/>
                </a:solidFill>
                <a:effectLst/>
                <a:uLnTx/>
                <a:uFillTx/>
                <a:latin typeface="HP001" panose="020B0603050302020204" pitchFamily="34" charset="0"/>
                <a:ea typeface="HP001" panose="020B0603050302020204" pitchFamily="34" charset="0"/>
                <a:cs typeface="Times New Roman"/>
              </a:rPr>
              <a:t>L</a:t>
            </a:r>
            <a:endParaRPr kumimoji="0" lang="vi-VN" sz="4400" b="1" i="0" u="none" strike="noStrike" kern="10" cap="none" spc="0" normalizeH="0" baseline="0" noProof="0" dirty="0">
              <a:ln w="9525">
                <a:round/>
                <a:headEnd/>
                <a:tailEnd/>
              </a:ln>
              <a:solidFill>
                <a:srgbClr val="FF0000"/>
              </a:solidFill>
              <a:effectLst/>
              <a:uLnTx/>
              <a:uFillTx/>
              <a:latin typeface="HP001" panose="020B0603050302020204" pitchFamily="34" charset="0"/>
              <a:ea typeface="HP001" panose="020B0603050302020204" pitchFamily="34" charset="0"/>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000" fill="hold"/>
                                        <p:tgtEl>
                                          <p:spTgt spid="23"/>
                                        </p:tgtEl>
                                        <p:attrNameLst>
                                          <p:attrName>ppt_x</p:attrName>
                                        </p:attrNameLst>
                                      </p:cBhvr>
                                      <p:tavLst>
                                        <p:tav tm="0">
                                          <p:val>
                                            <p:strVal val="1+#ppt_w/2"/>
                                          </p:val>
                                        </p:tav>
                                        <p:tav tm="100000">
                                          <p:val>
                                            <p:strVal val="#ppt_x"/>
                                          </p:val>
                                        </p:tav>
                                      </p:tavLst>
                                    </p:anim>
                                    <p:anim calcmode="lin" valueType="num">
                                      <p:cBhvr additive="base">
                                        <p:cTn id="8"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13B923-7376-82EE-3BE0-0EA74FF8BEA2}"/>
              </a:ext>
            </a:extLst>
          </p:cNvPr>
          <p:cNvSpPr txBox="1"/>
          <p:nvPr/>
        </p:nvSpPr>
        <p:spPr>
          <a:xfrm>
            <a:off x="0" y="251782"/>
            <a:ext cx="46713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Quan sát cách viết chữ L</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3" name="L">
            <a:hlinkClick r:id="" action="ppaction://media"/>
            <a:extLst>
              <a:ext uri="{FF2B5EF4-FFF2-40B4-BE49-F238E27FC236}">
                <a16:creationId xmlns:a16="http://schemas.microsoft.com/office/drawing/2014/main" id="{BA2C2411-65E1-DC7F-F124-0374E11930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467" y="171451"/>
            <a:ext cx="11537879" cy="6490056"/>
          </a:xfrm>
          <a:prstGeom prst="rect">
            <a:avLst/>
          </a:prstGeom>
        </p:spPr>
      </p:pic>
    </p:spTree>
    <p:extLst>
      <p:ext uri="{BB962C8B-B14F-4D97-AF65-F5344CB8AC3E}">
        <p14:creationId xmlns:p14="http://schemas.microsoft.com/office/powerpoint/2010/main" val="321321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FEC704B-D08D-2DE1-2485-497322584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500712" y="341243"/>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3E3700-2B74-9444-9CBC-EFABC2355A21}"/>
              </a:ext>
            </a:extLst>
          </p:cNvPr>
          <p:cNvSpPr txBox="1"/>
          <p:nvPr/>
        </p:nvSpPr>
        <p:spPr>
          <a:xfrm>
            <a:off x="1700398" y="798443"/>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A9B76A2-A50F-17EA-0CDC-D9AC2FBDC9B2}"/>
              </a:ext>
            </a:extLst>
          </p:cNvPr>
          <p:cNvSpPr txBox="1"/>
          <p:nvPr/>
        </p:nvSpPr>
        <p:spPr>
          <a:xfrm>
            <a:off x="1561250" y="2044147"/>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CD830454-DD95-5538-3D4E-09B0121B8320}"/>
              </a:ext>
            </a:extLst>
          </p:cNvPr>
          <p:cNvPicPr>
            <a:picLocks noChangeAspect="1"/>
          </p:cNvPicPr>
          <p:nvPr/>
        </p:nvPicPr>
        <p:blipFill>
          <a:blip r:embed="rId4"/>
          <a:stretch>
            <a:fillRect/>
          </a:stretch>
        </p:blipFill>
        <p:spPr>
          <a:xfrm>
            <a:off x="5349209" y="2754141"/>
            <a:ext cx="6342079" cy="3603590"/>
          </a:xfrm>
          <a:prstGeom prst="rect">
            <a:avLst/>
          </a:prstGeom>
        </p:spPr>
      </p:pic>
    </p:spTree>
    <p:extLst>
      <p:ext uri="{BB962C8B-B14F-4D97-AF65-F5344CB8AC3E}">
        <p14:creationId xmlns:p14="http://schemas.microsoft.com/office/powerpoint/2010/main" val="40820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02586DA-0531-7290-2D56-12C03D2E9D58}"/>
              </a:ext>
            </a:extLst>
          </p:cNvPr>
          <p:cNvSpPr/>
          <p:nvPr/>
        </p:nvSpPr>
        <p:spPr>
          <a:xfrm>
            <a:off x="318289" y="20955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6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FCD58A74-0030-60A3-1BEC-3B17D076E8B6}"/>
              </a:ext>
            </a:extLst>
          </p:cNvPr>
          <p:cNvSpPr txBox="1"/>
          <p:nvPr/>
        </p:nvSpPr>
        <p:spPr>
          <a:xfrm>
            <a:off x="2326082" y="5158442"/>
            <a:ext cx="7803591"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strike="noStrike" kern="1200" cap="none" spc="0" normalizeH="0" baseline="0" noProof="0" dirty="0">
                <a:ln>
                  <a:noFill/>
                </a:ln>
                <a:solidFill>
                  <a:prstClr val="black"/>
                </a:solidFill>
                <a:effectLst/>
                <a:uLnTx/>
                <a:uFillTx/>
                <a:latin typeface="Arial" panose="020B0604020202020204" pitchFamily="34" charset="0"/>
                <a:ea typeface="+mn-ea"/>
                <a:cs typeface="+mn-cs"/>
              </a:rPr>
              <a:t>Lam </a:t>
            </a:r>
            <a:r>
              <a:rPr kumimoji="0" lang="vi-VN" sz="2000" b="1" i="0" strike="noStrike" kern="1200" cap="none" spc="0" normalizeH="0" baseline="0" noProof="0">
                <a:ln>
                  <a:noFill/>
                </a:ln>
                <a:solidFill>
                  <a:prstClr val="black"/>
                </a:solidFill>
                <a:effectLst/>
                <a:uLnTx/>
                <a:uFillTx/>
                <a:latin typeface="Arial" panose="020B0604020202020204" pitchFamily="34" charset="0"/>
                <a:ea typeface="+mn-ea"/>
                <a:cs typeface="+mn-cs"/>
              </a:rPr>
              <a:t>Sơn</a:t>
            </a:r>
            <a:r>
              <a:rPr kumimoji="0" lang="vi-VN" sz="2000" b="0" i="0"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000" b="0" i="0" strike="noStrike" kern="1200" cap="none" spc="0" normalizeH="0" baseline="0" noProof="0">
                <a:ln>
                  <a:noFill/>
                </a:ln>
                <a:solidFill>
                  <a:prstClr val="black"/>
                </a:solidFill>
                <a:effectLst/>
                <a:uLnTx/>
                <a:uFillTx/>
                <a:latin typeface="Arial" panose="020B0604020202020204" pitchFamily="34" charset="0"/>
                <a:ea typeface="+mn-ea"/>
                <a:cs typeface="+mn-cs"/>
              </a:rPr>
              <a:t>là</a:t>
            </a:r>
            <a:r>
              <a:rPr kumimoji="0" lang="en-US" sz="2000" b="0" i="0" strike="noStrike" kern="1200" cap="none" spc="0" normalizeH="0" noProof="0">
                <a:ln>
                  <a:noFill/>
                </a:ln>
                <a:solidFill>
                  <a:prstClr val="black"/>
                </a:solidFill>
                <a:effectLst/>
                <a:uLnTx/>
                <a:uFillTx/>
                <a:latin typeface="Arial" panose="020B0604020202020204" pitchFamily="34" charset="0"/>
                <a:ea typeface="+mn-ea"/>
                <a:cs typeface="+mn-cs"/>
              </a:rPr>
              <a:t> tên gọi của ngọn núi thuộc tỉnh Thanh Hoá, nơi đây từng là vùng căn cứ đầu tiên của nghĩa quân Lam Sơn chống giặc Minh, vào đầu thế kỉ XV</a:t>
            </a:r>
            <a:endParaRPr kumimoji="0" lang="en-US" sz="2000" b="0" i="0"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C3E2496-F202-A507-9B34-9EAF9BA5530A}"/>
              </a:ext>
            </a:extLst>
          </p:cNvPr>
          <p:cNvPicPr>
            <a:picLocks noChangeAspect="1"/>
          </p:cNvPicPr>
          <p:nvPr/>
        </p:nvPicPr>
        <p:blipFill>
          <a:blip r:embed="rId3"/>
          <a:stretch>
            <a:fillRect/>
          </a:stretch>
        </p:blipFill>
        <p:spPr>
          <a:xfrm>
            <a:off x="5486400" y="268824"/>
            <a:ext cx="6242699" cy="4611023"/>
          </a:xfrm>
          <a:prstGeom prst="rect">
            <a:avLst/>
          </a:prstGeom>
        </p:spPr>
      </p:pic>
      <p:grpSp>
        <p:nvGrpSpPr>
          <p:cNvPr id="2" name="Group 1">
            <a:extLst>
              <a:ext uri="{FF2B5EF4-FFF2-40B4-BE49-F238E27FC236}">
                <a16:creationId xmlns:a16="http://schemas.microsoft.com/office/drawing/2014/main" id="{EFD6820F-BC63-C811-CF8B-E88338CE05DF}"/>
              </a:ext>
            </a:extLst>
          </p:cNvPr>
          <p:cNvGrpSpPr/>
          <p:nvPr/>
        </p:nvGrpSpPr>
        <p:grpSpPr>
          <a:xfrm>
            <a:off x="667744" y="1777124"/>
            <a:ext cx="4242393" cy="1107996"/>
            <a:chOff x="7482839" y="5169177"/>
            <a:chExt cx="4242393" cy="1107996"/>
          </a:xfrm>
        </p:grpSpPr>
        <p:sp>
          <p:nvSpPr>
            <p:cNvPr id="6" name="TextBox 5">
              <a:extLst>
                <a:ext uri="{FF2B5EF4-FFF2-40B4-BE49-F238E27FC236}">
                  <a16:creationId xmlns:a16="http://schemas.microsoft.com/office/drawing/2014/main" id="{B74B74C8-DC9F-DB48-1650-844F61BD8FE9}"/>
                </a:ext>
              </a:extLst>
            </p:cNvPr>
            <p:cNvSpPr txBox="1"/>
            <p:nvPr/>
          </p:nvSpPr>
          <p:spPr>
            <a:xfrm>
              <a:off x="7498671" y="5169177"/>
              <a:ext cx="4226561" cy="1107996"/>
            </a:xfrm>
            <a:prstGeom prst="rect">
              <a:avLst/>
            </a:prstGeom>
            <a:noFill/>
          </p:spPr>
          <p:txBody>
            <a:bodyPr wrap="square" rtlCol="0">
              <a:spAutoFit/>
            </a:bodyPr>
            <a:lstStyle/>
            <a:p>
              <a:r>
                <a:rPr lang="en-US" sz="6600">
                  <a:latin typeface="HP001 4 hàng" panose="020B0603050302020204" pitchFamily="34" charset="-93"/>
                </a:rPr>
                <a:t>Lam S</a:t>
              </a:r>
              <a:r>
                <a:rPr lang="el-GR" sz="6600">
                  <a:latin typeface="HP001 4 hàng" panose="020B0603050302020204" pitchFamily="34" charset="-93"/>
                </a:rPr>
                <a:t>Ω</a:t>
              </a:r>
              <a:endParaRPr lang="en-US" sz="6600">
                <a:latin typeface="HP001 4 hàng" panose="020B0603050302020204" pitchFamily="34" charset="-93"/>
              </a:endParaRPr>
            </a:p>
          </p:txBody>
        </p:sp>
        <p:sp>
          <p:nvSpPr>
            <p:cNvPr id="8" name="TextBox 7">
              <a:extLst>
                <a:ext uri="{FF2B5EF4-FFF2-40B4-BE49-F238E27FC236}">
                  <a16:creationId xmlns:a16="http://schemas.microsoft.com/office/drawing/2014/main" id="{4CA534FD-F1E7-EBD4-1937-A15D7ADF296E}"/>
                </a:ext>
              </a:extLst>
            </p:cNvPr>
            <p:cNvSpPr txBox="1"/>
            <p:nvPr/>
          </p:nvSpPr>
          <p:spPr>
            <a:xfrm>
              <a:off x="7482839" y="5169177"/>
              <a:ext cx="3977641" cy="1015663"/>
            </a:xfrm>
            <a:prstGeom prst="rect">
              <a:avLst/>
            </a:prstGeom>
            <a:noFill/>
          </p:spPr>
          <p:txBody>
            <a:bodyPr wrap="square" rtlCol="0">
              <a:spAutoFit/>
            </a:bodyPr>
            <a:lstStyle/>
            <a:p>
              <a:r>
                <a:rPr lang="en-US" sz="6000" b="1">
                  <a:latin typeface="HP001 4 hàng" panose="020B0603050302020204" pitchFamily="34" charset="-93"/>
                </a:rPr>
                <a:t>ǰǯǯ</a:t>
              </a:r>
              <a:endParaRPr lang="en-US" sz="6000" b="1"/>
            </a:p>
          </p:txBody>
        </p:sp>
      </p:grpSp>
    </p:spTree>
    <p:extLst>
      <p:ext uri="{BB962C8B-B14F-4D97-AF65-F5344CB8AC3E}">
        <p14:creationId xmlns:p14="http://schemas.microsoft.com/office/powerpoint/2010/main" val="37475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C313645-73A6-9E85-50FA-4243F267B59A}"/>
            </a:ext>
          </a:extLst>
        </p:cNvPr>
        <p:cNvGrpSpPr/>
        <p:nvPr/>
      </p:nvGrpSpPr>
      <p:grpSpPr>
        <a:xfrm>
          <a:off x="0" y="0"/>
          <a:ext cx="0" cy="0"/>
          <a:chOff x="0" y="0"/>
          <a:chExt cx="0" cy="0"/>
        </a:xfrm>
      </p:grpSpPr>
      <p:pic>
        <p:nvPicPr>
          <p:cNvPr id="4" name="Picture 6">
            <a:extLst>
              <a:ext uri="{FF2B5EF4-FFF2-40B4-BE49-F238E27FC236}">
                <a16:creationId xmlns:a16="http://schemas.microsoft.com/office/drawing/2014/main" id="{2558E704-2567-EF6C-06A7-D5E4BB71BF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898"/>
          <a:stretch/>
        </p:blipFill>
        <p:spPr bwMode="auto">
          <a:xfrm>
            <a:off x="500712" y="341243"/>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9786B-B1C6-00E5-2367-AE76BBC2DCCC}"/>
              </a:ext>
            </a:extLst>
          </p:cNvPr>
          <p:cNvSpPr txBox="1"/>
          <p:nvPr/>
        </p:nvSpPr>
        <p:spPr>
          <a:xfrm>
            <a:off x="1700398" y="798443"/>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FB57E25-70FE-3D42-4082-247E1551A105}"/>
              </a:ext>
            </a:extLst>
          </p:cNvPr>
          <p:cNvSpPr txBox="1"/>
          <p:nvPr/>
        </p:nvSpPr>
        <p:spPr>
          <a:xfrm>
            <a:off x="1561250" y="2044147"/>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4A0AD08E-FA36-E195-7F6B-61F7D574BE1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272750" y="3535680"/>
            <a:ext cx="11845284" cy="2048875"/>
          </a:xfrm>
          <a:prstGeom prst="rect">
            <a:avLst/>
          </a:prstGeom>
        </p:spPr>
      </p:pic>
    </p:spTree>
    <p:extLst>
      <p:ext uri="{BB962C8B-B14F-4D97-AF65-F5344CB8AC3E}">
        <p14:creationId xmlns:p14="http://schemas.microsoft.com/office/powerpoint/2010/main" val="38688517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95419B9-1588-640D-5F4B-72B1F99888D0}"/>
              </a:ext>
            </a:extLst>
          </p:cNvPr>
          <p:cNvSpPr/>
          <p:nvPr/>
        </p:nvSpPr>
        <p:spPr>
          <a:xfrm>
            <a:off x="894241" y="372436"/>
            <a:ext cx="7235037"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6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D625DF91-D550-3F72-124E-48D995F630AB}"/>
              </a:ext>
            </a:extLst>
          </p:cNvPr>
          <p:cNvSpPr txBox="1"/>
          <p:nvPr/>
        </p:nvSpPr>
        <p:spPr>
          <a:xfrm>
            <a:off x="2108993" y="4136904"/>
            <a:ext cx="918158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02122"/>
                </a:solidFill>
                <a:effectLst/>
                <a:uLnTx/>
                <a:uFillTx/>
                <a:latin typeface="Nunito" pitchFamily="2" charset="-93"/>
              </a:rPr>
              <a:t>Câu</a:t>
            </a:r>
            <a:r>
              <a:rPr kumimoji="0" lang="en-US" sz="2400" b="1" i="0" u="none" strike="noStrike" kern="1200" cap="none" spc="0" normalizeH="0" noProof="0">
                <a:ln>
                  <a:noFill/>
                </a:ln>
                <a:solidFill>
                  <a:srgbClr val="202122"/>
                </a:solidFill>
                <a:effectLst/>
                <a:uLnTx/>
                <a:uFillTx/>
                <a:latin typeface="Nunito" pitchFamily="2" charset="-93"/>
              </a:rPr>
              <a:t> ca dao ca ngợi ông Lê Lợi, lãnh tụ cuộc khởi nghĩa Lam Sơn chống giặc Minh. Sau khi đuổi hết giặc Minh về nước, Lê lợi lên ngôi vua, lập ra nhà Lê</a:t>
            </a:r>
            <a:endParaRPr kumimoji="0" lang="en-US" sz="2400" b="1" i="0" u="none" strike="noStrike" kern="1200" cap="none" spc="0" normalizeH="0" baseline="0" noProof="0">
              <a:ln>
                <a:noFill/>
              </a:ln>
              <a:solidFill>
                <a:prstClr val="black"/>
              </a:solidFill>
              <a:effectLst/>
              <a:uLnTx/>
              <a:uFillTx/>
              <a:latin typeface="Nunito" pitchFamily="2" charset="-93"/>
            </a:endParaRPr>
          </a:p>
        </p:txBody>
      </p:sp>
      <p:pic>
        <p:nvPicPr>
          <p:cNvPr id="1026" name="Picture 2">
            <a:extLst>
              <a:ext uri="{FF2B5EF4-FFF2-40B4-BE49-F238E27FC236}">
                <a16:creationId xmlns:a16="http://schemas.microsoft.com/office/drawing/2014/main" id="{5BDB97F1-811E-64C7-FD87-F15995B41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714" y="267142"/>
            <a:ext cx="3152776" cy="36858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9C1FDF-E6F3-3752-533A-9736A9C36E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20065" t="10587" r="20612" b="32779"/>
          <a:stretch>
            <a:fillRect/>
          </a:stretch>
        </p:blipFill>
        <p:spPr>
          <a:xfrm>
            <a:off x="355600" y="1625600"/>
            <a:ext cx="7955280" cy="1960552"/>
          </a:xfrm>
          <a:prstGeom prst="rect">
            <a:avLst/>
          </a:prstGeom>
        </p:spPr>
      </p:pic>
      <p:sp>
        <p:nvSpPr>
          <p:cNvPr id="6" name="TextBox 5">
            <a:extLst>
              <a:ext uri="{FF2B5EF4-FFF2-40B4-BE49-F238E27FC236}">
                <a16:creationId xmlns:a16="http://schemas.microsoft.com/office/drawing/2014/main" id="{F7FAE6E1-68C8-1327-5D1F-4E37D4B9E249}"/>
              </a:ext>
            </a:extLst>
          </p:cNvPr>
          <p:cNvSpPr txBox="1"/>
          <p:nvPr/>
        </p:nvSpPr>
        <p:spPr>
          <a:xfrm>
            <a:off x="1239520" y="1919913"/>
            <a:ext cx="6888480" cy="646331"/>
          </a:xfrm>
          <a:prstGeom prst="rect">
            <a:avLst/>
          </a:prstGeom>
          <a:noFill/>
        </p:spPr>
        <p:txBody>
          <a:bodyPr wrap="square" rtlCol="0">
            <a:spAutoFit/>
          </a:bodyPr>
          <a:lstStyle/>
          <a:p>
            <a:r>
              <a:rPr lang="en-US" sz="3600" b="1">
                <a:latin typeface="HP001 4 hàng" panose="020B0603050302020204" pitchFamily="34" charset="-93"/>
              </a:rPr>
              <a:t>Cao nhất là núi Lam S</a:t>
            </a:r>
            <a:r>
              <a:rPr lang="el-GR" sz="3600" b="1">
                <a:latin typeface="HP001 4 hàng" panose="020B0603050302020204" pitchFamily="34" charset="-93"/>
              </a:rPr>
              <a:t>Ω</a:t>
            </a:r>
            <a:endParaRPr lang="en-US" sz="3600" b="1">
              <a:latin typeface="HP001 4 hàng" panose="020B0603050302020204" pitchFamily="34" charset="-93"/>
            </a:endParaRPr>
          </a:p>
        </p:txBody>
      </p:sp>
      <p:sp>
        <p:nvSpPr>
          <p:cNvPr id="7" name="TextBox 6">
            <a:extLst>
              <a:ext uri="{FF2B5EF4-FFF2-40B4-BE49-F238E27FC236}">
                <a16:creationId xmlns:a16="http://schemas.microsoft.com/office/drawing/2014/main" id="{1783B36F-FA4F-8257-C4B5-466188B1B65B}"/>
              </a:ext>
            </a:extLst>
          </p:cNvPr>
          <p:cNvSpPr txBox="1"/>
          <p:nvPr/>
        </p:nvSpPr>
        <p:spPr>
          <a:xfrm>
            <a:off x="589280" y="2671073"/>
            <a:ext cx="7955280" cy="646331"/>
          </a:xfrm>
          <a:prstGeom prst="rect">
            <a:avLst/>
          </a:prstGeom>
          <a:noFill/>
        </p:spPr>
        <p:txBody>
          <a:bodyPr wrap="square" rtlCol="0">
            <a:spAutoFit/>
          </a:bodyPr>
          <a:lstStyle/>
          <a:p>
            <a:r>
              <a:rPr lang="en-US" sz="3600" b="1">
                <a:latin typeface="HP001 4 hàng" panose="020B0603050302020204" pitchFamily="34" charset="-93"/>
              </a:rPr>
              <a:t>Có Ūg </a:t>
            </a:r>
            <a:r>
              <a:rPr lang="el-GR" sz="3600" b="1">
                <a:latin typeface="HP001 4 hàng" panose="020B0603050302020204" pitchFamily="34" charset="-93"/>
              </a:rPr>
              <a:t>ϋ</a:t>
            </a:r>
            <a:r>
              <a:rPr lang="en-US" sz="3600" b="1">
                <a:latin typeface="HP001 4 hàng" panose="020B0603050302020204" pitchFamily="34" charset="-93"/>
              </a:rPr>
              <a:t> L◦ chặn đưŊg giặc Minh</a:t>
            </a:r>
          </a:p>
        </p:txBody>
      </p:sp>
    </p:spTree>
    <p:extLst>
      <p:ext uri="{BB962C8B-B14F-4D97-AF65-F5344CB8AC3E}">
        <p14:creationId xmlns:p14="http://schemas.microsoft.com/office/powerpoint/2010/main" val="11765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1" nodeType="clickEffect">
                                  <p:stCondLst>
                                    <p:cond delay="0"/>
                                  </p:stCondLst>
                                  <p:childTnLst>
                                    <p:anim calcmode="lin" valueType="num">
                                      <p:cBhvr>
                                        <p:cTn id="18" dur="1000"/>
                                        <p:tgtEl>
                                          <p:spTgt spid="10"/>
                                        </p:tgtEl>
                                        <p:attrNameLst>
                                          <p:attrName>ppt_w</p:attrName>
                                        </p:attrNameLst>
                                      </p:cBhvr>
                                      <p:tavLst>
                                        <p:tav tm="0">
                                          <p:val>
                                            <p:strVal val="ppt_w"/>
                                          </p:val>
                                        </p:tav>
                                        <p:tav tm="100000">
                                          <p:val>
                                            <p:fltVal val="0"/>
                                          </p:val>
                                        </p:tav>
                                      </p:tavLst>
                                    </p:anim>
                                    <p:anim calcmode="lin" valueType="num">
                                      <p:cBhvr>
                                        <p:cTn id="19" dur="1000"/>
                                        <p:tgtEl>
                                          <p:spTgt spid="10"/>
                                        </p:tgtEl>
                                        <p:attrNameLst>
                                          <p:attrName>ppt_h</p:attrName>
                                        </p:attrNameLst>
                                      </p:cBhvr>
                                      <p:tavLst>
                                        <p:tav tm="0">
                                          <p:val>
                                            <p:strVal val="ppt_h"/>
                                          </p:val>
                                        </p:tav>
                                        <p:tav tm="100000">
                                          <p:val>
                                            <p:fltVal val="0"/>
                                          </p:val>
                                        </p:tav>
                                      </p:tavLst>
                                    </p:anim>
                                    <p:anim calcmode="lin" valueType="num">
                                      <p:cBhvr>
                                        <p:cTn id="20" dur="1000"/>
                                        <p:tgtEl>
                                          <p:spTgt spid="10"/>
                                        </p:tgtEl>
                                        <p:attrNameLst>
                                          <p:attrName>style.rotation</p:attrName>
                                        </p:attrNameLst>
                                      </p:cBhvr>
                                      <p:tavLst>
                                        <p:tav tm="0">
                                          <p:val>
                                            <p:fltVal val="0"/>
                                          </p:val>
                                        </p:tav>
                                        <p:tav tm="100000">
                                          <p:val>
                                            <p:fltVal val="90"/>
                                          </p:val>
                                        </p:tav>
                                      </p:tavLst>
                                    </p:anim>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428CF2-B7AF-A44E-BF40-6804BF4FC230}"/>
            </a:ext>
          </a:extLst>
        </p:cNvPr>
        <p:cNvGrpSpPr/>
        <p:nvPr/>
      </p:nvGrpSpPr>
      <p:grpSpPr>
        <a:xfrm>
          <a:off x="0" y="0"/>
          <a:ext cx="0" cy="0"/>
          <a:chOff x="0" y="0"/>
          <a:chExt cx="0" cy="0"/>
        </a:xfrm>
      </p:grpSpPr>
      <p:pic>
        <p:nvPicPr>
          <p:cNvPr id="4" name="Picture 6">
            <a:extLst>
              <a:ext uri="{FF2B5EF4-FFF2-40B4-BE49-F238E27FC236}">
                <a16:creationId xmlns:a16="http://schemas.microsoft.com/office/drawing/2014/main" id="{69C77BD2-9ED1-2073-E3C2-5D7800A8DD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898"/>
          <a:stretch/>
        </p:blipFill>
        <p:spPr bwMode="auto">
          <a:xfrm>
            <a:off x="500712" y="341243"/>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562142-2EF6-9582-1E8D-35A18A3A9D32}"/>
              </a:ext>
            </a:extLst>
          </p:cNvPr>
          <p:cNvSpPr txBox="1"/>
          <p:nvPr/>
        </p:nvSpPr>
        <p:spPr>
          <a:xfrm>
            <a:off x="1700398" y="798443"/>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8818ED5-E9FA-B4C9-EB7B-60C946B7F20B}"/>
              </a:ext>
            </a:extLst>
          </p:cNvPr>
          <p:cNvSpPr txBox="1"/>
          <p:nvPr/>
        </p:nvSpPr>
        <p:spPr>
          <a:xfrm>
            <a:off x="1561250" y="2044147"/>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55AFC5C-99D5-159A-3445-FDC986FCEE4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35190" y="3325620"/>
            <a:ext cx="11258316" cy="2323340"/>
          </a:xfrm>
          <a:prstGeom prst="rect">
            <a:avLst/>
          </a:prstGeom>
        </p:spPr>
      </p:pic>
    </p:spTree>
    <p:extLst>
      <p:ext uri="{BB962C8B-B14F-4D97-AF65-F5344CB8AC3E}">
        <p14:creationId xmlns:p14="http://schemas.microsoft.com/office/powerpoint/2010/main" val="2656460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B09B2E-75FF-5122-EFE2-1FB518108EBF}"/>
              </a:ext>
            </a:extLst>
          </p:cNvPr>
          <p:cNvSpPr txBox="1"/>
          <p:nvPr/>
        </p:nvSpPr>
        <p:spPr>
          <a:xfrm>
            <a:off x="3084352" y="1476053"/>
            <a:ext cx="5145039" cy="1952947"/>
          </a:xfrm>
          <a:prstGeom prst="rect">
            <a:avLst/>
          </a:prstGeom>
          <a:noFill/>
        </p:spPr>
        <p:txBody>
          <a:bodyPr vert="horz" lIns="60960" tIns="30480" rIns="60960" bIns="30480" rtlCol="0" anchor="ctr">
            <a:normAutofit/>
          </a:bodyPr>
          <a:lstStyle/>
          <a:p>
            <a:pPr marL="0" marR="0" lvl="0" indent="-152408" algn="ctr" defTabSz="914400"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2D67"/>
                </a:solidFill>
                <a:effectLst/>
                <a:uLnTx/>
                <a:uFillTx/>
                <a:latin typeface="Sigmar One" panose="00000500000000000000" pitchFamily="2" charset="0"/>
                <a:ea typeface="+mn-ea"/>
                <a:cs typeface="+mn-cs"/>
              </a:rPr>
              <a:t>CỦNG CỐ -</a:t>
            </a:r>
          </a:p>
          <a:p>
            <a:pPr marL="0" marR="0" lvl="0" indent="-152408" algn="ctr" defTabSz="914400"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2D67"/>
                </a:solidFill>
                <a:effectLst/>
                <a:uLnTx/>
                <a:uFillTx/>
                <a:latin typeface="Sigmar One" panose="00000500000000000000" pitchFamily="2" charset="0"/>
                <a:ea typeface="+mn-ea"/>
                <a:cs typeface="+mn-cs"/>
              </a:rPr>
              <a:t>DẶN DÒ</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9906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descr="Text&#10;&#10;Description automatically generated">
            <a:extLst>
              <a:ext uri="{FF2B5EF4-FFF2-40B4-BE49-F238E27FC236}">
                <a16:creationId xmlns:a16="http://schemas.microsoft.com/office/drawing/2014/main" id="{C8BE85D9-C997-4A09-B6D2-4216F2D666B0}"/>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548038" y="2484666"/>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DEAE04EE-0F7B-E650-EAA4-183789FEC047}"/>
              </a:ext>
            </a:extLst>
          </p:cNvPr>
          <p:cNvSpPr/>
          <p:nvPr/>
        </p:nvSpPr>
        <p:spPr>
          <a:xfrm>
            <a:off x="1123949" y="276224"/>
            <a:ext cx="10448925" cy="331698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gương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hiền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hòa</a:t>
            </a:r>
            <a:endPar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lòa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gắt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gay</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đằng</a:t>
            </a:r>
            <a:r>
              <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đằng</a:t>
            </a:r>
            <a:r>
              <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04065" rtl="0" eaLnBrk="1" fontAlgn="auto" latinLnBrk="0" hangingPunct="1">
              <a:lnSpc>
                <a:spcPct val="100000"/>
              </a:lnSpc>
              <a:spcBef>
                <a:spcPts val="0"/>
              </a:spcBef>
              <a:spcAft>
                <a:spcPts val="0"/>
              </a:spcAft>
              <a:buClrTx/>
              <a:buSzTx/>
              <a:buFontTx/>
              <a:buNone/>
              <a:tabLst/>
              <a:defRPr/>
            </a:pPr>
            <a:r>
              <a:rPr lang="en-US" sz="3200" i="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Đố</a:t>
            </a:r>
            <a:r>
              <a:rPr lang="en-US" sz="3200" i="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i="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 name="Rectangle: Rounded Corners 2">
            <a:extLst>
              <a:ext uri="{FF2B5EF4-FFF2-40B4-BE49-F238E27FC236}">
                <a16:creationId xmlns:a16="http://schemas.microsoft.com/office/drawing/2014/main" id="{FB921941-8BE8-B540-2547-C5761FDB2DC8}"/>
              </a:ext>
            </a:extLst>
          </p:cNvPr>
          <p:cNvSpPr/>
          <p:nvPr/>
        </p:nvSpPr>
        <p:spPr>
          <a:xfrm>
            <a:off x="3755667" y="4507069"/>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0CF665-C3F0-4FD9-823E-1E63FD18B603}"/>
              </a:ext>
            </a:extLst>
          </p:cNvPr>
          <p:cNvSpPr txBox="1"/>
          <p:nvPr/>
        </p:nvSpPr>
        <p:spPr>
          <a:xfrm>
            <a:off x="527538" y="4756638"/>
            <a:ext cx="11139854" cy="930447"/>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iếu</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điếu</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loài</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lông</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màu</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xám</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tên</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hlinkClick r:id="rId3" action="ppaction://hlinksldjump"/>
          </p:cNvPr>
          <p:cNvPicPr>
            <a:picLocks noChangeAspect="1"/>
          </p:cNvPicPr>
          <p:nvPr/>
        </p:nvPicPr>
        <p:blipFill>
          <a:blip r:embed="rId4"/>
          <a:stretch>
            <a:fillRect/>
          </a:stretch>
        </p:blipFill>
        <p:spPr>
          <a:xfrm>
            <a:off x="733599" y="477749"/>
            <a:ext cx="4907347" cy="3661636"/>
          </a:xfrm>
          <a:prstGeom prst="rect">
            <a:avLst/>
          </a:prstGeom>
        </p:spPr>
      </p:pic>
      <p:pic>
        <p:nvPicPr>
          <p:cNvPr id="5" name="Picture 4"/>
          <p:cNvPicPr>
            <a:picLocks noChangeAspect="1"/>
          </p:cNvPicPr>
          <p:nvPr/>
        </p:nvPicPr>
        <p:blipFill>
          <a:blip r:embed="rId5"/>
          <a:stretch>
            <a:fillRect/>
          </a:stretch>
        </p:blipFill>
        <p:spPr>
          <a:xfrm>
            <a:off x="6551056" y="477749"/>
            <a:ext cx="4885384" cy="3664038"/>
          </a:xfrm>
          <a:prstGeom prst="rect">
            <a:avLst/>
          </a:prstGeom>
        </p:spPr>
      </p:pic>
    </p:spTree>
    <p:extLst>
      <p:ext uri="{BB962C8B-B14F-4D97-AF65-F5344CB8AC3E}">
        <p14:creationId xmlns:p14="http://schemas.microsoft.com/office/powerpoint/2010/main" val="278816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C72B56-0397-4CD6-B8FD-940442007F98}"/>
              </a:ext>
            </a:extLst>
          </p:cNvPr>
          <p:cNvSpPr txBox="1"/>
          <p:nvPr/>
        </p:nvSpPr>
        <p:spPr>
          <a:xfrm>
            <a:off x="835517" y="198281"/>
            <a:ext cx="10520966" cy="584775"/>
          </a:xfrm>
          <a:prstGeom prst="rect">
            <a:avLst/>
          </a:prstGeom>
          <a:noFill/>
        </p:spPr>
        <p:txBody>
          <a:bodyPr wrap="square" rtlCol="0">
            <a:spAutoFit/>
          </a:bodyP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to,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p:cNvPicPr>
            <a:picLocks noChangeAspect="1"/>
          </p:cNvPicPr>
          <p:nvPr/>
        </p:nvPicPr>
        <p:blipFill>
          <a:blip r:embed="rId3"/>
          <a:stretch>
            <a:fillRect/>
          </a:stretch>
        </p:blipFill>
        <p:spPr>
          <a:xfrm>
            <a:off x="1262825" y="1042893"/>
            <a:ext cx="4139350" cy="5526246"/>
          </a:xfrm>
          <a:prstGeom prst="rect">
            <a:avLst/>
          </a:prstGeom>
        </p:spPr>
      </p:pic>
      <p:pic>
        <p:nvPicPr>
          <p:cNvPr id="3" name="Picture 2">
            <a:hlinkClick r:id="rId4" action="ppaction://hlinksldjump"/>
          </p:cNvPr>
          <p:cNvPicPr>
            <a:picLocks noChangeAspect="1"/>
          </p:cNvPicPr>
          <p:nvPr/>
        </p:nvPicPr>
        <p:blipFill>
          <a:blip r:embed="rId5"/>
          <a:stretch>
            <a:fillRect/>
          </a:stretch>
        </p:blipFill>
        <p:spPr>
          <a:xfrm>
            <a:off x="6663475" y="1042893"/>
            <a:ext cx="4144684" cy="5526246"/>
          </a:xfrm>
          <a:prstGeom prst="rect">
            <a:avLst/>
          </a:prstGeom>
        </p:spPr>
      </p:pic>
    </p:spTree>
    <p:extLst>
      <p:ext uri="{BB962C8B-B14F-4D97-AF65-F5344CB8AC3E}">
        <p14:creationId xmlns:p14="http://schemas.microsoft.com/office/powerpoint/2010/main" val="155891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0"/>
            <a:ext cx="12192000" cy="6858000"/>
            <a:chOff x="0" y="0"/>
            <a:chExt cx="12192000" cy="6858000"/>
          </a:xfrm>
        </p:grpSpPr>
        <p:pic>
          <p:nvPicPr>
            <p:cNvPr id="15" name="图片 14"/>
            <p:cNvPicPr>
              <a:picLocks noChangeAspect="1"/>
            </p:cNvPicPr>
            <p:nvPr/>
          </p:nvPicPr>
          <p:blipFill rotWithShape="1">
            <a:blip r:embed="rId8">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17" name="矩形 16"/>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11">
            <a:extLst>
              <a:ext uri="{FF2B5EF4-FFF2-40B4-BE49-F238E27FC236}">
                <a16:creationId xmlns:a16="http://schemas.microsoft.com/office/drawing/2014/main" id="{320EFF06-DAD4-4ED1-B6B0-5F52054FFF36}"/>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A59F93D3-FDBA-4E16-A75D-B38EB1167C33}"/>
              </a:ext>
            </a:extLst>
          </p:cNvPr>
          <p:cNvPicPr>
            <a:picLocks noChangeAspect="1"/>
          </p:cNvPicPr>
          <p:nvPr/>
        </p:nvPicPr>
        <p:blipFill>
          <a:blip r:embed="rId9"/>
          <a:stretch>
            <a:fillRect/>
          </a:stretch>
        </p:blipFill>
        <p:spPr>
          <a:xfrm rot="16200000">
            <a:off x="606694" y="247791"/>
            <a:ext cx="646331" cy="646331"/>
          </a:xfrm>
          <a:prstGeom prst="rect">
            <a:avLst/>
          </a:prstGeom>
        </p:spPr>
      </p:pic>
      <p:grpSp>
        <p:nvGrpSpPr>
          <p:cNvPr id="18" name="PA_库_组合 5">
            <a:extLst>
              <a:ext uri="{FF2B5EF4-FFF2-40B4-BE49-F238E27FC236}">
                <a16:creationId xmlns:a16="http://schemas.microsoft.com/office/drawing/2014/main" id="{AF955D67-9B62-4940-B8F4-48EEBD93AD71}"/>
              </a:ext>
            </a:extLst>
          </p:cNvPr>
          <p:cNvGrpSpPr/>
          <p:nvPr>
            <p:custDataLst>
              <p:tags r:id="rId1"/>
            </p:custDataLst>
          </p:nvPr>
        </p:nvGrpSpPr>
        <p:grpSpPr>
          <a:xfrm>
            <a:off x="432528" y="1398396"/>
            <a:ext cx="587835" cy="671691"/>
            <a:chOff x="1836100" y="2332000"/>
            <a:chExt cx="1572829" cy="820060"/>
          </a:xfrm>
        </p:grpSpPr>
        <p:sp>
          <p:nvSpPr>
            <p:cNvPr id="20" name="任意多边形 10">
              <a:extLst>
                <a:ext uri="{FF2B5EF4-FFF2-40B4-BE49-F238E27FC236}">
                  <a16:creationId xmlns:a16="http://schemas.microsoft.com/office/drawing/2014/main" id="{8A917BB2-2EFD-4897-9ACB-1959781303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11">
              <a:extLst>
                <a:ext uri="{FF2B5EF4-FFF2-40B4-BE49-F238E27FC236}">
                  <a16:creationId xmlns:a16="http://schemas.microsoft.com/office/drawing/2014/main" id="{D963268E-F046-420F-9143-1CC88E8DA1B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文本框 12">
              <a:extLst>
                <a:ext uri="{FF2B5EF4-FFF2-40B4-BE49-F238E27FC236}">
                  <a16:creationId xmlns:a16="http://schemas.microsoft.com/office/drawing/2014/main" id="{3807F0BA-7B52-4C1F-BD4D-91C5B4B25EE8}"/>
                </a:ext>
              </a:extLst>
            </p:cNvPr>
            <p:cNvSpPr txBox="1"/>
            <p:nvPr/>
          </p:nvSpPr>
          <p:spPr>
            <a:xfrm>
              <a:off x="2222349" y="2332000"/>
              <a:ext cx="756775" cy="69555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4" name="Rectangle 23">
            <a:extLst>
              <a:ext uri="{FF2B5EF4-FFF2-40B4-BE49-F238E27FC236}">
                <a16:creationId xmlns:a16="http://schemas.microsoft.com/office/drawing/2014/main" id="{206BA273-B07E-4533-B948-24D1C5B73953}"/>
              </a:ext>
            </a:extLst>
          </p:cNvPr>
          <p:cNvSpPr/>
          <p:nvPr/>
        </p:nvSpPr>
        <p:spPr>
          <a:xfrm>
            <a:off x="1378524" y="1194118"/>
            <a:ext cx="8086290" cy="954107"/>
          </a:xfrm>
          <a:prstGeom prst="rect">
            <a:avLst/>
          </a:prstGeom>
        </p:spPr>
        <p:txBody>
          <a:bodyPr wrap="square">
            <a:spAutoFit/>
          </a:bodyPr>
          <a:lstStyle/>
          <a:p>
            <a:pPr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PA_库_组合 5">
            <a:extLst>
              <a:ext uri="{FF2B5EF4-FFF2-40B4-BE49-F238E27FC236}">
                <a16:creationId xmlns:a16="http://schemas.microsoft.com/office/drawing/2014/main" id="{4138C35B-3DFC-4261-9E48-0DF6427B2EBA}"/>
              </a:ext>
            </a:extLst>
          </p:cNvPr>
          <p:cNvGrpSpPr/>
          <p:nvPr>
            <p:custDataLst>
              <p:tags r:id="rId2"/>
            </p:custDataLst>
          </p:nvPr>
        </p:nvGrpSpPr>
        <p:grpSpPr>
          <a:xfrm>
            <a:off x="464149" y="2423255"/>
            <a:ext cx="587835" cy="671691"/>
            <a:chOff x="1836100" y="2332000"/>
            <a:chExt cx="1572829" cy="820060"/>
          </a:xfrm>
        </p:grpSpPr>
        <p:sp>
          <p:nvSpPr>
            <p:cNvPr id="26" name="任意多边形 10">
              <a:extLst>
                <a:ext uri="{FF2B5EF4-FFF2-40B4-BE49-F238E27FC236}">
                  <a16:creationId xmlns:a16="http://schemas.microsoft.com/office/drawing/2014/main" id="{C816C71D-5565-47CD-95DD-52C5541860B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a:extLst>
                <a:ext uri="{FF2B5EF4-FFF2-40B4-BE49-F238E27FC236}">
                  <a16:creationId xmlns:a16="http://schemas.microsoft.com/office/drawing/2014/main" id="{4283F3D7-B157-4344-8A18-CBDC2F26A902}"/>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a:extLst>
                <a:ext uri="{FF2B5EF4-FFF2-40B4-BE49-F238E27FC236}">
                  <a16:creationId xmlns:a16="http://schemas.microsoft.com/office/drawing/2014/main" id="{173C7EBF-EE59-4E00-BD2F-012139CDA592}"/>
                </a:ext>
              </a:extLst>
            </p:cNvPr>
            <p:cNvSpPr txBox="1"/>
            <p:nvPr/>
          </p:nvSpPr>
          <p:spPr>
            <a:xfrm>
              <a:off x="2222349" y="2332000"/>
              <a:ext cx="756775" cy="69555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9" name="Rectangle 28">
            <a:extLst>
              <a:ext uri="{FF2B5EF4-FFF2-40B4-BE49-F238E27FC236}">
                <a16:creationId xmlns:a16="http://schemas.microsoft.com/office/drawing/2014/main" id="{7F332A78-68DF-4A6E-A353-2987DDFA0B49}"/>
              </a:ext>
            </a:extLst>
          </p:cNvPr>
          <p:cNvSpPr/>
          <p:nvPr/>
        </p:nvSpPr>
        <p:spPr>
          <a:xfrm>
            <a:off x="1196342" y="2484563"/>
            <a:ext cx="10267647" cy="523220"/>
          </a:xfrm>
          <a:prstGeom prst="rect">
            <a:avLst/>
          </a:prstGeom>
        </p:spPr>
        <p:txBody>
          <a:bodyPr wrap="square">
            <a:spAutoFit/>
          </a:bodyPr>
          <a:lstStyle/>
          <a:p>
            <a:pPr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Gõ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vi-VN" sz="28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PA_库_组合 5">
            <a:extLst>
              <a:ext uri="{FF2B5EF4-FFF2-40B4-BE49-F238E27FC236}">
                <a16:creationId xmlns:a16="http://schemas.microsoft.com/office/drawing/2014/main" id="{DDD162D4-F836-4635-84ED-55677FBC3E52}"/>
              </a:ext>
            </a:extLst>
          </p:cNvPr>
          <p:cNvGrpSpPr/>
          <p:nvPr>
            <p:custDataLst>
              <p:tags r:id="rId3"/>
            </p:custDataLst>
          </p:nvPr>
        </p:nvGrpSpPr>
        <p:grpSpPr>
          <a:xfrm>
            <a:off x="535685" y="3369878"/>
            <a:ext cx="587835" cy="671691"/>
            <a:chOff x="1836100" y="2332000"/>
            <a:chExt cx="1572829" cy="820060"/>
          </a:xfrm>
        </p:grpSpPr>
        <p:sp>
          <p:nvSpPr>
            <p:cNvPr id="31" name="任意多边形 10">
              <a:extLst>
                <a:ext uri="{FF2B5EF4-FFF2-40B4-BE49-F238E27FC236}">
                  <a16:creationId xmlns:a16="http://schemas.microsoft.com/office/drawing/2014/main" id="{8439F104-1BB9-4CC7-B9F6-06F5F43ABCA1}"/>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D02151E4-019B-441F-856B-DE4B535F4D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AE8FA472-D004-415A-AD43-D92D8F031519}"/>
                </a:ext>
              </a:extLst>
            </p:cNvPr>
            <p:cNvSpPr txBox="1"/>
            <p:nvPr/>
          </p:nvSpPr>
          <p:spPr>
            <a:xfrm>
              <a:off x="2222349" y="2332000"/>
              <a:ext cx="756775" cy="69555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4" name="Rectangle 33">
            <a:extLst>
              <a:ext uri="{FF2B5EF4-FFF2-40B4-BE49-F238E27FC236}">
                <a16:creationId xmlns:a16="http://schemas.microsoft.com/office/drawing/2014/main" id="{238AB3E8-5777-42C4-91E5-A83AD5EDC0FC}"/>
              </a:ext>
            </a:extLst>
          </p:cNvPr>
          <p:cNvSpPr/>
          <p:nvPr/>
        </p:nvSpPr>
        <p:spPr>
          <a:xfrm>
            <a:off x="1313254" y="3439545"/>
            <a:ext cx="10207394" cy="523220"/>
          </a:xfrm>
          <a:prstGeom prst="rect">
            <a:avLst/>
          </a:prstGeom>
        </p:spPr>
        <p:txBody>
          <a:bodyPr wrap="square">
            <a:spAutoFit/>
          </a:bodyPr>
          <a:lstStyle/>
          <a:p>
            <a:pPr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gian</a:t>
            </a:r>
            <a:r>
              <a:rPr lang="en-US" sz="2800" dirty="0">
                <a:latin typeface="Arial-Rounded" panose="020B0500000000000000" pitchFamily="34" charset="0"/>
                <a:ea typeface="Arial-Rounded" panose="020B0500000000000000" pitchFamily="34" charset="0"/>
                <a:cs typeface="Arial-Rounded" panose="020B0500000000000000" pitchFamily="34" charset="0"/>
              </a:rPr>
              <a:t> nan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trống</a:t>
            </a:r>
            <a:r>
              <a:rPr lang="vi-VN" sz="28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5" name="PA_库_组合 5">
            <a:extLst>
              <a:ext uri="{FF2B5EF4-FFF2-40B4-BE49-F238E27FC236}">
                <a16:creationId xmlns:a16="http://schemas.microsoft.com/office/drawing/2014/main" id="{B4D84E1D-27A5-4683-954F-31096D0669B8}"/>
              </a:ext>
            </a:extLst>
          </p:cNvPr>
          <p:cNvGrpSpPr/>
          <p:nvPr>
            <p:custDataLst>
              <p:tags r:id="rId4"/>
            </p:custDataLst>
          </p:nvPr>
        </p:nvGrpSpPr>
        <p:grpSpPr>
          <a:xfrm>
            <a:off x="544597" y="4265325"/>
            <a:ext cx="587835" cy="671691"/>
            <a:chOff x="1836100" y="2332000"/>
            <a:chExt cx="1572829" cy="820060"/>
          </a:xfrm>
        </p:grpSpPr>
        <p:sp>
          <p:nvSpPr>
            <p:cNvPr id="36" name="任意多边形 10">
              <a:extLst>
                <a:ext uri="{FF2B5EF4-FFF2-40B4-BE49-F238E27FC236}">
                  <a16:creationId xmlns:a16="http://schemas.microsoft.com/office/drawing/2014/main" id="{E01CE7C2-3D91-41CE-8C17-7C0495945B6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任意多边形 11">
              <a:extLst>
                <a:ext uri="{FF2B5EF4-FFF2-40B4-BE49-F238E27FC236}">
                  <a16:creationId xmlns:a16="http://schemas.microsoft.com/office/drawing/2014/main" id="{FDE2F991-9201-433D-978B-80A549FA6C0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文本框 12">
              <a:extLst>
                <a:ext uri="{FF2B5EF4-FFF2-40B4-BE49-F238E27FC236}">
                  <a16:creationId xmlns:a16="http://schemas.microsoft.com/office/drawing/2014/main" id="{A94E5C43-3526-4D66-BB5B-51EB87935DB5}"/>
                </a:ext>
              </a:extLst>
            </p:cNvPr>
            <p:cNvSpPr txBox="1"/>
            <p:nvPr/>
          </p:nvSpPr>
          <p:spPr>
            <a:xfrm>
              <a:off x="2222349" y="2332000"/>
              <a:ext cx="756775" cy="69555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9" name="Rectangle 38">
            <a:extLst>
              <a:ext uri="{FF2B5EF4-FFF2-40B4-BE49-F238E27FC236}">
                <a16:creationId xmlns:a16="http://schemas.microsoft.com/office/drawing/2014/main" id="{F6BAC05F-1476-4C07-B5B3-68F57210B71F}"/>
              </a:ext>
            </a:extLst>
          </p:cNvPr>
          <p:cNvSpPr/>
          <p:nvPr/>
        </p:nvSpPr>
        <p:spPr>
          <a:xfrm>
            <a:off x="1276790" y="4372478"/>
            <a:ext cx="10327853" cy="523220"/>
          </a:xfrm>
          <a:prstGeom prst="rect">
            <a:avLst/>
          </a:prstGeom>
        </p:spPr>
        <p:txBody>
          <a:bodyPr wrap="square">
            <a:spAutoFit/>
          </a:bodyPr>
          <a:lstStyle/>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hồng</a:t>
            </a:r>
            <a:r>
              <a:rPr lang="vi-VN" sz="2800" dirty="0">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FD6A1643-D6A7-4A02-A5D3-5B3A7410D7AB}"/>
              </a:ext>
            </a:extLst>
          </p:cNvPr>
          <p:cNvGrpSpPr/>
          <p:nvPr/>
        </p:nvGrpSpPr>
        <p:grpSpPr>
          <a:xfrm>
            <a:off x="9240409" y="-448419"/>
            <a:ext cx="2844126" cy="2557500"/>
            <a:chOff x="7656473" y="831396"/>
            <a:chExt cx="3689350" cy="3269584"/>
          </a:xfrm>
        </p:grpSpPr>
        <p:pic>
          <p:nvPicPr>
            <p:cNvPr id="41" name="图片 2" descr="2">
              <a:extLst>
                <a:ext uri="{FF2B5EF4-FFF2-40B4-BE49-F238E27FC236}">
                  <a16:creationId xmlns:a16="http://schemas.microsoft.com/office/drawing/2014/main" id="{E8A9DD5C-9874-4A1E-8316-2D01897C576F}"/>
                </a:ext>
              </a:extLst>
            </p:cNvPr>
            <p:cNvPicPr>
              <a:picLocks noChangeAspect="1"/>
            </p:cNvPicPr>
            <p:nvPr/>
          </p:nvPicPr>
          <p:blipFill>
            <a:blip r:embed="rId10"/>
            <a:stretch>
              <a:fillRect/>
            </a:stretch>
          </p:blipFill>
          <p:spPr>
            <a:xfrm>
              <a:off x="7656473" y="831396"/>
              <a:ext cx="3689350" cy="3127375"/>
            </a:xfrm>
            <a:prstGeom prst="rect">
              <a:avLst/>
            </a:prstGeom>
          </p:spPr>
        </p:pic>
        <p:sp>
          <p:nvSpPr>
            <p:cNvPr id="42" name="Rounded Rectangle 53">
              <a:extLst>
                <a:ext uri="{FF2B5EF4-FFF2-40B4-BE49-F238E27FC236}">
                  <a16:creationId xmlns:a16="http://schemas.microsoft.com/office/drawing/2014/main" id="{EEB3D26B-CDCC-41ED-A232-337597F5117C}"/>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3" name="PA_库_组合 5">
            <a:extLst>
              <a:ext uri="{FF2B5EF4-FFF2-40B4-BE49-F238E27FC236}">
                <a16:creationId xmlns:a16="http://schemas.microsoft.com/office/drawing/2014/main" id="{B4D84E1D-27A5-4683-954F-31096D0669B8}"/>
              </a:ext>
            </a:extLst>
          </p:cNvPr>
          <p:cNvGrpSpPr/>
          <p:nvPr>
            <p:custDataLst>
              <p:tags r:id="rId5"/>
            </p:custDataLst>
          </p:nvPr>
        </p:nvGrpSpPr>
        <p:grpSpPr>
          <a:xfrm>
            <a:off x="544597" y="5261947"/>
            <a:ext cx="587835" cy="671691"/>
            <a:chOff x="1836100" y="2332000"/>
            <a:chExt cx="1572829" cy="820060"/>
          </a:xfrm>
        </p:grpSpPr>
        <p:sp>
          <p:nvSpPr>
            <p:cNvPr id="44" name="任意多边形 10">
              <a:extLst>
                <a:ext uri="{FF2B5EF4-FFF2-40B4-BE49-F238E27FC236}">
                  <a16:creationId xmlns:a16="http://schemas.microsoft.com/office/drawing/2014/main" id="{E01CE7C2-3D91-41CE-8C17-7C0495945B6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任意多边形 11">
              <a:extLst>
                <a:ext uri="{FF2B5EF4-FFF2-40B4-BE49-F238E27FC236}">
                  <a16:creationId xmlns:a16="http://schemas.microsoft.com/office/drawing/2014/main" id="{FDE2F991-9201-433D-978B-80A549FA6C0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文本框 12">
              <a:extLst>
                <a:ext uri="{FF2B5EF4-FFF2-40B4-BE49-F238E27FC236}">
                  <a16:creationId xmlns:a16="http://schemas.microsoft.com/office/drawing/2014/main" id="{A94E5C43-3526-4D66-BB5B-51EB87935DB5}"/>
                </a:ext>
              </a:extLst>
            </p:cNvPr>
            <p:cNvSpPr txBox="1"/>
            <p:nvPr/>
          </p:nvSpPr>
          <p:spPr>
            <a:xfrm>
              <a:off x="2222349" y="2332000"/>
              <a:ext cx="756775" cy="77031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50" name="Rectangle 49">
            <a:extLst>
              <a:ext uri="{FF2B5EF4-FFF2-40B4-BE49-F238E27FC236}">
                <a16:creationId xmlns:a16="http://schemas.microsoft.com/office/drawing/2014/main" id="{F6BAC05F-1476-4C07-B5B3-68F57210B71F}"/>
              </a:ext>
            </a:extLst>
          </p:cNvPr>
          <p:cNvSpPr/>
          <p:nvPr/>
        </p:nvSpPr>
        <p:spPr>
          <a:xfrm>
            <a:off x="1313254" y="5362487"/>
            <a:ext cx="10327853" cy="523220"/>
          </a:xfrm>
          <a:prstGeom prst="rect">
            <a:avLst/>
          </a:prstGeom>
        </p:spPr>
        <p:txBody>
          <a:bodyPr wrap="square">
            <a:spAutoFit/>
          </a:bodyPr>
          <a:lstStyle/>
          <a:p>
            <a:pPr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vi-VN" sz="2800" dirty="0">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anim calcmode="lin" valueType="num">
                                      <p:cBhvr>
                                        <p:cTn id="11" dur="750" fill="hold"/>
                                        <p:tgtEl>
                                          <p:spTgt spid="24"/>
                                        </p:tgtEl>
                                        <p:attrNameLst>
                                          <p:attrName>ppt_x</p:attrName>
                                        </p:attrNameLst>
                                      </p:cBhvr>
                                      <p:tavLst>
                                        <p:tav tm="0">
                                          <p:val>
                                            <p:strVal val="#ppt_x"/>
                                          </p:val>
                                        </p:tav>
                                        <p:tav tm="100000">
                                          <p:val>
                                            <p:strVal val="#ppt_x"/>
                                          </p:val>
                                        </p:tav>
                                      </p:tavLst>
                                    </p:anim>
                                    <p:anim calcmode="lin" valueType="num">
                                      <p:cBhvr>
                                        <p:cTn id="1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750"/>
                                        <p:tgtEl>
                                          <p:spTgt spid="2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750"/>
                                        <p:tgtEl>
                                          <p:spTgt spid="29"/>
                                        </p:tgtEl>
                                      </p:cBhvr>
                                    </p:animEffect>
                                    <p:anim calcmode="lin" valueType="num">
                                      <p:cBhvr>
                                        <p:cTn id="21" dur="750" fill="hold"/>
                                        <p:tgtEl>
                                          <p:spTgt spid="29"/>
                                        </p:tgtEl>
                                        <p:attrNameLst>
                                          <p:attrName>ppt_x</p:attrName>
                                        </p:attrNameLst>
                                      </p:cBhvr>
                                      <p:tavLst>
                                        <p:tav tm="0">
                                          <p:val>
                                            <p:strVal val="#ppt_x"/>
                                          </p:val>
                                        </p:tav>
                                        <p:tav tm="100000">
                                          <p:val>
                                            <p:strVal val="#ppt_x"/>
                                          </p:val>
                                        </p:tav>
                                      </p:tavLst>
                                    </p:anim>
                                    <p:anim calcmode="lin" valueType="num">
                                      <p:cBhvr>
                                        <p:cTn id="22"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750"/>
                                        <p:tgtEl>
                                          <p:spTgt spid="3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750"/>
                                        <p:tgtEl>
                                          <p:spTgt spid="34"/>
                                        </p:tgtEl>
                                      </p:cBhvr>
                                    </p:animEffect>
                                    <p:anim calcmode="lin" valueType="num">
                                      <p:cBhvr>
                                        <p:cTn id="31" dur="750" fill="hold"/>
                                        <p:tgtEl>
                                          <p:spTgt spid="34"/>
                                        </p:tgtEl>
                                        <p:attrNameLst>
                                          <p:attrName>ppt_x</p:attrName>
                                        </p:attrNameLst>
                                      </p:cBhvr>
                                      <p:tavLst>
                                        <p:tav tm="0">
                                          <p:val>
                                            <p:strVal val="#ppt_x"/>
                                          </p:val>
                                        </p:tav>
                                        <p:tav tm="100000">
                                          <p:val>
                                            <p:strVal val="#ppt_x"/>
                                          </p:val>
                                        </p:tav>
                                      </p:tavLst>
                                    </p:anim>
                                    <p:anim calcmode="lin" valueType="num">
                                      <p:cBhvr>
                                        <p:cTn id="3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750"/>
                                        <p:tgtEl>
                                          <p:spTgt spid="3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750"/>
                                        <p:tgtEl>
                                          <p:spTgt spid="39"/>
                                        </p:tgtEl>
                                      </p:cBhvr>
                                    </p:animEffect>
                                    <p:anim calcmode="lin" valueType="num">
                                      <p:cBhvr>
                                        <p:cTn id="41" dur="750" fill="hold"/>
                                        <p:tgtEl>
                                          <p:spTgt spid="39"/>
                                        </p:tgtEl>
                                        <p:attrNameLst>
                                          <p:attrName>ppt_x</p:attrName>
                                        </p:attrNameLst>
                                      </p:cBhvr>
                                      <p:tavLst>
                                        <p:tav tm="0">
                                          <p:val>
                                            <p:strVal val="#ppt_x"/>
                                          </p:val>
                                        </p:tav>
                                        <p:tav tm="100000">
                                          <p:val>
                                            <p:strVal val="#ppt_x"/>
                                          </p:val>
                                        </p:tav>
                                      </p:tavLst>
                                    </p:anim>
                                    <p:anim calcmode="lin" valueType="num">
                                      <p:cBhvr>
                                        <p:cTn id="42"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left)">
                                      <p:cBhvr>
                                        <p:cTn id="53" dur="750"/>
                                        <p:tgtEl>
                                          <p:spTgt spid="43"/>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750"/>
                                        <p:tgtEl>
                                          <p:spTgt spid="50"/>
                                        </p:tgtEl>
                                      </p:cBhvr>
                                    </p:animEffect>
                                    <p:anim calcmode="lin" valueType="num">
                                      <p:cBhvr>
                                        <p:cTn id="57" dur="750" fill="hold"/>
                                        <p:tgtEl>
                                          <p:spTgt spid="50"/>
                                        </p:tgtEl>
                                        <p:attrNameLst>
                                          <p:attrName>ppt_x</p:attrName>
                                        </p:attrNameLst>
                                      </p:cBhvr>
                                      <p:tavLst>
                                        <p:tav tm="0">
                                          <p:val>
                                            <p:strVal val="#ppt_x"/>
                                          </p:val>
                                        </p:tav>
                                        <p:tav tm="100000">
                                          <p:val>
                                            <p:strVal val="#ppt_x"/>
                                          </p:val>
                                        </p:tav>
                                      </p:tavLst>
                                    </p:anim>
                                    <p:anim calcmode="lin" valueType="num">
                                      <p:cBhvr>
                                        <p:cTn id="58" dur="75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4" grpId="0"/>
      <p:bldP spid="39" grpId="0"/>
      <p:bldP spid="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EDFF-8EC1-C024-90BC-6991A5FD0F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07A849-A15C-4A48-4947-FF332AA7F47B}"/>
              </a:ext>
            </a:extLst>
          </p:cNvPr>
          <p:cNvSpPr>
            <a:spLocks noGrp="1"/>
          </p:cNvSpPr>
          <p:nvPr>
            <p:ph idx="1"/>
          </p:nvPr>
        </p:nvSpPr>
        <p:spPr/>
        <p:txBody>
          <a:bodyPr/>
          <a:lstStyle/>
          <a:p>
            <a:endParaRPr lang="en-US"/>
          </a:p>
        </p:txBody>
      </p:sp>
      <p:pic>
        <p:nvPicPr>
          <p:cNvPr id="4" name="Picture 2" descr="Tuyển tập những mẫu khung ảnh đẹp nhất hiện nay">
            <a:extLst>
              <a:ext uri="{FF2B5EF4-FFF2-40B4-BE49-F238E27FC236}">
                <a16:creationId xmlns:a16="http://schemas.microsoft.com/office/drawing/2014/main" id="{1C654C7D-ED0F-8241-B00F-DB911A23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4FB399-C2FB-A0E9-70C8-781919E1938A}"/>
              </a:ext>
            </a:extLst>
          </p:cNvPr>
          <p:cNvSpPr/>
          <p:nvPr/>
        </p:nvSpPr>
        <p:spPr>
          <a:xfrm>
            <a:off x="291242" y="239933"/>
            <a:ext cx="11609515" cy="6341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7BCACDF0-C7F9-4C73-6D43-827E960BA4A7}"/>
              </a:ext>
            </a:extLst>
          </p:cNvPr>
          <p:cNvSpPr/>
          <p:nvPr/>
        </p:nvSpPr>
        <p:spPr>
          <a:xfrm>
            <a:off x="10544776" y="276225"/>
            <a:ext cx="1165745" cy="1167048"/>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a:ln>
            <a:solidFill>
              <a:schemeClr val="bg1"/>
            </a:solidFill>
          </a:ln>
        </p:spPr>
        <p:txBody>
          <a:bodyPr/>
          <a:lstStyle/>
          <a:p>
            <a:endParaRPr lang="en-US"/>
          </a:p>
        </p:txBody>
      </p:sp>
      <p:pic>
        <p:nvPicPr>
          <p:cNvPr id="7" name="Picture 6">
            <a:extLst>
              <a:ext uri="{FF2B5EF4-FFF2-40B4-BE49-F238E27FC236}">
                <a16:creationId xmlns:a16="http://schemas.microsoft.com/office/drawing/2014/main" id="{41738545-4FB3-B479-2C2A-88BB98A7AC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95890" l="9689" r="89965">
                        <a14:foregroundMark x1="19031" y1="78082" x2="40138" y2="95890"/>
                        <a14:foregroundMark x1="40138" y1="95890" x2="40138" y2="95890"/>
                        <a14:foregroundMark x1="27336" y1="84932" x2="49135" y2="90411"/>
                        <a14:foregroundMark x1="74048" y1="86301" x2="83737" y2="91781"/>
                        <a14:foregroundMark x1="74048" y1="85388" x2="85813" y2="94521"/>
                        <a14:foregroundMark x1="67820" y1="89041" x2="85467" y2="89041"/>
                        <a14:foregroundMark x1="68858" y1="80822" x2="82353" y2="86758"/>
                      </a14:backgroundRemoval>
                    </a14:imgEffect>
                  </a14:imgLayer>
                </a14:imgProps>
              </a:ext>
            </a:extLst>
          </a:blip>
          <a:stretch>
            <a:fillRect/>
          </a:stretch>
        </p:blipFill>
        <p:spPr>
          <a:xfrm>
            <a:off x="-395792" y="5474704"/>
            <a:ext cx="1528536" cy="1221137"/>
          </a:xfrm>
          <a:prstGeom prst="rect">
            <a:avLst/>
          </a:prstGeom>
          <a:ln>
            <a:solidFill>
              <a:schemeClr val="bg1"/>
            </a:solidFill>
          </a:ln>
        </p:spPr>
      </p:pic>
      <p:sp>
        <p:nvSpPr>
          <p:cNvPr id="8" name="Text Box 4">
            <a:extLst>
              <a:ext uri="{FF2B5EF4-FFF2-40B4-BE49-F238E27FC236}">
                <a16:creationId xmlns:a16="http://schemas.microsoft.com/office/drawing/2014/main" id="{46E18356-ED40-6AAA-34E9-EE35BF1A4EEC}"/>
              </a:ext>
            </a:extLst>
          </p:cNvPr>
          <p:cNvSpPr txBox="1">
            <a:spLocks noChangeArrowheads="1"/>
          </p:cNvSpPr>
          <p:nvPr/>
        </p:nvSpPr>
        <p:spPr bwMode="auto">
          <a:xfrm>
            <a:off x="838200" y="817088"/>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dirty="0">
                <a:ln>
                  <a:noFill/>
                </a:ln>
                <a:solidFill>
                  <a:srgbClr val="FF0000"/>
                </a:solidFill>
                <a:effectLst/>
                <a:uLnTx/>
                <a:uFillTx/>
                <a:latin typeface="Nunito Black" pitchFamily="2" charset="0"/>
                <a:ea typeface="+mn-ea"/>
                <a:cs typeface="+mn-cs"/>
              </a:rPr>
              <a:t>1. </a:t>
            </a:r>
            <a:r>
              <a:rPr kumimoji="0" lang="en-US" altLang="en-US" sz="2400" b="1" i="0" u="sng" strike="noStrike" kern="1200" cap="none" spc="0" normalizeH="0" baseline="0" noProof="0" dirty="0" err="1">
                <a:ln>
                  <a:noFill/>
                </a:ln>
                <a:solidFill>
                  <a:srgbClr val="FF0000"/>
                </a:solidFill>
                <a:effectLst/>
                <a:uLnTx/>
                <a:uFillTx/>
                <a:latin typeface="Nunito Black" pitchFamily="2" charset="0"/>
                <a:ea typeface="+mn-ea"/>
                <a:cs typeface="+mn-cs"/>
              </a:rPr>
              <a:t>Tư</a:t>
            </a:r>
            <a:r>
              <a:rPr kumimoji="0" lang="en-US" altLang="en-US" sz="2400" b="1" i="0" u="sng"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400" b="1" i="0" u="sng" strike="noStrike" kern="1200" cap="none" spc="0" normalizeH="0" baseline="0" noProof="0" dirty="0" err="1">
                <a:ln>
                  <a:noFill/>
                </a:ln>
                <a:solidFill>
                  <a:srgbClr val="FF0000"/>
                </a:solidFill>
                <a:effectLst/>
                <a:uLnTx/>
                <a:uFillTx/>
                <a:latin typeface="Nunito Black" pitchFamily="2" charset="0"/>
                <a:ea typeface="+mn-ea"/>
                <a:cs typeface="+mn-cs"/>
              </a:rPr>
              <a:t>thế</a:t>
            </a:r>
            <a:r>
              <a:rPr kumimoji="0" lang="en-US" altLang="en-US" sz="2400" b="1" i="0" u="sng"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400" b="1" i="0" u="sng" strike="noStrike" kern="1200" cap="none" spc="0" normalizeH="0" baseline="0" noProof="0" dirty="0" err="1">
                <a:ln>
                  <a:noFill/>
                </a:ln>
                <a:solidFill>
                  <a:srgbClr val="FF0000"/>
                </a:solidFill>
                <a:effectLst/>
                <a:uLnTx/>
                <a:uFillTx/>
                <a:latin typeface="Nunito Black" pitchFamily="2" charset="0"/>
                <a:ea typeface="+mn-ea"/>
                <a:cs typeface="+mn-cs"/>
              </a:rPr>
              <a:t>ngồi</a:t>
            </a:r>
            <a:r>
              <a:rPr kumimoji="0" lang="en-US" altLang="en-US" sz="2400" b="1" i="0" u="sng"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altLang="en-US" sz="2400" b="1" i="0" u="sng" strike="noStrike" kern="1200" cap="none" spc="0" normalizeH="0" baseline="0" noProof="0" dirty="0" err="1">
                <a:ln>
                  <a:noFill/>
                </a:ln>
                <a:solidFill>
                  <a:srgbClr val="FF0000"/>
                </a:solidFill>
                <a:effectLst/>
                <a:uLnTx/>
                <a:uFillTx/>
                <a:latin typeface="Nunito Black" pitchFamily="2" charset="0"/>
                <a:ea typeface="+mn-ea"/>
                <a:cs typeface="+mn-cs"/>
              </a:rPr>
              <a:t>viết</a:t>
            </a:r>
            <a:r>
              <a:rPr kumimoji="0" lang="en-US" altLang="en-US" sz="2400" b="1" i="0" u="sng" strike="noStrike" kern="1200" cap="none" spc="0" normalizeH="0" baseline="0" noProof="0" dirty="0">
                <a:ln>
                  <a:noFill/>
                </a:ln>
                <a:solidFill>
                  <a:srgbClr val="FF0000"/>
                </a:solidFill>
                <a:effectLst/>
                <a:uLnTx/>
                <a:uFillTx/>
                <a:latin typeface="Nunito Black" pitchFamily="2" charset="0"/>
                <a:ea typeface="+mn-ea"/>
                <a:cs typeface="+mn-cs"/>
              </a:rPr>
              <a: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Lưng</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thẳng</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không</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tì</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ngực</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vào</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bàn</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Đầu</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hơi</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cúi</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Mắt</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cách</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vở</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khoảng</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25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đến</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30 cm.</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Tay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phải</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cầm</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bút</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Tay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tì</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nhẹ</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lên</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mép</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vở</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để</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giữ</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Hai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chân</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để</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song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song</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thoải</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Nunito Black" pitchFamily="2" charset="0"/>
                <a:ea typeface="+mn-ea"/>
                <a:cs typeface="+mn-cs"/>
              </a:rPr>
              <a:t>mái</a:t>
            </a:r>
            <a:r>
              <a:rPr kumimoji="0" lang="en-US" alt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p>
          <a:p>
            <a:pPr marL="0" marR="0" lvl="0" indent="0" algn="just" defTabSz="609539"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 Box 6">
            <a:extLst>
              <a:ext uri="{FF2B5EF4-FFF2-40B4-BE49-F238E27FC236}">
                <a16:creationId xmlns:a16="http://schemas.microsoft.com/office/drawing/2014/main" id="{E06C99EE-A25C-DAEE-93BD-ABCE8D52A38F}"/>
              </a:ext>
            </a:extLst>
          </p:cNvPr>
          <p:cNvSpPr txBox="1">
            <a:spLocks noChangeArrowheads="1"/>
          </p:cNvSpPr>
          <p:nvPr/>
        </p:nvSpPr>
        <p:spPr bwMode="auto">
          <a:xfrm>
            <a:off x="940275" y="3587851"/>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2. Cách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Cầm bút bằng 3 ngón tay: ngón cái, ngón trỏ, ngón giữa.</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Khi viết, dùng 3 ngón tay di chuyển bút từ trái sang phải, cán bút nghiêng về phía bên phải, cổ tay, khuỷu tay và cánh tay cử động mềm mại, thoải mái;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Không nên cầm bút tay trái.</a:t>
            </a:r>
          </a:p>
        </p:txBody>
      </p:sp>
      <p:pic>
        <p:nvPicPr>
          <p:cNvPr id="10" name="Picture 2" descr="Khi viết, các... - Sách và Thiết bị Giáo dục cho bé vào Lớp 1 | Facebook">
            <a:extLst>
              <a:ext uri="{FF2B5EF4-FFF2-40B4-BE49-F238E27FC236}">
                <a16:creationId xmlns:a16="http://schemas.microsoft.com/office/drawing/2014/main" id="{DA8CDED2-E198-F7E1-B039-017558189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739" y="2406751"/>
            <a:ext cx="3706623" cy="392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5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2.5"/>
                                          </p:val>
                                        </p:tav>
                                        <p:tav tm="100000">
                                          <p:val>
                                            <p:strVal val="#ppt_w"/>
                                          </p:val>
                                        </p:tav>
                                      </p:tavLst>
                                    </p:anim>
                                    <p:anim calcmode="lin" valueType="num">
                                      <p:cBhvr>
                                        <p:cTn id="15" dur="500" fill="hold"/>
                                        <p:tgtEl>
                                          <p:spTgt spid="9"/>
                                        </p:tgtEl>
                                        <p:attrNameLst>
                                          <p:attrName>ppt_h</p:attrName>
                                        </p:attrNameLst>
                                      </p:cBhvr>
                                      <p:tavLst>
                                        <p:tav tm="0">
                                          <p:val>
                                            <p:strVal val="#ppt_h*0.01"/>
                                          </p:val>
                                        </p:tav>
                                        <p:tav tm="100000">
                                          <p:val>
                                            <p:strVal val="#ppt_h"/>
                                          </p:val>
                                        </p:tav>
                                      </p:tavLst>
                                    </p:anim>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h+1"/>
                                          </p:val>
                                        </p:tav>
                                        <p:tav tm="100000">
                                          <p:val>
                                            <p:strVal val="#ppt_y"/>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oy writing on the table 300941 Vector Art at Vecteez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9468" y="3524037"/>
            <a:ext cx="3498729" cy="30559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E43CBCD-F6C5-4FB6-8398-2E3E76A069A9}"/>
              </a:ext>
            </a:extLst>
          </p:cNvPr>
          <p:cNvSpPr txBox="1"/>
          <p:nvPr/>
        </p:nvSpPr>
        <p:spPr>
          <a:xfrm>
            <a:off x="1982913" y="380693"/>
            <a:ext cx="8313184" cy="584775"/>
          </a:xfrm>
          <a:prstGeom prst="rect">
            <a:avLst/>
          </a:prstGeom>
          <a:noFill/>
        </p:spPr>
        <p:txBody>
          <a:bodyPr wrap="square" rtlCol="0">
            <a:spAutoFit/>
          </a:bodyPr>
          <a:lstStyle/>
          <a:p>
            <a:pPr algn="ctr"/>
            <a:r>
              <a:rPr lang="en-US" sz="3200" b="1" dirty="0">
                <a:solidFill>
                  <a:srgbClr val="002060"/>
                </a:solidFill>
                <a:cs typeface="Times New Roman" panose="02020603050405020304" pitchFamily="18" charset="0"/>
              </a:rPr>
              <a:t>LƯU Ý TƯ THẾ NGỒI KHI VIẾT BÀI</a:t>
            </a:r>
          </a:p>
        </p:txBody>
      </p:sp>
      <p:cxnSp>
        <p:nvCxnSpPr>
          <p:cNvPr id="16" name="Straight Connector 15">
            <a:extLst>
              <a:ext uri="{FF2B5EF4-FFF2-40B4-BE49-F238E27FC236}">
                <a16:creationId xmlns:a16="http://schemas.microsoft.com/office/drawing/2014/main" id="{37015A83-D8AC-41E4-B6B3-AAD3B5870275}"/>
              </a:ext>
            </a:extLst>
          </p:cNvPr>
          <p:cNvCxnSpPr>
            <a:cxnSpLocks/>
          </p:cNvCxnSpPr>
          <p:nvPr/>
        </p:nvCxnSpPr>
        <p:spPr>
          <a:xfrm>
            <a:off x="2133600" y="965469"/>
            <a:ext cx="8822023" cy="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E43CBCD-F6C5-4FB6-8398-2E3E76A069A9}"/>
              </a:ext>
            </a:extLst>
          </p:cNvPr>
          <p:cNvSpPr txBox="1"/>
          <p:nvPr/>
        </p:nvSpPr>
        <p:spPr>
          <a:xfrm>
            <a:off x="321347" y="1624862"/>
            <a:ext cx="8203915" cy="584775"/>
          </a:xfrm>
          <a:prstGeom prst="rect">
            <a:avLst/>
          </a:prstGeom>
          <a:noFill/>
        </p:spPr>
        <p:txBody>
          <a:bodyPr wrap="square" rtlCol="0">
            <a:spAutoFit/>
          </a:bodyPr>
          <a:lstStyle/>
          <a:p>
            <a:pPr algn="ct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Lưng</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thẳng</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không</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tì</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ngực</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vào</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bàn</a:t>
            </a:r>
            <a:r>
              <a:rPr lang="en-US" sz="3200" b="1" dirty="0">
                <a:solidFill>
                  <a:srgbClr val="002060"/>
                </a:solidFill>
                <a:cs typeface="Times New Roman" panose="02020603050405020304" pitchFamily="18" charset="0"/>
              </a:rPr>
              <a:t>.</a:t>
            </a:r>
          </a:p>
        </p:txBody>
      </p:sp>
      <p:sp>
        <p:nvSpPr>
          <p:cNvPr id="21" name="TextBox 20">
            <a:extLst>
              <a:ext uri="{FF2B5EF4-FFF2-40B4-BE49-F238E27FC236}">
                <a16:creationId xmlns:a16="http://schemas.microsoft.com/office/drawing/2014/main" id="{BE43CBCD-F6C5-4FB6-8398-2E3E76A069A9}"/>
              </a:ext>
            </a:extLst>
          </p:cNvPr>
          <p:cNvSpPr txBox="1"/>
          <p:nvPr/>
        </p:nvSpPr>
        <p:spPr>
          <a:xfrm>
            <a:off x="321347" y="2217501"/>
            <a:ext cx="9113177" cy="584775"/>
          </a:xfrm>
          <a:prstGeom prst="rect">
            <a:avLst/>
          </a:prstGeom>
          <a:noFill/>
        </p:spPr>
        <p:txBody>
          <a:bodyPr wrap="square" rtlCol="0">
            <a:spAutoFit/>
          </a:bodyPr>
          <a:lstStyle/>
          <a:p>
            <a:pPr algn="ct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Đầu</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hơi</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cúi</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Mắt</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cách</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vở</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khoảng</a:t>
            </a:r>
            <a:r>
              <a:rPr lang="en-US" sz="3200" b="1" dirty="0">
                <a:solidFill>
                  <a:srgbClr val="002060"/>
                </a:solidFill>
                <a:cs typeface="Times New Roman" panose="02020603050405020304" pitchFamily="18" charset="0"/>
              </a:rPr>
              <a:t> 25cm.</a:t>
            </a:r>
          </a:p>
        </p:txBody>
      </p:sp>
      <p:sp>
        <p:nvSpPr>
          <p:cNvPr id="24" name="TextBox 23">
            <a:extLst>
              <a:ext uri="{FF2B5EF4-FFF2-40B4-BE49-F238E27FC236}">
                <a16:creationId xmlns:a16="http://schemas.microsoft.com/office/drawing/2014/main" id="{BE43CBCD-F6C5-4FB6-8398-2E3E76A069A9}"/>
              </a:ext>
            </a:extLst>
          </p:cNvPr>
          <p:cNvSpPr txBox="1"/>
          <p:nvPr/>
        </p:nvSpPr>
        <p:spPr>
          <a:xfrm>
            <a:off x="416383" y="2802276"/>
            <a:ext cx="7593085" cy="584775"/>
          </a:xfrm>
          <a:prstGeom prst="rect">
            <a:avLst/>
          </a:prstGeom>
          <a:noFill/>
        </p:spPr>
        <p:txBody>
          <a:bodyPr wrap="square" rtlCol="0">
            <a:spAutoFit/>
          </a:bodyPr>
          <a:lstStyle/>
          <a:p>
            <a:pPr algn="ct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Tay</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trái</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tì</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nhẹ</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lên</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mép</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vở</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để</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giữ</a:t>
            </a:r>
            <a:r>
              <a:rPr lang="en-US" sz="3200" b="1" dirty="0">
                <a:solidFill>
                  <a:srgbClr val="002060"/>
                </a:solidFill>
                <a:cs typeface="Times New Roman" panose="02020603050405020304" pitchFamily="18" charset="0"/>
              </a:rPr>
              <a:t>.</a:t>
            </a:r>
          </a:p>
        </p:txBody>
      </p:sp>
      <p:sp>
        <p:nvSpPr>
          <p:cNvPr id="25" name="TextBox 24">
            <a:extLst>
              <a:ext uri="{FF2B5EF4-FFF2-40B4-BE49-F238E27FC236}">
                <a16:creationId xmlns:a16="http://schemas.microsoft.com/office/drawing/2014/main" id="{BE43CBCD-F6C5-4FB6-8398-2E3E76A069A9}"/>
              </a:ext>
            </a:extLst>
          </p:cNvPr>
          <p:cNvSpPr txBox="1"/>
          <p:nvPr/>
        </p:nvSpPr>
        <p:spPr>
          <a:xfrm>
            <a:off x="321347" y="3534019"/>
            <a:ext cx="7593085" cy="584775"/>
          </a:xfrm>
          <a:prstGeom prst="rect">
            <a:avLst/>
          </a:prstGeom>
          <a:noFill/>
        </p:spPr>
        <p:txBody>
          <a:bodyPr wrap="square" rtlCol="0">
            <a:spAutoFit/>
          </a:bodyPr>
          <a:lstStyle/>
          <a:p>
            <a:pPr algn="ct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Hai</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chân</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để</a:t>
            </a:r>
            <a:r>
              <a:rPr lang="en-US" sz="3200" b="1" dirty="0">
                <a:solidFill>
                  <a:srgbClr val="002060"/>
                </a:solidFill>
                <a:cs typeface="Times New Roman" panose="02020603050405020304" pitchFamily="18" charset="0"/>
              </a:rPr>
              <a:t> song </a:t>
            </a:r>
            <a:r>
              <a:rPr lang="en-US" sz="3200" b="1" dirty="0" err="1">
                <a:solidFill>
                  <a:srgbClr val="002060"/>
                </a:solidFill>
                <a:cs typeface="Times New Roman" panose="02020603050405020304" pitchFamily="18" charset="0"/>
              </a:rPr>
              <a:t>song</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thoải</a:t>
            </a:r>
            <a:r>
              <a:rPr lang="en-US" sz="3200" b="1" dirty="0">
                <a:solidFill>
                  <a:srgbClr val="002060"/>
                </a:solidFill>
                <a:cs typeface="Times New Roman" panose="02020603050405020304" pitchFamily="18" charset="0"/>
              </a:rPr>
              <a:t> </a:t>
            </a:r>
            <a:r>
              <a:rPr lang="en-US" sz="3200" b="1" dirty="0" err="1">
                <a:solidFill>
                  <a:srgbClr val="002060"/>
                </a:solidFill>
                <a:cs typeface="Times New Roman" panose="02020603050405020304" pitchFamily="18" charset="0"/>
              </a:rPr>
              <a:t>mái</a:t>
            </a:r>
            <a:r>
              <a:rPr lang="en-US" sz="3200" b="1"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14669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up)">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32730DF-856B-6F18-BB62-F49D7B15BC47}"/>
              </a:ext>
            </a:extLst>
          </p:cNvPr>
          <p:cNvGrpSpPr/>
          <p:nvPr/>
        </p:nvGrpSpPr>
        <p:grpSpPr>
          <a:xfrm>
            <a:off x="1412240" y="264160"/>
            <a:ext cx="9041028" cy="1912318"/>
            <a:chOff x="1412240" y="264160"/>
            <a:chExt cx="9041028" cy="1912318"/>
          </a:xfrm>
        </p:grpSpPr>
        <p:pic>
          <p:nvPicPr>
            <p:cNvPr id="5" name="Picture 4">
              <a:extLst>
                <a:ext uri="{FF2B5EF4-FFF2-40B4-BE49-F238E27FC236}">
                  <a16:creationId xmlns:a16="http://schemas.microsoft.com/office/drawing/2014/main" id="{B48317AE-B1D4-0DF6-A056-67AFB70102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5822" t="11981" r="16759" b="32778"/>
            <a:stretch>
              <a:fillRect/>
            </a:stretch>
          </p:blipFill>
          <p:spPr>
            <a:xfrm>
              <a:off x="1412240" y="264160"/>
              <a:ext cx="9041028" cy="1912318"/>
            </a:xfrm>
            <a:prstGeom prst="rect">
              <a:avLst/>
            </a:prstGeom>
          </p:spPr>
        </p:pic>
        <p:sp>
          <p:nvSpPr>
            <p:cNvPr id="6" name="TextBox 5">
              <a:extLst>
                <a:ext uri="{FF2B5EF4-FFF2-40B4-BE49-F238E27FC236}">
                  <a16:creationId xmlns:a16="http://schemas.microsoft.com/office/drawing/2014/main" id="{A491423E-AF95-C221-D1A6-0E576CE792F8}"/>
                </a:ext>
              </a:extLst>
            </p:cNvPr>
            <p:cNvSpPr txBox="1"/>
            <p:nvPr/>
          </p:nvSpPr>
          <p:spPr>
            <a:xfrm>
              <a:off x="2865120" y="510239"/>
              <a:ext cx="6888480" cy="646331"/>
            </a:xfrm>
            <a:prstGeom prst="rect">
              <a:avLst/>
            </a:prstGeom>
            <a:noFill/>
          </p:spPr>
          <p:txBody>
            <a:bodyPr wrap="square" rtlCol="0">
              <a:spAutoFit/>
            </a:bodyPr>
            <a:lstStyle/>
            <a:p>
              <a:r>
                <a:rPr lang="en-US" sz="3600" b="1">
                  <a:latin typeface="HP001 4 hàng" panose="020B0603050302020204" pitchFamily="34" charset="-93"/>
                </a:rPr>
                <a:t>Cao nhất là núi Lam S</a:t>
              </a:r>
              <a:r>
                <a:rPr lang="el-GR" sz="3600" b="1">
                  <a:latin typeface="HP001 4 hàng" panose="020B0603050302020204" pitchFamily="34" charset="-93"/>
                </a:rPr>
                <a:t>Ω</a:t>
              </a:r>
              <a:endParaRPr lang="en-US" sz="3600" b="1">
                <a:latin typeface="HP001 4 hàng" panose="020B0603050302020204" pitchFamily="34" charset="-93"/>
              </a:endParaRPr>
            </a:p>
          </p:txBody>
        </p:sp>
        <p:sp>
          <p:nvSpPr>
            <p:cNvPr id="7" name="TextBox 6">
              <a:extLst>
                <a:ext uri="{FF2B5EF4-FFF2-40B4-BE49-F238E27FC236}">
                  <a16:creationId xmlns:a16="http://schemas.microsoft.com/office/drawing/2014/main" id="{E1F8DA42-4E1E-92BC-5899-E4DD77C6EAA9}"/>
                </a:ext>
              </a:extLst>
            </p:cNvPr>
            <p:cNvSpPr txBox="1"/>
            <p:nvPr/>
          </p:nvSpPr>
          <p:spPr>
            <a:xfrm>
              <a:off x="2214880" y="1261399"/>
              <a:ext cx="7955280" cy="646331"/>
            </a:xfrm>
            <a:prstGeom prst="rect">
              <a:avLst/>
            </a:prstGeom>
            <a:noFill/>
          </p:spPr>
          <p:txBody>
            <a:bodyPr wrap="square" rtlCol="0">
              <a:spAutoFit/>
            </a:bodyPr>
            <a:lstStyle/>
            <a:p>
              <a:r>
                <a:rPr lang="en-US" sz="3600" b="1">
                  <a:latin typeface="HP001 4 hàng" panose="020B0603050302020204" pitchFamily="34" charset="-93"/>
                </a:rPr>
                <a:t>Có Ūg </a:t>
              </a:r>
              <a:r>
                <a:rPr lang="el-GR" sz="3600" b="1">
                  <a:latin typeface="HP001 4 hàng" panose="020B0603050302020204" pitchFamily="34" charset="-93"/>
                </a:rPr>
                <a:t>ϋ</a:t>
              </a:r>
              <a:r>
                <a:rPr lang="en-US" sz="3600" b="1">
                  <a:latin typeface="HP001 4 hàng" panose="020B0603050302020204" pitchFamily="34" charset="-93"/>
                </a:rPr>
                <a:t> L◦ chặn đưŊg giặc Minh</a:t>
              </a:r>
            </a:p>
          </p:txBody>
        </p:sp>
      </p:grpSp>
      <p:pic>
        <p:nvPicPr>
          <p:cNvPr id="9" name="Picture 8">
            <a:extLst>
              <a:ext uri="{FF2B5EF4-FFF2-40B4-BE49-F238E27FC236}">
                <a16:creationId xmlns:a16="http://schemas.microsoft.com/office/drawing/2014/main" id="{7A67958A-3155-7B59-41AA-D0538DBBB42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245286" y="2301628"/>
            <a:ext cx="9701427" cy="2002051"/>
          </a:xfrm>
          <a:prstGeom prst="rect">
            <a:avLst/>
          </a:prstGeom>
        </p:spPr>
      </p:pic>
      <p:grpSp>
        <p:nvGrpSpPr>
          <p:cNvPr id="17" name="Group 16">
            <a:extLst>
              <a:ext uri="{FF2B5EF4-FFF2-40B4-BE49-F238E27FC236}">
                <a16:creationId xmlns:a16="http://schemas.microsoft.com/office/drawing/2014/main" id="{C1D4A944-B5A3-7618-444A-45F69D6C1A98}"/>
              </a:ext>
            </a:extLst>
          </p:cNvPr>
          <p:cNvGrpSpPr/>
          <p:nvPr/>
        </p:nvGrpSpPr>
        <p:grpSpPr>
          <a:xfrm>
            <a:off x="2066967" y="5042603"/>
            <a:ext cx="4242393" cy="1107996"/>
            <a:chOff x="7482839" y="5169177"/>
            <a:chExt cx="4242393" cy="1107996"/>
          </a:xfrm>
        </p:grpSpPr>
        <p:sp>
          <p:nvSpPr>
            <p:cNvPr id="16" name="TextBox 15">
              <a:extLst>
                <a:ext uri="{FF2B5EF4-FFF2-40B4-BE49-F238E27FC236}">
                  <a16:creationId xmlns:a16="http://schemas.microsoft.com/office/drawing/2014/main" id="{3B5AEF43-F920-50B4-13B4-4F26CEDB7B48}"/>
                </a:ext>
              </a:extLst>
            </p:cNvPr>
            <p:cNvSpPr txBox="1"/>
            <p:nvPr/>
          </p:nvSpPr>
          <p:spPr>
            <a:xfrm>
              <a:off x="7498671" y="5169177"/>
              <a:ext cx="4226561" cy="1107996"/>
            </a:xfrm>
            <a:prstGeom prst="rect">
              <a:avLst/>
            </a:prstGeom>
            <a:noFill/>
          </p:spPr>
          <p:txBody>
            <a:bodyPr wrap="square" rtlCol="0">
              <a:spAutoFit/>
            </a:bodyPr>
            <a:lstStyle/>
            <a:p>
              <a:r>
                <a:rPr lang="en-US" sz="6600">
                  <a:latin typeface="HP001 4 hàng" panose="020B0603050302020204" pitchFamily="34" charset="-93"/>
                </a:rPr>
                <a:t>Lam S</a:t>
              </a:r>
              <a:r>
                <a:rPr lang="el-GR" sz="6600">
                  <a:latin typeface="HP001 4 hàng" panose="020B0603050302020204" pitchFamily="34" charset="-93"/>
                </a:rPr>
                <a:t>Ω</a:t>
              </a:r>
              <a:endParaRPr lang="en-US" sz="6600">
                <a:latin typeface="HP001 4 hàng" panose="020B0603050302020204" pitchFamily="34" charset="-93"/>
              </a:endParaRPr>
            </a:p>
          </p:txBody>
        </p:sp>
        <p:sp>
          <p:nvSpPr>
            <p:cNvPr id="15" name="TextBox 14">
              <a:extLst>
                <a:ext uri="{FF2B5EF4-FFF2-40B4-BE49-F238E27FC236}">
                  <a16:creationId xmlns:a16="http://schemas.microsoft.com/office/drawing/2014/main" id="{24BDDB27-8ADC-F85E-5526-C442893B8200}"/>
                </a:ext>
              </a:extLst>
            </p:cNvPr>
            <p:cNvSpPr txBox="1"/>
            <p:nvPr/>
          </p:nvSpPr>
          <p:spPr>
            <a:xfrm>
              <a:off x="7482839" y="5169177"/>
              <a:ext cx="3977641" cy="1015663"/>
            </a:xfrm>
            <a:prstGeom prst="rect">
              <a:avLst/>
            </a:prstGeom>
            <a:noFill/>
          </p:spPr>
          <p:txBody>
            <a:bodyPr wrap="square" rtlCol="0">
              <a:spAutoFit/>
            </a:bodyPr>
            <a:lstStyle/>
            <a:p>
              <a:r>
                <a:rPr lang="en-US" sz="6000">
                  <a:latin typeface="HP001 4 hàng" panose="020B0603050302020204" pitchFamily="34" charset="-93"/>
                </a:rPr>
                <a:t>ǰǯǯ</a:t>
              </a:r>
              <a:endParaRPr lang="en-US" sz="6000"/>
            </a:p>
          </p:txBody>
        </p:sp>
      </p:grpSp>
    </p:spTree>
    <p:extLst>
      <p:ext uri="{BB962C8B-B14F-4D97-AF65-F5344CB8AC3E}">
        <p14:creationId xmlns:p14="http://schemas.microsoft.com/office/powerpoint/2010/main" val="2654562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96" y="197617"/>
            <a:ext cx="10840213"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90" y="823787"/>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365" y="1584420"/>
            <a:ext cx="6879830" cy="126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973" y="2819400"/>
            <a:ext cx="6879830" cy="144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460" y="4314485"/>
            <a:ext cx="6879830" cy="180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476" y="4023356"/>
            <a:ext cx="4612078" cy="283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1"/>
          <p:cNvSpPr txBox="1">
            <a:spLocks noChangeArrowheads="1"/>
          </p:cNvSpPr>
          <p:nvPr/>
        </p:nvSpPr>
        <p:spPr bwMode="auto">
          <a:xfrm>
            <a:off x="3443353" y="1726298"/>
            <a:ext cx="63578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Đọc</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đúng</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rõ</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ràng</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bài</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đọc</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biết</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ngắt</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nghỉ</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nhấn</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giọng</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phù</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hợp</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085" name="Text Box 13"/>
          <p:cNvSpPr txBox="1">
            <a:spLocks noChangeArrowheads="1"/>
          </p:cNvSpPr>
          <p:nvPr/>
        </p:nvSpPr>
        <p:spPr bwMode="auto">
          <a:xfrm>
            <a:off x="3294038" y="2971800"/>
            <a:ext cx="5970196" cy="8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Trả</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lời</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được</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các</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câu</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hỏi</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liên</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quan</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đến</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bài</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học</a:t>
            </a:r>
            <a:r>
              <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baseline="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hiểu</a:t>
            </a:r>
            <a:r>
              <a:rPr kumimoji="0" lang="en-US" sz="2400" b="0" i="0" u="none" strike="noStrike" kern="1200" cap="none" spc="0" normalizeH="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nội</a:t>
            </a:r>
            <a:r>
              <a:rPr kumimoji="0" lang="en-US" sz="2400" b="0" i="0" u="none" strike="noStrike" kern="1200" cap="none" spc="0" normalizeH="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dung </a:t>
            </a:r>
            <a:r>
              <a:rPr kumimoji="0" lang="en-US" sz="2400" b="0" i="0" u="none" strike="noStrike" kern="1200" cap="none" spc="0" normalizeH="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và</a:t>
            </a:r>
            <a:r>
              <a:rPr kumimoji="0" lang="en-US" sz="2400" b="0" i="0" u="none" strike="noStrike" kern="1200" cap="none" spc="0" normalizeH="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ý </a:t>
            </a:r>
            <a:r>
              <a:rPr kumimoji="0" lang="en-US" sz="2400" b="0" i="0" u="none" strike="noStrike" kern="1200" cap="none" spc="0" normalizeH="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nghĩa</a:t>
            </a:r>
            <a:r>
              <a:rPr kumimoji="0" lang="en-US" sz="2400" b="0" i="0" u="none" strike="noStrike" kern="1200" cap="none" spc="0" normalizeH="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câu</a:t>
            </a:r>
            <a:r>
              <a:rPr kumimoji="0" lang="en-US" sz="2400" b="0" i="0" u="none" strike="noStrike" kern="1200" cap="none" spc="0" normalizeH="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400" b="0" i="0" u="none" strike="noStrike" kern="1200" cap="none" spc="0" normalizeH="0" noProof="0" dirty="0" err="1">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rPr>
              <a:t>chuyện</a:t>
            </a:r>
            <a:endParaRPr kumimoji="0" lang="en-US" sz="2400" b="0" i="0" u="none" strike="noStrike" kern="1200" cap="none" spc="0" normalizeH="0" baseline="0" noProof="0" dirty="0">
              <a:ln>
                <a:noFill/>
              </a:ln>
              <a:solidFill>
                <a:srgbClr val="2801C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086" name="Text Box 14"/>
          <p:cNvSpPr txBox="1">
            <a:spLocks noChangeArrowheads="1"/>
          </p:cNvSpPr>
          <p:nvPr/>
        </p:nvSpPr>
        <p:spPr bwMode="auto">
          <a:xfrm>
            <a:off x="3294038" y="4703270"/>
            <a:ext cx="5595520" cy="8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14000"/>
              </a:lnSpc>
              <a:spcBef>
                <a:spcPts val="0"/>
              </a:spcBef>
              <a:spcAft>
                <a:spcPts val="0"/>
              </a:spcAft>
              <a:buClrTx/>
              <a:buSzTx/>
              <a:buFontTx/>
              <a:buNone/>
              <a:tabLst/>
              <a:defRPr/>
            </a:pPr>
            <a:r>
              <a:rPr lang="it-IT" sz="2400" dirty="0">
                <a:solidFill>
                  <a:srgbClr val="2801CF"/>
                </a:solidFill>
                <a:cs typeface="Arial" panose="020B0604020202020204" pitchFamily="34" charset="0"/>
              </a:rPr>
              <a:t>Ôn chữ viết hoa L, viết từ ứng dụng, câu ứng dụng</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3" name="Rounded Rectangle 12"/>
          <p:cNvSpPr/>
          <p:nvPr/>
        </p:nvSpPr>
        <p:spPr>
          <a:xfrm>
            <a:off x="4187655" y="792399"/>
            <a:ext cx="4182962" cy="658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28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CẦU CẦN ĐẠT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4" name="Oval 13"/>
          <p:cNvSpPr/>
          <p:nvPr/>
        </p:nvSpPr>
        <p:spPr>
          <a:xfrm>
            <a:off x="2707808" y="1700497"/>
            <a:ext cx="762000" cy="740721"/>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5" name="Oval 14"/>
          <p:cNvSpPr/>
          <p:nvPr/>
        </p:nvSpPr>
        <p:spPr>
          <a:xfrm>
            <a:off x="2443073" y="3048282"/>
            <a:ext cx="774522" cy="748342"/>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6" name="Oval 15"/>
          <p:cNvSpPr/>
          <p:nvPr/>
        </p:nvSpPr>
        <p:spPr>
          <a:xfrm>
            <a:off x="2532038" y="4782489"/>
            <a:ext cx="762000" cy="740721"/>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329860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ipe(left)">
                                      <p:cBhvr>
                                        <p:cTn id="12" dur="500"/>
                                        <p:tgtEl>
                                          <p:spTgt spid="3080"/>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083"/>
                                        </p:tgtEl>
                                        <p:attrNameLst>
                                          <p:attrName>style.visibility</p:attrName>
                                        </p:attrNameLst>
                                      </p:cBhvr>
                                      <p:to>
                                        <p:strVal val="visible"/>
                                      </p:to>
                                    </p:set>
                                    <p:animEffect transition="in" filter="wipe(left)">
                                      <p:cBhvr>
                                        <p:cTn id="20" dur="500"/>
                                        <p:tgtEl>
                                          <p:spTgt spid="3083"/>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3081"/>
                                        </p:tgtEl>
                                        <p:attrNameLst>
                                          <p:attrName>style.visibility</p:attrName>
                                        </p:attrNameLst>
                                      </p:cBhvr>
                                      <p:to>
                                        <p:strVal val="visible"/>
                                      </p:to>
                                    </p:set>
                                    <p:animEffect transition="in" filter="wipe(left)">
                                      <p:cBhvr>
                                        <p:cTn id="24" dur="500"/>
                                        <p:tgtEl>
                                          <p:spTgt spid="308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nodeType="afterGroup">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3085"/>
                                        </p:tgtEl>
                                        <p:attrNameLst>
                                          <p:attrName>style.visibility</p:attrName>
                                        </p:attrNameLst>
                                      </p:cBhvr>
                                      <p:to>
                                        <p:strVal val="visible"/>
                                      </p:to>
                                    </p:set>
                                    <p:animEffect transition="in" filter="wipe(left)">
                                      <p:cBhvr>
                                        <p:cTn id="31" dur="500"/>
                                        <p:tgtEl>
                                          <p:spTgt spid="3085"/>
                                        </p:tgtEl>
                                      </p:cBhvr>
                                    </p:animEffect>
                                  </p:childTnLst>
                                </p:cTn>
                              </p:par>
                            </p:childTnLst>
                          </p:cTn>
                        </p:par>
                        <p:par>
                          <p:cTn id="32" fill="hold" nodeType="afterGroup">
                            <p:stCondLst>
                              <p:cond delay="2500"/>
                            </p:stCondLst>
                            <p:childTnLst>
                              <p:par>
                                <p:cTn id="33" presetID="22" presetClass="entr" presetSubtype="8" fill="hold" nodeType="after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wipe(left)">
                                      <p:cBhvr>
                                        <p:cTn id="35" dur="500"/>
                                        <p:tgtEl>
                                          <p:spTgt spid="308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3086"/>
                                        </p:tgtEl>
                                        <p:attrNameLst>
                                          <p:attrName>style.visibility</p:attrName>
                                        </p:attrNameLst>
                                      </p:cBhvr>
                                      <p:to>
                                        <p:strVal val="visible"/>
                                      </p:to>
                                    </p:set>
                                    <p:animEffect transition="in" filter="wipe(left)">
                                      <p:cBhvr>
                                        <p:cTn id="42"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5" grpId="0"/>
      <p:bldP spid="3086" grpId="0"/>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C65618EE-D27B-9FF0-CDFE-B1A8262E57E0}"/>
              </a:ext>
            </a:extLst>
          </p:cNvPr>
          <p:cNvSpPr/>
          <p:nvPr/>
        </p:nvSpPr>
        <p:spPr>
          <a:xfrm>
            <a:off x="1062304" y="113925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868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06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00DE7E3E-F857-441C-AC3A-A3564D1711E7}"/>
              </a:ext>
            </a:extLst>
          </p:cNvPr>
          <p:cNvPicPr>
            <a:picLocks noChangeAspect="1"/>
          </p:cNvPicPr>
          <p:nvPr/>
        </p:nvPicPr>
        <p:blipFill>
          <a:blip r:embed="rId4">
            <a:lum bright="70000" contrast="-70000"/>
          </a:blip>
          <a:stretch>
            <a:fillRect/>
          </a:stretch>
        </p:blipFill>
        <p:spPr>
          <a:xfrm>
            <a:off x="2405143" y="1813449"/>
            <a:ext cx="5968501"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5">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586145"/>
          </a:xfrm>
          <a:prstGeom prst="rect">
            <a:avLst/>
          </a:prstGeom>
          <a:noFill/>
        </p:spPr>
        <p:txBody>
          <a:bodyPr wrap="square" rtlCol="0">
            <a:spAutoFit/>
          </a:bodyPr>
          <a:lstStyle/>
          <a:p>
            <a:pPr algn="just"/>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Ngày</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xưa</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muôn</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loài</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sống</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trong</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rừng</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già</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tối</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tăm</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ẩm</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ướt</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Gõ</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kiến</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được</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giao</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nhiệm</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vụ</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đến</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các</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nhà</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hỏi</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xem</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ai</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có</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thể</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đi</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tìm</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mặt</a:t>
            </a:r>
            <a:r>
              <a:rPr lang="en-US" sz="2100" dirty="0">
                <a:latin typeface="Arial" panose="020B0604020202020204" pitchFamily="34" charset="0"/>
                <a:ea typeface="Arial-Rounded" panose="020B0500000000000000" pitchFamily="34" charset="0"/>
                <a:cs typeface="Arial" panose="020B0604020202020204" pitchFamily="34" charset="0"/>
              </a:rPr>
              <a:t> </a:t>
            </a:r>
            <a:r>
              <a:rPr lang="en-US" sz="2100" dirty="0" err="1">
                <a:latin typeface="Arial" panose="020B0604020202020204" pitchFamily="34" charset="0"/>
                <a:ea typeface="Arial-Rounded" panose="020B0500000000000000" pitchFamily="34" charset="0"/>
                <a:cs typeface="Arial" panose="020B0604020202020204" pitchFamily="34" charset="0"/>
              </a:rPr>
              <a:t>trời</a:t>
            </a:r>
            <a:r>
              <a:rPr lang="en-US" sz="2100" dirty="0">
                <a:latin typeface="Arial" panose="020B0604020202020204" pitchFamily="34" charset="0"/>
                <a:ea typeface="Arial-Rounded" panose="020B0500000000000000" pitchFamily="34" charset="0"/>
                <a:cs typeface="Arial" panose="020B0604020202020204" pitchFamily="34" charset="0"/>
              </a:rPr>
              <a:t>.</a:t>
            </a:r>
          </a:p>
          <a:p>
            <a:pPr algn="just"/>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Gõ</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kiến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gõ</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cửa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công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công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mải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múa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Gõ</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cửa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liếu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điếu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liếu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điếu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bận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cãi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nhau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Gõ</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cửa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chích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chòe</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chích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chòe</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mải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hót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Chỉ</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có</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nhận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lời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tìm</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mặt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bụi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lim.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đậu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Gió</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lạnh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rít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ù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ù</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Mấy</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lần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suýt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ngã</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Nó</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quắp</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những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ngón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chân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thật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chặt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vào</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thân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cây</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Chờ</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mãi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đợi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mãi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Nghĩ</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thương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các</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bạn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trong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tối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tăm</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ẩm</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ướt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đấm</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ngực</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kêu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Kì</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lạ</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thay</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vừa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dứt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tiếng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kêu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đầu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thì</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sương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tan.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Dứt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tiếng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kêu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thứ</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hai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sao</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lặn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Dứt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tiếng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kêu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thứ</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ba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đằng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đông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ửng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sáng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mặt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hiện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ra.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Mặt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trời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vươn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những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cánh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tay</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ánh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sáng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đính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lên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đầu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một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cụm</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lửa</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hồng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a:t>
            </a:r>
          </a:p>
          <a:p>
            <a:pPr algn="just"/>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Gà</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trống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vui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sướng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bay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về</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Bay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tới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đâu</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ánh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sáng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theo</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đến</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đấy</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Đất</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rừng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sáng</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tươi</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như</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tranh</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r>
              <a:rPr lang="en-US" sz="2100" b="0" i="0" dirty="0" err="1">
                <a:solidFill>
                  <a:srgbClr val="000000"/>
                </a:solidFill>
                <a:effectLst/>
                <a:latin typeface="Arial" panose="020B0604020202020204" pitchFamily="34" charset="0"/>
                <a:ea typeface="Arial-Rounded" panose="020B0500000000000000" pitchFamily="34" charset="0"/>
                <a:cs typeface="Arial" panose="020B0604020202020204" pitchFamily="34" charset="0"/>
              </a:rPr>
              <a:t>vẽ</a:t>
            </a:r>
            <a:r>
              <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en-US" sz="21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endParaRPr>
          </a:p>
          <a:p>
            <a:pPr algn="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2100" i="1"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Tú</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Nam)</a:t>
            </a: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23809" y="-185662"/>
            <a:ext cx="2874373" cy="1427538"/>
            <a:chOff x="-2279639" y="623610"/>
            <a:chExt cx="3193189"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614015" y="1087148"/>
              <a:ext cx="2527565" cy="928730"/>
            </a:xfrm>
            <a:prstGeom prst="rect">
              <a:avLst/>
            </a:prstGeom>
            <a:noFill/>
          </p:spPr>
          <p:txBody>
            <a:bodyPr wrap="square" rtlCol="0">
              <a:spAutoFit/>
            </a:bodyPr>
            <a:lstStyle/>
            <a:p>
              <a:r>
                <a:rPr lang="en-US" sz="2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di tim mat troi">
            <a:hlinkClick r:id="" action="ppaction://media"/>
            <a:extLst>
              <a:ext uri="{FF2B5EF4-FFF2-40B4-BE49-F238E27FC236}">
                <a16:creationId xmlns:a16="http://schemas.microsoft.com/office/drawing/2014/main" id="{F56C5890-3ED2-59CC-F82D-114A70CEA6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47507" y="639396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1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167425" y="1168056"/>
            <a:ext cx="11784169" cy="5586145"/>
          </a:xfrm>
          <a:prstGeom prst="rect">
            <a:avLst/>
          </a:prstGeom>
          <a:noFill/>
        </p:spPr>
        <p:txBody>
          <a:bodyPr wrap="square" rtlCol="0">
            <a:spAutoFit/>
          </a:bodyPr>
          <a:lstStyle/>
          <a:p>
            <a:pPr algn="just"/>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Ngày</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xưa</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muôn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loài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được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giao</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nhiệm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vụ</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hỏi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xem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ai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thể</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prstClr val="black"/>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prstClr val="black"/>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kiến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múa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Gõ</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chích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chòe</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hót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Chỉ</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nhận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tìm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bụi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nứa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lim.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lim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chò</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nhìn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bềnh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nhấp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đậu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Gió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ù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ù</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lần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suýt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ngã</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quắp</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ngón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thân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Chờ</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mãi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tăm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ướt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ngực</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to:</a:t>
            </a:r>
          </a:p>
          <a:p>
            <a:pPr marL="342900" indent="-342900" algn="just">
              <a:buFontTx/>
              <a:buChar char="-"/>
            </a:pP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vừa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tan.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hai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sao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lặn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kêu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ba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đằng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ửng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vươn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tay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đính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cụm</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lửa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hồng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vui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sướng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tới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đâu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theo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đến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rừng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vẽ</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trống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cất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gáy</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chiếu</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cho</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mọi</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2100" i="1"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Vũ</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100" dirty="0" err="1">
                <a:solidFill>
                  <a:srgbClr val="000000"/>
                </a:solidFill>
                <a:latin typeface="Arial" panose="020B0604020202020204" pitchFamily="34" charset="0"/>
                <a:ea typeface="Arial-Rounded" panose="020B0500000000000000" pitchFamily="34" charset="0"/>
                <a:cs typeface="Arial" panose="020B0604020202020204" pitchFamily="34" charset="0"/>
              </a:rPr>
              <a:t>Tú</a:t>
            </a:r>
            <a:r>
              <a:rPr lang="en-US" sz="2100" dirty="0">
                <a:solidFill>
                  <a:srgbClr val="000000"/>
                </a:solidFill>
                <a:latin typeface="Arial" panose="020B0604020202020204" pitchFamily="34" charset="0"/>
                <a:ea typeface="Arial-Rounded" panose="020B0500000000000000" pitchFamily="34" charset="0"/>
                <a:cs typeface="Arial" panose="020B0604020202020204" pitchFamily="34" charset="0"/>
              </a:rPr>
              <a:t> Nam)</a:t>
            </a:r>
          </a:p>
        </p:txBody>
      </p:sp>
      <p:sp>
        <p:nvSpPr>
          <p:cNvPr id="9" name="TextBox 8"/>
          <p:cNvSpPr txBox="1"/>
          <p:nvPr/>
        </p:nvSpPr>
        <p:spPr>
          <a:xfrm>
            <a:off x="3919141" y="151096"/>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Đi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tìm</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mặt</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trời</a:t>
            </a:r>
            <a:endParaRPr lang="en-US" sz="4400" b="1" dirty="0">
              <a:solidFill>
                <a:srgbClr val="FFFF00"/>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2A7C5F89-6188-41E1-B0E0-616FCD6EC6D1}"/>
              </a:ext>
            </a:extLst>
          </p:cNvPr>
          <p:cNvSpPr/>
          <p:nvPr/>
        </p:nvSpPr>
        <p:spPr>
          <a:xfrm>
            <a:off x="167425" y="1168056"/>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8" name="Teardrop 7">
            <a:extLst>
              <a:ext uri="{FF2B5EF4-FFF2-40B4-BE49-F238E27FC236}">
                <a16:creationId xmlns:a16="http://schemas.microsoft.com/office/drawing/2014/main" id="{F7852454-D44A-4E74-B2AD-C59A617B5B00}"/>
              </a:ext>
            </a:extLst>
          </p:cNvPr>
          <p:cNvSpPr/>
          <p:nvPr/>
        </p:nvSpPr>
        <p:spPr>
          <a:xfrm>
            <a:off x="186981" y="2457898"/>
            <a:ext cx="457437" cy="362120"/>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10" name="Teardrop 9">
            <a:extLst>
              <a:ext uri="{FF2B5EF4-FFF2-40B4-BE49-F238E27FC236}">
                <a16:creationId xmlns:a16="http://schemas.microsoft.com/office/drawing/2014/main" id="{4533DE77-9C01-4928-89C8-893A9DDFE3DB}"/>
              </a:ext>
            </a:extLst>
          </p:cNvPr>
          <p:cNvSpPr/>
          <p:nvPr/>
        </p:nvSpPr>
        <p:spPr>
          <a:xfrm>
            <a:off x="160729" y="4445074"/>
            <a:ext cx="490148" cy="3363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12" name="Rectangle: Rounded Corners 11">
            <a:extLst>
              <a:ext uri="{FF2B5EF4-FFF2-40B4-BE49-F238E27FC236}">
                <a16:creationId xmlns:a16="http://schemas.microsoft.com/office/drawing/2014/main" id="{52F11B66-DF7A-4BF3-A4F2-514DBBDF3ABC}"/>
              </a:ext>
            </a:extLst>
          </p:cNvPr>
          <p:cNvSpPr/>
          <p:nvPr/>
        </p:nvSpPr>
        <p:spPr>
          <a:xfrm>
            <a:off x="258901" y="47297"/>
            <a:ext cx="2792525" cy="891537"/>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205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TIMING" val="|11.9|0.8"/>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P001 4 hang 1 ô ly"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P001 4 hang 1 ô ly" pitchFamily="34" charset="0"/>
            <a:cs typeface="Arial"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710</TotalTime>
  <Words>3307</Words>
  <Application>Microsoft Office PowerPoint</Application>
  <PresentationFormat>Widescreen</PresentationFormat>
  <Paragraphs>256</Paragraphs>
  <Slides>46</Slides>
  <Notes>32</Notes>
  <HiddenSlides>0</HiddenSlides>
  <MMClips>3</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46</vt:i4>
      </vt:variant>
    </vt:vector>
  </HeadingPairs>
  <TitlesOfParts>
    <vt:vector size="66" baseType="lpstr">
      <vt:lpstr>等线</vt:lpstr>
      <vt:lpstr>微软雅黑</vt:lpstr>
      <vt:lpstr>Arial</vt:lpstr>
      <vt:lpstr>Arial-Rounded</vt:lpstr>
      <vt:lpstr>Calibri</vt:lpstr>
      <vt:lpstr>Calibri Light</vt:lpstr>
      <vt:lpstr>Comic Sans MS</vt:lpstr>
      <vt:lpstr>HP001</vt:lpstr>
      <vt:lpstr>HP001 4 hàng</vt:lpstr>
      <vt:lpstr>iCiel Cadena</vt:lpstr>
      <vt:lpstr>Nunito</vt:lpstr>
      <vt:lpstr>Nunito Black</vt:lpstr>
      <vt:lpstr>Sigmar One</vt:lpstr>
      <vt:lpstr>Tahoma</vt:lpstr>
      <vt:lpstr>Times New Roman</vt:lpstr>
      <vt:lpstr>Chủ đề Office</vt:lpstr>
      <vt:lpstr>2_Office Theme</vt:lpstr>
      <vt:lpstr>Crayons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HÀ VĂN TIẾN</dc:creator>
  <cp:lastModifiedBy>Vip855</cp:lastModifiedBy>
  <cp:revision>13</cp:revision>
  <dcterms:created xsi:type="dcterms:W3CDTF">2022-08-28T16:03:54Z</dcterms:created>
  <dcterms:modified xsi:type="dcterms:W3CDTF">2025-12-07T15:58:27Z</dcterms:modified>
</cp:coreProperties>
</file>