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424" r:id="rId2"/>
    <p:sldId id="399" r:id="rId3"/>
    <p:sldId id="407" r:id="rId4"/>
    <p:sldId id="401" r:id="rId5"/>
    <p:sldId id="408" r:id="rId6"/>
    <p:sldId id="403" r:id="rId7"/>
    <p:sldId id="409" r:id="rId8"/>
    <p:sldId id="405" r:id="rId9"/>
    <p:sldId id="410" r:id="rId10"/>
    <p:sldId id="340" r:id="rId11"/>
    <p:sldId id="299" r:id="rId12"/>
    <p:sldId id="304" r:id="rId13"/>
    <p:sldId id="342" r:id="rId14"/>
    <p:sldId id="425" r:id="rId15"/>
    <p:sldId id="341" r:id="rId16"/>
    <p:sldId id="353" r:id="rId17"/>
    <p:sldId id="361" r:id="rId18"/>
    <p:sldId id="362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 showGuides="1">
      <p:cViewPr varScale="1">
        <p:scale>
          <a:sx n="67" d="100"/>
          <a:sy n="67" d="100"/>
        </p:scale>
        <p:origin x="80" y="13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911ECF1-4FCB-4D29-9D95-953C42D8946F}" type="datetimeFigureOut">
              <a:rPr lang="en-US" smtClean="0"/>
              <a:t>12/5/2025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C4B274-B188-40EA-B7EF-1ADA42167E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1762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x-none"/>
              <a:t>100: 4; 200: 3; 500: 5; 1000: 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2EFB06-5F17-49C2-91DA-F48D8E806B19}" type="slidenum">
              <a:rPr lang="vi-VN" smtClean="0"/>
              <a:t>11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660930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cùng HS chốt lại kiến thức bài học. Có thể mời HS chốt trước rồi GV chốt sau ạ</a:t>
            </a:r>
          </a:p>
        </p:txBody>
      </p:sp>
    </p:spTree>
    <p:extLst>
      <p:ext uri="{BB962C8B-B14F-4D97-AF65-F5344CB8AC3E}">
        <p14:creationId xmlns:p14="http://schemas.microsoft.com/office/powerpoint/2010/main" val="4778360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dirty="0"/>
              <a:t>GV </a:t>
            </a:r>
            <a:r>
              <a:rPr lang="en-US" b="0" dirty="0" err="1"/>
              <a:t>linh</a:t>
            </a:r>
            <a:r>
              <a:rPr lang="en-US" b="0" dirty="0"/>
              <a:t> </a:t>
            </a:r>
            <a:r>
              <a:rPr lang="en-US" b="0" dirty="0" err="1"/>
              <a:t>động</a:t>
            </a:r>
            <a:r>
              <a:rPr lang="en-US" b="0" dirty="0"/>
              <a:t> </a:t>
            </a:r>
            <a:r>
              <a:rPr lang="en-US" b="0" dirty="0" err="1"/>
              <a:t>tình</a:t>
            </a:r>
            <a:r>
              <a:rPr lang="en-US" b="0" dirty="0"/>
              <a:t> </a:t>
            </a:r>
            <a:r>
              <a:rPr lang="en-US" b="0" dirty="0" err="1"/>
              <a:t>huống</a:t>
            </a:r>
            <a:r>
              <a:rPr lang="en-US" b="0" dirty="0"/>
              <a:t> </a:t>
            </a:r>
            <a:r>
              <a:rPr lang="en-US" b="0" dirty="0" err="1"/>
              <a:t>thực</a:t>
            </a:r>
            <a:r>
              <a:rPr lang="en-US" b="0" dirty="0"/>
              <a:t> </a:t>
            </a:r>
            <a:r>
              <a:rPr lang="en-US" b="0" dirty="0" err="1"/>
              <a:t>tế</a:t>
            </a:r>
            <a:r>
              <a:rPr lang="en-US" b="0" dirty="0"/>
              <a:t> </a:t>
            </a:r>
            <a:r>
              <a:rPr lang="en-US" b="0" dirty="0" err="1"/>
              <a:t>nếu</a:t>
            </a:r>
            <a:r>
              <a:rPr lang="en-US" b="0" dirty="0"/>
              <a:t> </a:t>
            </a:r>
            <a:r>
              <a:rPr lang="en-US" b="0" dirty="0" err="1"/>
              <a:t>có</a:t>
            </a:r>
            <a:endParaRPr lang="en-US" b="0" dirty="0"/>
          </a:p>
          <a:p>
            <a:r>
              <a:rPr lang="en-US" b="0" dirty="0"/>
              <a:t>GV </a:t>
            </a:r>
            <a:r>
              <a:rPr lang="en-US" b="0" dirty="0" err="1"/>
              <a:t>có</a:t>
            </a:r>
            <a:r>
              <a:rPr lang="en-US" b="0" dirty="0"/>
              <a:t> </a:t>
            </a:r>
            <a:r>
              <a:rPr lang="en-US" b="0" dirty="0" err="1"/>
              <a:t>thể</a:t>
            </a:r>
            <a:r>
              <a:rPr lang="en-US" b="0" dirty="0"/>
              <a:t> </a:t>
            </a:r>
            <a:r>
              <a:rPr lang="en-US" b="0" dirty="0" err="1"/>
              <a:t>gọi</a:t>
            </a:r>
            <a:r>
              <a:rPr lang="en-US" b="0" dirty="0"/>
              <a:t> </a:t>
            </a:r>
            <a:r>
              <a:rPr lang="en-US" b="0" dirty="0" err="1"/>
              <a:t>một</a:t>
            </a:r>
            <a:r>
              <a:rPr lang="en-US" b="0" dirty="0"/>
              <a:t> </a:t>
            </a:r>
            <a:r>
              <a:rPr lang="en-US" b="0" dirty="0" err="1"/>
              <a:t>số</a:t>
            </a:r>
            <a:r>
              <a:rPr lang="en-US" b="0" dirty="0"/>
              <a:t> </a:t>
            </a:r>
            <a:r>
              <a:rPr lang="en-US" b="0" dirty="0" err="1"/>
              <a:t>học</a:t>
            </a:r>
            <a:r>
              <a:rPr lang="en-US" b="0" dirty="0"/>
              <a:t> </a:t>
            </a:r>
            <a:r>
              <a:rPr lang="en-US" b="0" dirty="0" err="1"/>
              <a:t>sinh</a:t>
            </a:r>
            <a:r>
              <a:rPr lang="en-US" b="0" dirty="0"/>
              <a:t> </a:t>
            </a:r>
            <a:r>
              <a:rPr lang="en-US" b="0" dirty="0" err="1"/>
              <a:t>lên</a:t>
            </a:r>
            <a:r>
              <a:rPr lang="en-US" b="0" dirty="0"/>
              <a:t> </a:t>
            </a:r>
            <a:r>
              <a:rPr lang="en-US" b="0" dirty="0" err="1"/>
              <a:t>bảng</a:t>
            </a:r>
            <a:r>
              <a:rPr lang="en-US" b="0" dirty="0"/>
              <a:t> </a:t>
            </a:r>
            <a:r>
              <a:rPr lang="en-US" b="0" dirty="0" err="1"/>
              <a:t>rồi</a:t>
            </a:r>
            <a:r>
              <a:rPr lang="en-US" b="0" dirty="0"/>
              <a:t> </a:t>
            </a:r>
            <a:r>
              <a:rPr lang="en-US" b="0" dirty="0" err="1"/>
              <a:t>nêu</a:t>
            </a:r>
            <a:r>
              <a:rPr lang="en-US" b="0" dirty="0"/>
              <a:t> </a:t>
            </a:r>
            <a:r>
              <a:rPr lang="en-US" b="0" dirty="0" err="1"/>
              <a:t>câu</a:t>
            </a:r>
            <a:r>
              <a:rPr lang="en-US" b="0" dirty="0"/>
              <a:t> </a:t>
            </a:r>
            <a:r>
              <a:rPr lang="en-US" b="0" dirty="0" err="1"/>
              <a:t>lênh</a:t>
            </a:r>
            <a:r>
              <a:rPr lang="en-US" b="0" dirty="0"/>
              <a:t> </a:t>
            </a:r>
            <a:r>
              <a:rPr lang="en-US" b="0" dirty="0" err="1"/>
              <a:t>như</a:t>
            </a:r>
            <a:r>
              <a:rPr lang="en-US" b="0" dirty="0"/>
              <a:t>: </a:t>
            </a:r>
            <a:r>
              <a:rPr lang="en-US" b="0" dirty="0" err="1"/>
              <a:t>Cô</a:t>
            </a:r>
            <a:r>
              <a:rPr lang="en-US" b="0" dirty="0"/>
              <a:t> </a:t>
            </a:r>
            <a:r>
              <a:rPr lang="en-US" b="0" dirty="0" err="1"/>
              <a:t>mời</a:t>
            </a:r>
            <a:r>
              <a:rPr lang="en-US" b="0" dirty="0"/>
              <a:t> ¼ </a:t>
            </a:r>
            <a:r>
              <a:rPr lang="en-US" b="0" dirty="0" err="1"/>
              <a:t>số</a:t>
            </a:r>
            <a:r>
              <a:rPr lang="en-US" b="0" dirty="0"/>
              <a:t> </a:t>
            </a:r>
            <a:r>
              <a:rPr lang="en-US" b="0" dirty="0" err="1"/>
              <a:t>bạn</a:t>
            </a:r>
            <a:r>
              <a:rPr lang="en-US" b="0" dirty="0"/>
              <a:t> ở </a:t>
            </a:r>
            <a:r>
              <a:rPr lang="en-US" b="0" dirty="0" err="1"/>
              <a:t>đây</a:t>
            </a:r>
            <a:r>
              <a:rPr lang="en-US" b="0" dirty="0"/>
              <a:t> </a:t>
            </a:r>
            <a:r>
              <a:rPr lang="en-US" b="0" dirty="0" err="1"/>
              <a:t>bước</a:t>
            </a:r>
            <a:r>
              <a:rPr lang="en-US" b="0" dirty="0"/>
              <a:t> </a:t>
            </a:r>
            <a:r>
              <a:rPr lang="en-US" b="0" dirty="0" err="1"/>
              <a:t>về</a:t>
            </a:r>
            <a:r>
              <a:rPr lang="en-US" b="0" dirty="0"/>
              <a:t> </a:t>
            </a:r>
            <a:r>
              <a:rPr lang="en-US" b="0" dirty="0" err="1"/>
              <a:t>chỗ</a:t>
            </a:r>
            <a:r>
              <a:rPr lang="en-US" b="0" dirty="0"/>
              <a:t> </a:t>
            </a:r>
            <a:r>
              <a:rPr lang="en-US" b="0" dirty="0" err="1"/>
              <a:t>ngồi</a:t>
            </a:r>
            <a:r>
              <a:rPr lang="en-US" b="0" dirty="0"/>
              <a:t>…</a:t>
            </a:r>
          </a:p>
          <a:p>
            <a:endParaRPr lang="en-US" b="0" dirty="0"/>
          </a:p>
          <a:p>
            <a:r>
              <a:rPr lang="vi-VN" b="0" dirty="0"/>
              <a:t>Tác</a:t>
            </a:r>
            <a:r>
              <a:rPr lang="vi-VN" b="0" baseline="0" dirty="0"/>
              <a:t> giả bộ ppt</a:t>
            </a:r>
            <a:r>
              <a:rPr lang="en-US" b="0" baseline="0" dirty="0"/>
              <a:t> </a:t>
            </a:r>
            <a:r>
              <a:rPr lang="en-US" b="0" baseline="0" dirty="0" err="1"/>
              <a:t>Toán</a:t>
            </a:r>
            <a:r>
              <a:rPr lang="en-US" b="0" baseline="0" dirty="0"/>
              <a:t> + </a:t>
            </a:r>
            <a:r>
              <a:rPr lang="en-US" b="0" baseline="0" dirty="0" err="1"/>
              <a:t>Tiếng</a:t>
            </a:r>
            <a:r>
              <a:rPr lang="en-US" b="0" baseline="0" dirty="0"/>
              <a:t> </a:t>
            </a:r>
            <a:r>
              <a:rPr lang="en-US" b="0" baseline="0" dirty="0" err="1"/>
              <a:t>Việt</a:t>
            </a:r>
            <a:r>
              <a:rPr lang="en-US" b="0" baseline="0" dirty="0"/>
              <a:t> </a:t>
            </a:r>
            <a:r>
              <a:rPr lang="en-US" b="0" baseline="0" dirty="0" err="1"/>
              <a:t>các</a:t>
            </a:r>
            <a:r>
              <a:rPr lang="en-US" b="0" baseline="0" dirty="0"/>
              <a:t> </a:t>
            </a:r>
            <a:r>
              <a:rPr lang="en-US" b="0" baseline="0" dirty="0" err="1"/>
              <a:t>lớp</a:t>
            </a:r>
            <a:r>
              <a:rPr lang="en-US" b="0" baseline="0" dirty="0"/>
              <a:t> 1, 2, 3</a:t>
            </a:r>
            <a:r>
              <a:rPr lang="vi-VN" b="0" baseline="0" dirty="0"/>
              <a:t>: Phan Thị Linh – Đà Nẵng</a:t>
            </a:r>
          </a:p>
          <a:p>
            <a:r>
              <a:rPr lang="vi-VN" b="0" baseline="0" dirty="0"/>
              <a:t>Sđt lh: 0916.604.268</a:t>
            </a:r>
          </a:p>
          <a:p>
            <a:r>
              <a:rPr lang="vi-VN" sz="1100" b="0" dirty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 dirty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 dirty="0">
                <a:hlinkClick r:id="rId3"/>
              </a:rPr>
              <a:t>https://www.facebook.com/nhilinh.phan/</a:t>
            </a:r>
            <a:endParaRPr lang="vi-VN" sz="1100" b="0" dirty="0"/>
          </a:p>
          <a:p>
            <a:r>
              <a:rPr lang="vi-VN" sz="1100" b="0" dirty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 dirty="0">
                <a:hlinkClick r:id="rId4"/>
              </a:rPr>
              <a:t>https://www.facebook.com/groups/443096903751589</a:t>
            </a:r>
            <a:endParaRPr lang="vi-VN" sz="1100" b="0" dirty="0"/>
          </a:p>
          <a:p>
            <a:r>
              <a:rPr lang="vi-VN" sz="1100" b="0" dirty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 dirty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 dirty="0">
              <a:latin typeface="Arial" pitchFamily="34" charset="0"/>
              <a:cs typeface="Arial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58502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9FBC09-541A-4F56-96B9-E4AF55871A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4D7A81C-0061-4258-A8B1-616F3DF871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9B9077-C14A-4B54-8C90-3933DB2AC9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B13E50-A091-49CE-B67A-CE43D53DED31}" type="datetimeFigureOut">
              <a:rPr lang="en-US" smtClean="0"/>
              <a:t>12/5/2025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58677E-F205-495A-A176-AE2CA04CA8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503EF1-45E9-4053-85A9-0A7AF7B521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CC50BD-2638-437C-A475-8463D9ABD3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85797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D061C1-89E1-4AC3-B285-DCF66DDB19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FDDF7D6-FC3F-4437-AE88-E9639D25728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2B7F2F-433F-4844-B9EB-DEDBF96A4B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B13E50-A091-49CE-B67A-CE43D53DED31}" type="datetimeFigureOut">
              <a:rPr lang="en-US" smtClean="0"/>
              <a:t>12/5/2025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298FAE-77A9-419F-A3B5-381C26788E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AE60B3-E052-4F46-82F8-AAFAF0CEEB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CC50BD-2638-437C-A475-8463D9ABD3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64073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01D4AF9-B870-408E-8E27-24A06F43F42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62CA5AB-C71D-4477-B606-EC89B94B3C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0EEB82-6B95-4D1D-AC9A-40AA38BA3A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B13E50-A091-49CE-B67A-CE43D53DED31}" type="datetimeFigureOut">
              <a:rPr lang="en-US" smtClean="0"/>
              <a:t>12/5/2025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B81E64-F276-426C-A776-910D6FF9BC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FB595B-9328-4CB1-989A-0D0CE3F5AB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CC50BD-2638-437C-A475-8463D9ABD3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94466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1_Title Slide">
    <p:bg>
      <p:bgPr>
        <a:solidFill>
          <a:srgbClr val="E36C09"/>
        </a:solidFill>
        <a:effectLst/>
      </p:bgPr>
    </p:bg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oogle Shape;14;p23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15" name="Google Shape;15;p23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6" name="Google Shape;16;p23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7" name="Google Shape;17;p23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" name="Google Shape;18;p23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9" name="Google Shape;19;p23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0" name="Google Shape;20;p23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1" name="Google Shape;21;p23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" name="Google Shape;22;p23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3" name="Google Shape;23;p23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24;p23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" name="Google Shape;25;p23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6" name="Google Shape;26;p23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7" name="Google Shape;27;p23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" name="Google Shape;28;p23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9" name="Google Shape;29;p23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30" name="Google Shape;30;p23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" name="Google Shape;31;p23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2" name="Google Shape;32;p23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33" name="Google Shape;33;p23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" name="Google Shape;34;p23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5" name="Google Shape;35;p23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" name="Google Shape;36;p23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7" name="Google Shape;37;p23"/>
          <p:cNvGrpSpPr/>
          <p:nvPr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8" name="Google Shape;38;p2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" name="Google Shape;39;p2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0" name="Google Shape;40;p23"/>
          <p:cNvGrpSpPr/>
          <p:nvPr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41" name="Google Shape;41;p2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" name="Google Shape;42;p2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" name="Google Shape;43;p2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" name="Google Shape;44;p2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" name="Google Shape;45;p2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" name="Google Shape;46;p2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" name="Google Shape;47;p2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" name="Google Shape;48;p2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" name="Google Shape;49;p2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" name="Google Shape;50;p2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1" name="Google Shape;51;p23"/>
          <p:cNvGrpSpPr/>
          <p:nvPr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52" name="Google Shape;52;p2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" name="Google Shape;53;p2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4" name="Google Shape;54;p23"/>
          <p:cNvSpPr/>
          <p:nvPr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" name="Google Shape;55;p23"/>
          <p:cNvSpPr/>
          <p:nvPr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6" name="Google Shape;56;p23"/>
          <p:cNvGrpSpPr/>
          <p:nvPr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7" name="Google Shape;57;p2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" name="Google Shape;58;p2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9" name="Google Shape;59;p23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" name="Google Shape;60;p23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" name="Google Shape;61;p23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" name="Google Shape;62;p23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" name="Google Shape;63;p23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" name="Google Shape;64;p23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" name="Google Shape;65;p23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" name="Google Shape;66;p23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" name="Google Shape;67;p23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" name="Google Shape;68;p23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" name="Google Shape;69;p23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" name="Google Shape;70;p23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" name="Google Shape;71;p23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" name="Google Shape;72;p23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" name="Google Shape;73;p23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" name="Google Shape;74;p23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" name="Google Shape;75;p23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" name="Google Shape;76;p23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" name="Google Shape;77;p23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" name="Google Shape;78;p23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" name="Google Shape;79;p23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" name="Google Shape;80;p23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" name="Google Shape;81;p23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" name="Google Shape;82;p23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" name="Google Shape;83;p23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" name="Google Shape;84;p23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" name="Google Shape;85;p23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" name="Google Shape;86;p23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" name="Google Shape;87;p23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" name="Google Shape;88;p23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9" name="Google Shape;89;p23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" name="Google Shape;90;p23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" name="Google Shape;91;p23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" name="Google Shape;92;p23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" name="Google Shape;93;p23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" name="Google Shape;94;p23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" name="Google Shape;95;p23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" name="Google Shape;96;p23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7" name="Google Shape;97;p23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8" name="Google Shape;98;p23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" name="Google Shape;99;p23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" name="Google Shape;100;p23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" name="Google Shape;101;p23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" name="Google Shape;102;p23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" name="Google Shape;103;p23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04" name="Google Shape;104;p23"/>
          <p:cNvGrpSpPr/>
          <p:nvPr/>
        </p:nvGrpSpPr>
        <p:grpSpPr>
          <a:xfrm>
            <a:off x="745412" y="1491606"/>
            <a:ext cx="9867486" cy="4773077"/>
            <a:chOff x="623255" y="927125"/>
            <a:chExt cx="7691377" cy="3871900"/>
          </a:xfrm>
        </p:grpSpPr>
        <p:sp>
          <p:nvSpPr>
            <p:cNvPr id="105" name="Google Shape;105;p23"/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solidFill>
              <a:srgbClr val="FABF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06" name="Google Shape;106;p23"/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</p:grpSpPr>
          <p:sp>
            <p:nvSpPr>
              <p:cNvPr id="107" name="Google Shape;107;p23"/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solidFill>
                <a:srgbClr val="FABF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8" name="Google Shape;108;p23"/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solidFill>
                <a:srgbClr val="FABF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9" name="Google Shape;109;p23"/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solidFill>
                <a:srgbClr val="FABF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10" name="Google Shape;110;p23"/>
          <p:cNvGrpSpPr/>
          <p:nvPr/>
        </p:nvGrpSpPr>
        <p:grpSpPr>
          <a:xfrm>
            <a:off x="8391927" y="4047629"/>
            <a:ext cx="2301387" cy="1593766"/>
            <a:chOff x="4799733" y="3457797"/>
            <a:chExt cx="2301387" cy="1593766"/>
          </a:xfrm>
        </p:grpSpPr>
        <p:sp>
          <p:nvSpPr>
            <p:cNvPr id="111" name="Google Shape;111;p23"/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" name="Google Shape;112;p23"/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" name="Google Shape;113;p23"/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" name="Google Shape;114;p23"/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" name="Google Shape;115;p23"/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" name="Google Shape;116;p23"/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" name="Google Shape;117;p23"/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" name="Google Shape;118;p23"/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" name="Google Shape;119;p23"/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" name="Google Shape;120;p23"/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" name="Google Shape;121;p23"/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" name="Google Shape;122;p23"/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" name="Google Shape;123;p23"/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" name="Google Shape;124;p23"/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" name="Google Shape;125;p23"/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" name="Google Shape;126;p23"/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" name="Google Shape;127;p23"/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" name="Google Shape;128;p23"/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" name="Google Shape;129;p23"/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" name="Google Shape;130;p23"/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" name="Google Shape;131;p23"/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" name="Google Shape;132;p23"/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" name="Google Shape;133;p23"/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" name="Google Shape;134;p23"/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" name="Google Shape;135;p23"/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" name="Google Shape;136;p23"/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" name="Google Shape;137;p23"/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" name="Google Shape;138;p23"/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" name="Google Shape;139;p23"/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" name="Google Shape;140;p23"/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" name="Google Shape;141;p23"/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" name="Google Shape;142;p23"/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" name="Google Shape;143;p23"/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" name="Google Shape;144;p23"/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" name="Google Shape;145;p23"/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" name="Google Shape;146;p23"/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" name="Google Shape;147;p23"/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" name="Google Shape;148;p23"/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" name="Google Shape;149;p23"/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" name="Google Shape;150;p23"/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" name="Google Shape;151;p23"/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" name="Google Shape;152;p23"/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" name="Google Shape;153;p23"/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" name="Google Shape;154;p23"/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" name="Google Shape;155;p23"/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" name="Google Shape;156;p23"/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" name="Google Shape;157;p23"/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" name="Google Shape;158;p23"/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" name="Google Shape;159;p23"/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0" name="Google Shape;160;p23"/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" name="Google Shape;161;p23"/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2" name="Google Shape;162;p23"/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3" name="Google Shape;163;p23"/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" name="Google Shape;164;p23"/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" name="Google Shape;165;p23"/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" name="Google Shape;166;p23"/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67" name="Google Shape;167;p23"/>
          <p:cNvGrpSpPr/>
          <p:nvPr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168" name="Google Shape;168;p23"/>
            <p:cNvGrpSpPr/>
            <p:nvPr/>
          </p:nvGrpSpPr>
          <p:grpSpPr>
            <a:xfrm>
              <a:off x="1598355" y="4368136"/>
              <a:ext cx="868989" cy="1258447"/>
              <a:chOff x="3235834" y="3793115"/>
              <a:chExt cx="868989" cy="1258447"/>
            </a:xfrm>
          </p:grpSpPr>
          <p:sp>
            <p:nvSpPr>
              <p:cNvPr id="169" name="Google Shape;169;p23"/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170" name="Google Shape;170;p23"/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171" name="Google Shape;171;p23"/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2" name="Google Shape;172;p23"/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3" name="Google Shape;173;p23"/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4" name="Google Shape;174;p23"/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5" name="Google Shape;175;p23"/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6" name="Google Shape;176;p23"/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7" name="Google Shape;177;p23"/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8" name="Google Shape;178;p23"/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9" name="Google Shape;179;p23"/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0" name="Google Shape;180;p23"/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1" name="Google Shape;181;p23"/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2" name="Google Shape;182;p23"/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3" name="Google Shape;183;p23"/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4" name="Google Shape;184;p23"/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5" name="Google Shape;185;p23"/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6" name="Google Shape;186;p23"/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7" name="Google Shape;187;p23"/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8" name="Google Shape;188;p23"/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9" name="Google Shape;189;p23"/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0" name="Google Shape;190;p23"/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1" name="Google Shape;191;p23"/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2" name="Google Shape;192;p23"/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3" name="Google Shape;193;p23"/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4" name="Google Shape;194;p23"/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  <p:sp>
          <p:nvSpPr>
            <p:cNvPr id="195" name="Google Shape;195;p23"/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" name="Google Shape;196;p23"/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" name="Google Shape;197;p23"/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" name="Google Shape;198;p23"/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" name="Google Shape;199;p23"/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" name="Google Shape;200;p23"/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" name="Google Shape;201;p23"/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" name="Google Shape;202;p23"/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" name="Google Shape;203;p23"/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4" name="Google Shape;204;p23"/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5" name="Google Shape;205;p23"/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6" name="Google Shape;206;p23"/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7" name="Google Shape;207;p23"/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8" name="Google Shape;208;p23"/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" name="Google Shape;209;p23"/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" name="Google Shape;210;p23"/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" name="Google Shape;211;p23"/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2" name="Google Shape;212;p23"/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" name="Google Shape;213;p23"/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" name="Google Shape;214;p23"/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5" name="Google Shape;215;p23"/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" name="Google Shape;216;p23"/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" name="Google Shape;217;p23"/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" name="Google Shape;218;p23"/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" name="Google Shape;219;p23"/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" name="Google Shape;220;p23"/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" name="Google Shape;221;p23"/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" name="Google Shape;222;p23"/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" name="Google Shape;223;p23"/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" name="Google Shape;224;p23"/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" name="Google Shape;225;p23"/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" name="Google Shape;226;p23"/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" name="Google Shape;227;p23"/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" name="Google Shape;228;p23"/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" name="Google Shape;229;p23"/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0" name="Google Shape;230;p23"/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1" name="Google Shape;231;p23"/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2" name="Google Shape;232;p23"/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3" name="Google Shape;233;p23"/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4" name="Google Shape;234;p23"/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35" name="Google Shape;235;p23"/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36" name="Google Shape;236;p23"/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7" name="Google Shape;237;p23"/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8" name="Google Shape;238;p23"/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39" name="Google Shape;239;p23"/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40" name="Google Shape;240;p23"/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41" name="Google Shape;241;p23"/>
          <p:cNvGrpSpPr/>
          <p:nvPr/>
        </p:nvGrpSpPr>
        <p:grpSpPr>
          <a:xfrm>
            <a:off x="1524301" y="5626805"/>
            <a:ext cx="9320239" cy="1231194"/>
            <a:chOff x="1524301" y="5626805"/>
            <a:chExt cx="9320239" cy="1231194"/>
          </a:xfrm>
        </p:grpSpPr>
        <p:sp>
          <p:nvSpPr>
            <p:cNvPr id="242" name="Google Shape;242;p23"/>
            <p:cNvSpPr/>
            <p:nvPr/>
          </p:nvSpPr>
          <p:spPr>
            <a:xfrm>
              <a:off x="3307961" y="6403932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43" name="Google Shape;243;p23"/>
            <p:cNvGrpSpPr/>
            <p:nvPr/>
          </p:nvGrpSpPr>
          <p:grpSpPr>
            <a:xfrm>
              <a:off x="1524301" y="5626805"/>
              <a:ext cx="9320239" cy="1231194"/>
              <a:chOff x="929285" y="5051507"/>
              <a:chExt cx="7315206" cy="1231194"/>
            </a:xfrm>
          </p:grpSpPr>
          <p:sp>
            <p:nvSpPr>
              <p:cNvPr id="244" name="Google Shape;244;p23"/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5" name="Google Shape;245;p23"/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6" name="Google Shape;246;p23"/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7" name="Google Shape;247;p23"/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8" name="Google Shape;248;p23"/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9" name="Google Shape;249;p23"/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772966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561709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8"/>
          <p:cNvSpPr txBox="1">
            <a:spLocks noGrp="1"/>
          </p:cNvSpPr>
          <p:nvPr>
            <p:ph type="title"/>
          </p:nvPr>
        </p:nvSpPr>
        <p:spPr>
          <a:xfrm>
            <a:off x="3160200" y="3971000"/>
            <a:ext cx="5871600" cy="71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9pPr>
          </a:lstStyle>
          <a:p>
            <a:endParaRPr/>
          </a:p>
        </p:txBody>
      </p:sp>
      <p:sp>
        <p:nvSpPr>
          <p:cNvPr id="68" name="Google Shape;68;p8"/>
          <p:cNvSpPr txBox="1">
            <a:spLocks noGrp="1"/>
          </p:cNvSpPr>
          <p:nvPr>
            <p:ph type="subTitle" idx="1"/>
          </p:nvPr>
        </p:nvSpPr>
        <p:spPr>
          <a:xfrm>
            <a:off x="2441700" y="2111967"/>
            <a:ext cx="7098000" cy="233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2128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69" name="Google Shape;69;p8"/>
          <p:cNvGrpSpPr/>
          <p:nvPr/>
        </p:nvGrpSpPr>
        <p:grpSpPr>
          <a:xfrm>
            <a:off x="-701766" y="-1744099"/>
            <a:ext cx="14281660" cy="9681857"/>
            <a:chOff x="-526325" y="-1308075"/>
            <a:chExt cx="10711245" cy="7261393"/>
          </a:xfrm>
        </p:grpSpPr>
        <p:sp>
          <p:nvSpPr>
            <p:cNvPr id="70" name="Google Shape;70;p8"/>
            <p:cNvSpPr/>
            <p:nvPr/>
          </p:nvSpPr>
          <p:spPr>
            <a:xfrm>
              <a:off x="-172075" y="-1308075"/>
              <a:ext cx="1791300" cy="1791300"/>
            </a:xfrm>
            <a:prstGeom prst="ellipse">
              <a:avLst/>
            </a:prstGeom>
            <a:solidFill>
              <a:srgbClr val="EB916B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" name="Google Shape;71;p8"/>
            <p:cNvSpPr/>
            <p:nvPr/>
          </p:nvSpPr>
          <p:spPr>
            <a:xfrm rot="10800000">
              <a:off x="-319542" y="4440515"/>
              <a:ext cx="1020000" cy="1020000"/>
            </a:xfrm>
            <a:prstGeom prst="ellipse">
              <a:avLst/>
            </a:prstGeom>
            <a:solidFill>
              <a:srgbClr val="EFC658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" name="Google Shape;72;p8"/>
            <p:cNvSpPr/>
            <p:nvPr/>
          </p:nvSpPr>
          <p:spPr>
            <a:xfrm rot="10800000" flipH="1">
              <a:off x="-68824" y="4309550"/>
              <a:ext cx="327000" cy="326400"/>
            </a:xfrm>
            <a:prstGeom prst="ellipse">
              <a:avLst/>
            </a:prstGeom>
            <a:solidFill>
              <a:srgbClr val="49CAD1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" name="Google Shape;73;p8"/>
            <p:cNvSpPr/>
            <p:nvPr/>
          </p:nvSpPr>
          <p:spPr>
            <a:xfrm rot="1549360">
              <a:off x="8092833" y="3861231"/>
              <a:ext cx="1791375" cy="1791375"/>
            </a:xfrm>
            <a:prstGeom prst="ellipse">
              <a:avLst/>
            </a:prstGeom>
            <a:solidFill>
              <a:srgbClr val="49CAD1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4" name="Google Shape;74;p8"/>
            <p:cNvSpPr/>
            <p:nvPr/>
          </p:nvSpPr>
          <p:spPr>
            <a:xfrm rot="1549646">
              <a:off x="7781570" y="4746906"/>
              <a:ext cx="698248" cy="698248"/>
            </a:xfrm>
            <a:prstGeom prst="ellipse">
              <a:avLst/>
            </a:prstGeom>
            <a:solidFill>
              <a:srgbClr val="EB916B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5" name="Google Shape;75;p8"/>
            <p:cNvSpPr/>
            <p:nvPr/>
          </p:nvSpPr>
          <p:spPr>
            <a:xfrm rot="10800000" flipH="1">
              <a:off x="440325" y="4667225"/>
              <a:ext cx="437700" cy="436800"/>
            </a:xfrm>
            <a:prstGeom prst="ellipse">
              <a:avLst/>
            </a:prstGeom>
            <a:solidFill>
              <a:srgbClr val="DE6262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" name="Google Shape;76;p8"/>
            <p:cNvSpPr/>
            <p:nvPr/>
          </p:nvSpPr>
          <p:spPr>
            <a:xfrm>
              <a:off x="-526325" y="-304625"/>
              <a:ext cx="1303800" cy="1303800"/>
            </a:xfrm>
            <a:prstGeom prst="ellipse">
              <a:avLst/>
            </a:prstGeom>
            <a:solidFill>
              <a:srgbClr val="9CED85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" name="Google Shape;77;p8"/>
            <p:cNvSpPr/>
            <p:nvPr/>
          </p:nvSpPr>
          <p:spPr>
            <a:xfrm rot="1549646">
              <a:off x="8714270" y="-227594"/>
              <a:ext cx="698248" cy="698248"/>
            </a:xfrm>
            <a:prstGeom prst="ellipse">
              <a:avLst/>
            </a:prstGeom>
            <a:solidFill>
              <a:srgbClr val="EFC658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422468970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6E9974-F0DC-4DB8-9A38-2F8F55216D11}" type="datetime1">
              <a:rPr lang="en-US" smtClean="0"/>
              <a:t>12/5/2025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245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FCEDFE-02B7-402A-A2DD-17017F820C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859503-2DF1-457C-8364-D99CF497F8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CCFC15-329D-44FF-A111-DEFBF912FC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B13E50-A091-49CE-B67A-CE43D53DED31}" type="datetimeFigureOut">
              <a:rPr lang="en-US" smtClean="0"/>
              <a:t>12/5/2025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04A513-4379-49F2-9B47-1531B2D032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1DF876-334D-4A19-8EB6-0E370EE02D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CC50BD-2638-437C-A475-8463D9ABD3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48319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C1DCDE-F943-4FCB-9D3D-6938B0D053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E051F6-E166-408F-87B2-E1778AB654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870CA0-7F81-4277-BF09-ADBD3A6A6B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B13E50-A091-49CE-B67A-CE43D53DED31}" type="datetimeFigureOut">
              <a:rPr lang="en-US" smtClean="0"/>
              <a:t>12/5/2025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CC26B9-81F4-4FC8-80CE-9CC90C8100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394560-86E9-4CCA-9C95-CC439C0AA0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CC50BD-2638-437C-A475-8463D9ABD3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78734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3535E2-CA49-4D55-8F27-6FED659E71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A4E89F-EA79-4994-BF71-EBF4EF1F162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014F30F-12FD-47B5-931D-376D088296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712E068-14ED-4970-9D87-5E0006AD71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B13E50-A091-49CE-B67A-CE43D53DED31}" type="datetimeFigureOut">
              <a:rPr lang="en-US" smtClean="0"/>
              <a:t>12/5/2025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AD2D1B0-E6C5-4F3C-BA6A-7454A759DA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20A9CC6-3AE3-4207-9B57-7CBC6CBAC0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CC50BD-2638-437C-A475-8463D9ABD3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18767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F5EC37-BF8A-4C19-A6B7-41C04175AD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7B8F77-2D40-4B8E-9C71-6AE9C42E5D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96BDBB1-67AE-488E-9B8C-711F8733E24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82018AC-579E-4A6A-90F0-1F80C6B7E38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3AAD610-8691-49D4-B073-85FAB99ECAF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75B6FBB-1C0C-4EE6-B899-A309D5916E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B13E50-A091-49CE-B67A-CE43D53DED31}" type="datetimeFigureOut">
              <a:rPr lang="en-US" smtClean="0"/>
              <a:t>12/5/2025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CB49E1E-3B4C-4596-A600-987D97ADAD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6543E1E-D2F7-418D-B25A-ACB86F5A15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CC50BD-2638-437C-A475-8463D9ABD3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25558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C5D47A-5849-47D6-8046-CD4BE37CBF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2070425-F222-4ED9-95FA-AFD986655C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B13E50-A091-49CE-B67A-CE43D53DED31}" type="datetimeFigureOut">
              <a:rPr lang="en-US" smtClean="0"/>
              <a:t>12/5/2025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6AD03E6-77D9-4203-9A38-12ECBF838C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72AC753-7D6C-4F81-8302-1C9468137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CC50BD-2638-437C-A475-8463D9ABD3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74310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6970F3F-9C89-46DB-B3F8-E8C82E570B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B13E50-A091-49CE-B67A-CE43D53DED31}" type="datetimeFigureOut">
              <a:rPr lang="en-US" smtClean="0"/>
              <a:t>12/5/2025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A0D8AF1-4160-4454-B9C9-3728ABC5DA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B35D2A-A847-4C3F-9D1D-932382624C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CC50BD-2638-437C-A475-8463D9ABD3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77771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1D9478-FE53-47D4-A8A8-9824979FD1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8542C1-CFBF-4CAA-B373-A9DD5458EA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DEB4A6-B7C0-45F0-800C-00FD76D926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8DAD4F-16E1-468B-877B-6E6C61CF48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B13E50-A091-49CE-B67A-CE43D53DED31}" type="datetimeFigureOut">
              <a:rPr lang="en-US" smtClean="0"/>
              <a:t>12/5/2025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56F35F4-3A2A-4CB8-9B0B-D6840CF5FA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274559A-8F2B-463F-95B8-2D01F9DDD2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CC50BD-2638-437C-A475-8463D9ABD3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17531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40AC6A-CDC5-402C-8156-163F5CE6CA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67CCA74-AB2C-4655-A536-636A6EC96B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8DE4AF7-55E5-4ABB-820E-BEF75E431D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B256E67-6A1F-4262-9A97-D8DF6A73EF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B13E50-A091-49CE-B67A-CE43D53DED31}" type="datetimeFigureOut">
              <a:rPr lang="en-US" smtClean="0"/>
              <a:t>12/5/2025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15EB77C-7089-4C02-8A8C-5403E4B506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D7CE1C8-F53B-4803-B6BC-23C7B881B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CC50BD-2638-437C-A475-8463D9ABD3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84771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CAB8079-2A8B-44A7-959F-F51182D11B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848117-948D-4060-AAE6-478C1C1ED5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B0589D-C9A1-404A-9155-BD4F60F5FAC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B13E50-A091-49CE-B67A-CE43D53DED31}" type="datetimeFigureOut">
              <a:rPr lang="en-US" smtClean="0"/>
              <a:t>12/5/2025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8E2106-8473-48F6-9EE8-7117E4BB277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A6602B-E841-4045-B06A-B9F6D59D79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CC50BD-2638-437C-A475-8463D9ABD3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9578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13" Type="http://schemas.openxmlformats.org/officeDocument/2006/relationships/image" Target="../media/image10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9.png"/><Relationship Id="rId5" Type="http://schemas.openxmlformats.org/officeDocument/2006/relationships/image" Target="../media/image5.png"/><Relationship Id="rId10" Type="http://schemas.openxmlformats.org/officeDocument/2006/relationships/image" Target="../media/image10.svg"/><Relationship Id="rId4" Type="http://schemas.openxmlformats.org/officeDocument/2006/relationships/image" Target="../media/image4.png"/><Relationship Id="rId9" Type="http://schemas.openxmlformats.org/officeDocument/2006/relationships/image" Target="../media/image8.png"/><Relationship Id="rId1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4.png"/><Relationship Id="rId4" Type="http://schemas.microsoft.com/office/2007/relationships/hdphoto" Target="../media/hdphoto12.wdp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3.png"/><Relationship Id="rId2" Type="http://schemas.microsoft.com/office/2007/relationships/media" Target="../media/media6.m4a"/><Relationship Id="rId1" Type="http://schemas.openxmlformats.org/officeDocument/2006/relationships/audio" Target="NULL" TargetMode="External"/><Relationship Id="rId6" Type="http://schemas.openxmlformats.org/officeDocument/2006/relationships/image" Target="../media/image38.png"/><Relationship Id="rId5" Type="http://schemas.openxmlformats.org/officeDocument/2006/relationships/image" Target="../media/image37.jpg"/><Relationship Id="rId4" Type="http://schemas.openxmlformats.org/officeDocument/2006/relationships/image" Target="../media/image36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4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microsoft.com/office/2007/relationships/hdphoto" Target="../media/hdphoto5.wdp"/><Relationship Id="rId18" Type="http://schemas.openxmlformats.org/officeDocument/2006/relationships/image" Target="../media/image23.png"/><Relationship Id="rId3" Type="http://schemas.openxmlformats.org/officeDocument/2006/relationships/image" Target="../media/image15.png"/><Relationship Id="rId21" Type="http://schemas.microsoft.com/office/2007/relationships/hdphoto" Target="../media/hdphoto9.wdp"/><Relationship Id="rId7" Type="http://schemas.microsoft.com/office/2007/relationships/hdphoto" Target="../media/hdphoto2.wdp"/><Relationship Id="rId12" Type="http://schemas.openxmlformats.org/officeDocument/2006/relationships/image" Target="../media/image20.png"/><Relationship Id="rId17" Type="http://schemas.microsoft.com/office/2007/relationships/hdphoto" Target="../media/hdphoto7.wdp"/><Relationship Id="rId25" Type="http://schemas.openxmlformats.org/officeDocument/2006/relationships/image" Target="../media/image27.png"/><Relationship Id="rId2" Type="http://schemas.openxmlformats.org/officeDocument/2006/relationships/image" Target="../media/image14.jpg"/><Relationship Id="rId16" Type="http://schemas.openxmlformats.org/officeDocument/2006/relationships/image" Target="../media/image22.png"/><Relationship Id="rId20" Type="http://schemas.openxmlformats.org/officeDocument/2006/relationships/image" Target="../media/image24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7.png"/><Relationship Id="rId11" Type="http://schemas.microsoft.com/office/2007/relationships/hdphoto" Target="../media/hdphoto4.wdp"/><Relationship Id="rId24" Type="http://schemas.microsoft.com/office/2007/relationships/hdphoto" Target="../media/hdphoto10.wdp"/><Relationship Id="rId5" Type="http://schemas.openxmlformats.org/officeDocument/2006/relationships/image" Target="../media/image16.png"/><Relationship Id="rId15" Type="http://schemas.microsoft.com/office/2007/relationships/hdphoto" Target="../media/hdphoto6.wdp"/><Relationship Id="rId23" Type="http://schemas.openxmlformats.org/officeDocument/2006/relationships/image" Target="../media/image26.png"/><Relationship Id="rId10" Type="http://schemas.openxmlformats.org/officeDocument/2006/relationships/image" Target="../media/image19.png"/><Relationship Id="rId19" Type="http://schemas.microsoft.com/office/2007/relationships/hdphoto" Target="../media/hdphoto8.wdp"/><Relationship Id="rId4" Type="http://schemas.microsoft.com/office/2007/relationships/hdphoto" Target="../media/hdphoto1.wdp"/><Relationship Id="rId9" Type="http://schemas.microsoft.com/office/2007/relationships/hdphoto" Target="../media/hdphoto3.wdp"/><Relationship Id="rId14" Type="http://schemas.openxmlformats.org/officeDocument/2006/relationships/image" Target="../media/image21.png"/><Relationship Id="rId22" Type="http://schemas.openxmlformats.org/officeDocument/2006/relationships/image" Target="../media/image2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0.png"/><Relationship Id="rId3" Type="http://schemas.microsoft.com/office/2007/relationships/media" Target="../media/media3.m4a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29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audio" Target="../media/media4.m4a"/><Relationship Id="rId11" Type="http://schemas.openxmlformats.org/officeDocument/2006/relationships/image" Target="../media/image16.png"/><Relationship Id="rId5" Type="http://schemas.microsoft.com/office/2007/relationships/media" Target="../media/media4.m4a"/><Relationship Id="rId15" Type="http://schemas.openxmlformats.org/officeDocument/2006/relationships/image" Target="../media/image31.png"/><Relationship Id="rId10" Type="http://schemas.openxmlformats.org/officeDocument/2006/relationships/image" Target="../media/image13.png"/><Relationship Id="rId4" Type="http://schemas.openxmlformats.org/officeDocument/2006/relationships/audio" Target="../media/media3.m4a"/><Relationship Id="rId9" Type="http://schemas.openxmlformats.org/officeDocument/2006/relationships/image" Target="../media/image25.png"/><Relationship Id="rId14" Type="http://schemas.microsoft.com/office/2007/relationships/hdphoto" Target="../media/hdphoto11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19.png"/><Relationship Id="rId18" Type="http://schemas.openxmlformats.org/officeDocument/2006/relationships/image" Target="../media/image21.png"/><Relationship Id="rId26" Type="http://schemas.openxmlformats.org/officeDocument/2006/relationships/image" Target="../media/image25.png"/><Relationship Id="rId3" Type="http://schemas.openxmlformats.org/officeDocument/2006/relationships/slideLayout" Target="../slideLayouts/slideLayout2.xml"/><Relationship Id="rId21" Type="http://schemas.microsoft.com/office/2007/relationships/hdphoto" Target="../media/hdphoto7.wdp"/><Relationship Id="rId7" Type="http://schemas.microsoft.com/office/2007/relationships/hdphoto" Target="../media/hdphoto1.wdp"/><Relationship Id="rId12" Type="http://schemas.microsoft.com/office/2007/relationships/hdphoto" Target="../media/hdphoto3.wdp"/><Relationship Id="rId17" Type="http://schemas.microsoft.com/office/2007/relationships/hdphoto" Target="../media/hdphoto5.wdp"/><Relationship Id="rId25" Type="http://schemas.microsoft.com/office/2007/relationships/hdphoto" Target="../media/hdphoto9.wdp"/><Relationship Id="rId2" Type="http://schemas.microsoft.com/office/2007/relationships/media" Target="../media/media5.mp3"/><Relationship Id="rId16" Type="http://schemas.openxmlformats.org/officeDocument/2006/relationships/image" Target="../media/image20.png"/><Relationship Id="rId20" Type="http://schemas.openxmlformats.org/officeDocument/2006/relationships/image" Target="../media/image22.png"/><Relationship Id="rId29" Type="http://schemas.openxmlformats.org/officeDocument/2006/relationships/image" Target="../media/image27.png"/><Relationship Id="rId1" Type="http://schemas.openxmlformats.org/officeDocument/2006/relationships/audio" Target="NULL" TargetMode="External"/><Relationship Id="rId6" Type="http://schemas.openxmlformats.org/officeDocument/2006/relationships/image" Target="../media/image15.png"/><Relationship Id="rId11" Type="http://schemas.openxmlformats.org/officeDocument/2006/relationships/image" Target="../media/image18.png"/><Relationship Id="rId24" Type="http://schemas.openxmlformats.org/officeDocument/2006/relationships/image" Target="../media/image24.png"/><Relationship Id="rId5" Type="http://schemas.openxmlformats.org/officeDocument/2006/relationships/image" Target="../media/image14.jpg"/><Relationship Id="rId15" Type="http://schemas.openxmlformats.org/officeDocument/2006/relationships/image" Target="../media/image13.png"/><Relationship Id="rId23" Type="http://schemas.microsoft.com/office/2007/relationships/hdphoto" Target="../media/hdphoto8.wdp"/><Relationship Id="rId28" Type="http://schemas.microsoft.com/office/2007/relationships/hdphoto" Target="../media/hdphoto10.wdp"/><Relationship Id="rId10" Type="http://schemas.microsoft.com/office/2007/relationships/hdphoto" Target="../media/hdphoto2.wdp"/><Relationship Id="rId19" Type="http://schemas.microsoft.com/office/2007/relationships/hdphoto" Target="../media/hdphoto6.wdp"/><Relationship Id="rId4" Type="http://schemas.openxmlformats.org/officeDocument/2006/relationships/audio" Target="../media/audio1.wav"/><Relationship Id="rId9" Type="http://schemas.openxmlformats.org/officeDocument/2006/relationships/image" Target="../media/image17.png"/><Relationship Id="rId14" Type="http://schemas.microsoft.com/office/2007/relationships/hdphoto" Target="../media/hdphoto4.wdp"/><Relationship Id="rId22" Type="http://schemas.openxmlformats.org/officeDocument/2006/relationships/image" Target="../media/image23.png"/><Relationship Id="rId27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13" Type="http://schemas.openxmlformats.org/officeDocument/2006/relationships/image" Target="../media/image29.png"/><Relationship Id="rId3" Type="http://schemas.microsoft.com/office/2007/relationships/media" Target="../media/media2.m4a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16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audio" Target="../media/media4.m4a"/><Relationship Id="rId11" Type="http://schemas.openxmlformats.org/officeDocument/2006/relationships/image" Target="../media/image13.png"/><Relationship Id="rId5" Type="http://schemas.microsoft.com/office/2007/relationships/media" Target="../media/media4.m4a"/><Relationship Id="rId15" Type="http://schemas.microsoft.com/office/2007/relationships/hdphoto" Target="../media/hdphoto11.wdp"/><Relationship Id="rId10" Type="http://schemas.openxmlformats.org/officeDocument/2006/relationships/image" Target="../media/image25.png"/><Relationship Id="rId4" Type="http://schemas.openxmlformats.org/officeDocument/2006/relationships/audio" Target="../media/media2.m4a"/><Relationship Id="rId9" Type="http://schemas.openxmlformats.org/officeDocument/2006/relationships/image" Target="../media/image28.png"/><Relationship Id="rId14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19.png"/><Relationship Id="rId18" Type="http://schemas.openxmlformats.org/officeDocument/2006/relationships/image" Target="../media/image21.png"/><Relationship Id="rId26" Type="http://schemas.openxmlformats.org/officeDocument/2006/relationships/image" Target="../media/image25.png"/><Relationship Id="rId3" Type="http://schemas.openxmlformats.org/officeDocument/2006/relationships/slideLayout" Target="../slideLayouts/slideLayout2.xml"/><Relationship Id="rId21" Type="http://schemas.microsoft.com/office/2007/relationships/hdphoto" Target="../media/hdphoto7.wdp"/><Relationship Id="rId7" Type="http://schemas.microsoft.com/office/2007/relationships/hdphoto" Target="../media/hdphoto1.wdp"/><Relationship Id="rId12" Type="http://schemas.microsoft.com/office/2007/relationships/hdphoto" Target="../media/hdphoto3.wdp"/><Relationship Id="rId17" Type="http://schemas.microsoft.com/office/2007/relationships/hdphoto" Target="../media/hdphoto5.wdp"/><Relationship Id="rId25" Type="http://schemas.microsoft.com/office/2007/relationships/hdphoto" Target="../media/hdphoto9.wdp"/><Relationship Id="rId2" Type="http://schemas.microsoft.com/office/2007/relationships/media" Target="../media/media5.mp3"/><Relationship Id="rId16" Type="http://schemas.openxmlformats.org/officeDocument/2006/relationships/image" Target="../media/image20.png"/><Relationship Id="rId20" Type="http://schemas.openxmlformats.org/officeDocument/2006/relationships/image" Target="../media/image22.png"/><Relationship Id="rId29" Type="http://schemas.openxmlformats.org/officeDocument/2006/relationships/image" Target="../media/image27.png"/><Relationship Id="rId1" Type="http://schemas.openxmlformats.org/officeDocument/2006/relationships/audio" Target="NULL" TargetMode="External"/><Relationship Id="rId6" Type="http://schemas.openxmlformats.org/officeDocument/2006/relationships/image" Target="../media/image15.png"/><Relationship Id="rId11" Type="http://schemas.openxmlformats.org/officeDocument/2006/relationships/image" Target="../media/image18.png"/><Relationship Id="rId24" Type="http://schemas.openxmlformats.org/officeDocument/2006/relationships/image" Target="../media/image24.png"/><Relationship Id="rId5" Type="http://schemas.openxmlformats.org/officeDocument/2006/relationships/image" Target="../media/image14.jpg"/><Relationship Id="rId15" Type="http://schemas.openxmlformats.org/officeDocument/2006/relationships/image" Target="../media/image13.png"/><Relationship Id="rId23" Type="http://schemas.microsoft.com/office/2007/relationships/hdphoto" Target="../media/hdphoto8.wdp"/><Relationship Id="rId28" Type="http://schemas.microsoft.com/office/2007/relationships/hdphoto" Target="../media/hdphoto10.wdp"/><Relationship Id="rId10" Type="http://schemas.microsoft.com/office/2007/relationships/hdphoto" Target="../media/hdphoto2.wdp"/><Relationship Id="rId19" Type="http://schemas.microsoft.com/office/2007/relationships/hdphoto" Target="../media/hdphoto6.wdp"/><Relationship Id="rId4" Type="http://schemas.openxmlformats.org/officeDocument/2006/relationships/audio" Target="../media/audio1.wav"/><Relationship Id="rId9" Type="http://schemas.openxmlformats.org/officeDocument/2006/relationships/image" Target="../media/image17.png"/><Relationship Id="rId14" Type="http://schemas.microsoft.com/office/2007/relationships/hdphoto" Target="../media/hdphoto4.wdp"/><Relationship Id="rId22" Type="http://schemas.openxmlformats.org/officeDocument/2006/relationships/image" Target="../media/image23.png"/><Relationship Id="rId27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0.png"/><Relationship Id="rId3" Type="http://schemas.microsoft.com/office/2007/relationships/media" Target="../media/media2.m4a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29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audio" Target="../media/media4.m4a"/><Relationship Id="rId11" Type="http://schemas.openxmlformats.org/officeDocument/2006/relationships/image" Target="../media/image16.png"/><Relationship Id="rId5" Type="http://schemas.microsoft.com/office/2007/relationships/media" Target="../media/media4.m4a"/><Relationship Id="rId10" Type="http://schemas.openxmlformats.org/officeDocument/2006/relationships/image" Target="../media/image13.png"/><Relationship Id="rId4" Type="http://schemas.openxmlformats.org/officeDocument/2006/relationships/audio" Target="../media/media2.m4a"/><Relationship Id="rId9" Type="http://schemas.openxmlformats.org/officeDocument/2006/relationships/image" Target="../media/image25.png"/><Relationship Id="rId14" Type="http://schemas.microsoft.com/office/2007/relationships/hdphoto" Target="../media/hdphoto11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19.png"/><Relationship Id="rId18" Type="http://schemas.openxmlformats.org/officeDocument/2006/relationships/image" Target="../media/image21.png"/><Relationship Id="rId26" Type="http://schemas.openxmlformats.org/officeDocument/2006/relationships/image" Target="../media/image25.png"/><Relationship Id="rId3" Type="http://schemas.openxmlformats.org/officeDocument/2006/relationships/slideLayout" Target="../slideLayouts/slideLayout2.xml"/><Relationship Id="rId21" Type="http://schemas.microsoft.com/office/2007/relationships/hdphoto" Target="../media/hdphoto7.wdp"/><Relationship Id="rId7" Type="http://schemas.microsoft.com/office/2007/relationships/hdphoto" Target="../media/hdphoto1.wdp"/><Relationship Id="rId12" Type="http://schemas.microsoft.com/office/2007/relationships/hdphoto" Target="../media/hdphoto3.wdp"/><Relationship Id="rId17" Type="http://schemas.microsoft.com/office/2007/relationships/hdphoto" Target="../media/hdphoto5.wdp"/><Relationship Id="rId25" Type="http://schemas.microsoft.com/office/2007/relationships/hdphoto" Target="../media/hdphoto9.wdp"/><Relationship Id="rId2" Type="http://schemas.microsoft.com/office/2007/relationships/media" Target="../media/media5.mp3"/><Relationship Id="rId16" Type="http://schemas.openxmlformats.org/officeDocument/2006/relationships/image" Target="../media/image20.png"/><Relationship Id="rId20" Type="http://schemas.openxmlformats.org/officeDocument/2006/relationships/image" Target="../media/image22.png"/><Relationship Id="rId29" Type="http://schemas.openxmlformats.org/officeDocument/2006/relationships/image" Target="../media/image27.png"/><Relationship Id="rId1" Type="http://schemas.openxmlformats.org/officeDocument/2006/relationships/audio" Target="NULL" TargetMode="External"/><Relationship Id="rId6" Type="http://schemas.openxmlformats.org/officeDocument/2006/relationships/image" Target="../media/image15.png"/><Relationship Id="rId11" Type="http://schemas.openxmlformats.org/officeDocument/2006/relationships/image" Target="../media/image18.png"/><Relationship Id="rId24" Type="http://schemas.openxmlformats.org/officeDocument/2006/relationships/image" Target="../media/image24.png"/><Relationship Id="rId5" Type="http://schemas.openxmlformats.org/officeDocument/2006/relationships/image" Target="../media/image14.jpg"/><Relationship Id="rId15" Type="http://schemas.openxmlformats.org/officeDocument/2006/relationships/image" Target="../media/image13.png"/><Relationship Id="rId23" Type="http://schemas.microsoft.com/office/2007/relationships/hdphoto" Target="../media/hdphoto8.wdp"/><Relationship Id="rId28" Type="http://schemas.microsoft.com/office/2007/relationships/hdphoto" Target="../media/hdphoto10.wdp"/><Relationship Id="rId10" Type="http://schemas.microsoft.com/office/2007/relationships/hdphoto" Target="../media/hdphoto2.wdp"/><Relationship Id="rId19" Type="http://schemas.microsoft.com/office/2007/relationships/hdphoto" Target="../media/hdphoto6.wdp"/><Relationship Id="rId4" Type="http://schemas.openxmlformats.org/officeDocument/2006/relationships/audio" Target="../media/audio1.wav"/><Relationship Id="rId9" Type="http://schemas.openxmlformats.org/officeDocument/2006/relationships/image" Target="../media/image17.png"/><Relationship Id="rId14" Type="http://schemas.microsoft.com/office/2007/relationships/hdphoto" Target="../media/hdphoto4.wdp"/><Relationship Id="rId22" Type="http://schemas.openxmlformats.org/officeDocument/2006/relationships/image" Target="../media/image23.png"/><Relationship Id="rId27" Type="http://schemas.openxmlformats.org/officeDocument/2006/relationships/image" Target="../media/image26.png"/><Relationship Id="rId30" Type="http://schemas.openxmlformats.org/officeDocument/2006/relationships/image" Target="../media/image32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B4A7E3D0-A50F-47B0-B115-3B9EDC4CF5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4F127FF4-11CD-4768-A3E5-929E07DC3E0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47" r="11947"/>
          <a:stretch/>
        </p:blipFill>
        <p:spPr>
          <a:xfrm rot="5400000" flipV="1">
            <a:off x="2666999" y="-2667001"/>
            <a:ext cx="6858002" cy="12191999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B6D3C3D1-4EAB-4649-800F-1688073D03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6534" y="5652461"/>
            <a:ext cx="1180023" cy="1208945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F12F0635-AF6B-42FC-B09C-4BCC3307D63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365" r="68033"/>
          <a:stretch/>
        </p:blipFill>
        <p:spPr>
          <a:xfrm>
            <a:off x="3451675" y="5562980"/>
            <a:ext cx="855258" cy="1226000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E5C3BD6A-A1C6-4DDC-A0AD-03AF5E460B8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887" t="-2375" r="-1812" b="67013"/>
          <a:stretch/>
        </p:blipFill>
        <p:spPr>
          <a:xfrm>
            <a:off x="6145445" y="5785851"/>
            <a:ext cx="894774" cy="942163"/>
          </a:xfrm>
          <a:prstGeom prst="rect">
            <a:avLst/>
          </a:prstGeom>
        </p:spPr>
      </p:pic>
      <p:pic>
        <p:nvPicPr>
          <p:cNvPr id="41" name="图形 40">
            <a:extLst>
              <a:ext uri="{FF2B5EF4-FFF2-40B4-BE49-F238E27FC236}">
                <a16:creationId xmlns:a16="http://schemas.microsoft.com/office/drawing/2014/main" id="{EDF37934-560A-4010-ADC1-1BAE1644026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936534" y="4712733"/>
            <a:ext cx="2903698" cy="2139229"/>
          </a:xfrm>
          <a:prstGeom prst="rect">
            <a:avLst/>
          </a:prstGeom>
        </p:spPr>
      </p:pic>
      <p:pic>
        <p:nvPicPr>
          <p:cNvPr id="42" name="图形 41">
            <a:extLst>
              <a:ext uri="{FF2B5EF4-FFF2-40B4-BE49-F238E27FC236}">
                <a16:creationId xmlns:a16="http://schemas.microsoft.com/office/drawing/2014/main" id="{5FACC8B0-3DC8-4E5A-9BC9-38B2603C0B2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flipH="1">
            <a:off x="151803" y="4914256"/>
            <a:ext cx="3047457" cy="1945447"/>
          </a:xfrm>
          <a:prstGeom prst="rect">
            <a:avLst/>
          </a:prstGeom>
        </p:spPr>
      </p:pic>
      <p:pic>
        <p:nvPicPr>
          <p:cNvPr id="43" name="图片 42">
            <a:extLst>
              <a:ext uri="{FF2B5EF4-FFF2-40B4-BE49-F238E27FC236}">
                <a16:creationId xmlns:a16="http://schemas.microsoft.com/office/drawing/2014/main" id="{0F3D7C21-4182-49A9-AA0A-EFF53FDA75D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77" r="81075" b="39287"/>
          <a:stretch/>
        </p:blipFill>
        <p:spPr>
          <a:xfrm>
            <a:off x="10577846" y="3277521"/>
            <a:ext cx="699754" cy="665443"/>
          </a:xfrm>
          <a:prstGeom prst="rect">
            <a:avLst/>
          </a:prstGeom>
        </p:spPr>
      </p:pic>
      <p:pic>
        <p:nvPicPr>
          <p:cNvPr id="44" name="图形 43">
            <a:extLst>
              <a:ext uri="{FF2B5EF4-FFF2-40B4-BE49-F238E27FC236}">
                <a16:creationId xmlns:a16="http://schemas.microsoft.com/office/drawing/2014/main" id="{41CA5B8B-FBEB-4D88-A3A5-26023CD220D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=""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9162759" y="584538"/>
            <a:ext cx="533400" cy="5715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04D6D8DE-BA32-4D50-BADF-DFAF7B8B5818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93" r="68883" b="63339"/>
          <a:stretch/>
        </p:blipFill>
        <p:spPr>
          <a:xfrm>
            <a:off x="1029859" y="2158096"/>
            <a:ext cx="1634644" cy="1945448"/>
          </a:xfrm>
          <a:prstGeom prst="rect">
            <a:avLst/>
          </a:prstGeom>
        </p:spPr>
      </p:pic>
      <p:pic>
        <p:nvPicPr>
          <p:cNvPr id="2" name="Picture 1" descr="Picture2">
            <a:extLst>
              <a:ext uri="{FF2B5EF4-FFF2-40B4-BE49-F238E27FC236}">
                <a16:creationId xmlns:a16="http://schemas.microsoft.com/office/drawing/2014/main" id="{C248CCDD-247B-6002-BC26-44BAA15C31F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362038" y="1433941"/>
            <a:ext cx="8461587" cy="2893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4323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B5044254-DE52-4029-B43E-ACD26C567FBA}"/>
              </a:ext>
            </a:extLst>
          </p:cNvPr>
          <p:cNvGrpSpPr/>
          <p:nvPr/>
        </p:nvGrpSpPr>
        <p:grpSpPr>
          <a:xfrm>
            <a:off x="993911" y="106016"/>
            <a:ext cx="2190751" cy="980661"/>
            <a:chOff x="1523998" y="0"/>
            <a:chExt cx="2190751" cy="980661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B2407F96-D165-408B-8186-033E4D2C4D5C}"/>
                </a:ext>
              </a:extLst>
            </p:cNvPr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2" name="Rectangle: Top Corners Rounded 1">
                <a:extLst>
                  <a:ext uri="{FF2B5EF4-FFF2-40B4-BE49-F238E27FC236}">
                    <a16:creationId xmlns:a16="http://schemas.microsoft.com/office/drawing/2014/main" id="{2974D671-0870-4777-BE31-5FD1BBBF9AD7}"/>
                  </a:ext>
                </a:extLst>
              </p:cNvPr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3" name="Rectangle: Top Corners Rounded 2">
                <a:extLst>
                  <a:ext uri="{FF2B5EF4-FFF2-40B4-BE49-F238E27FC236}">
                    <a16:creationId xmlns:a16="http://schemas.microsoft.com/office/drawing/2014/main" id="{219332FA-4BE4-4F03-A894-08EEC78551F0}"/>
                  </a:ext>
                </a:extLst>
              </p:cNvPr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6C80A5A-72BA-45B9-A254-2A8D09624ECF}"/>
                </a:ext>
              </a:extLst>
            </p:cNvPr>
            <p:cNvSpPr txBox="1"/>
            <p:nvPr/>
          </p:nvSpPr>
          <p:spPr>
            <a:xfrm>
              <a:off x="1677724" y="206880"/>
              <a:ext cx="197208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800" dirty="0">
                  <a:solidFill>
                    <a:schemeClr val="accent6">
                      <a:lumMod val="75000"/>
                    </a:schemeClr>
                  </a:solidFill>
                  <a:latin typeface="+mj-lt"/>
                </a:rPr>
                <a:t>CHỦ ĐỀ </a:t>
              </a:r>
              <a:r>
                <a:rPr lang="en-US" sz="2800" dirty="0">
                  <a:solidFill>
                    <a:schemeClr val="accent6">
                      <a:lumMod val="75000"/>
                    </a:schemeClr>
                  </a:solidFill>
                  <a:latin typeface="+mj-lt"/>
                </a:rPr>
                <a:t>5</a:t>
              </a:r>
              <a:endParaRPr lang="vi-VN" sz="2800" dirty="0">
                <a:solidFill>
                  <a:schemeClr val="accent6">
                    <a:lumMod val="75000"/>
                  </a:schemeClr>
                </a:solidFill>
                <a:latin typeface="+mj-lt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D049F577-F92A-4405-A19E-48EB947980F5}"/>
              </a:ext>
            </a:extLst>
          </p:cNvPr>
          <p:cNvSpPr txBox="1"/>
          <p:nvPr/>
        </p:nvSpPr>
        <p:spPr>
          <a:xfrm>
            <a:off x="3073401" y="199819"/>
            <a:ext cx="831912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SỐ ĐƠN VỊ ĐO </a:t>
            </a:r>
            <a:r>
              <a:rPr lang="vi-VN" sz="36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 DÀI</a:t>
            </a:r>
            <a:r>
              <a:rPr lang="en-US" sz="36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KHỐI LƯỢNG, DUNG TÍCH, NHIỆT ĐỘ</a:t>
            </a:r>
            <a:endParaRPr lang="vi-VN" sz="3600" b="1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05E2FA4-701D-4C92-898E-7EE4AF07FEBA}"/>
              </a:ext>
            </a:extLst>
          </p:cNvPr>
          <p:cNvSpPr txBox="1"/>
          <p:nvPr/>
        </p:nvSpPr>
        <p:spPr>
          <a:xfrm>
            <a:off x="2089286" y="2026658"/>
            <a:ext cx="7689954" cy="181504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vi-VN" sz="4400" b="1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5">
                    <a:lumMod val="75000"/>
                  </a:schemeClr>
                </a:solidFill>
              </a:rPr>
              <a:t>BÀI </a:t>
            </a:r>
            <a:r>
              <a:rPr lang="en-US" sz="4400" b="1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35</a:t>
            </a:r>
            <a:endParaRPr lang="vi-VN" sz="4400" b="1" dirty="0">
              <a:ln>
                <a:solidFill>
                  <a:schemeClr val="accent6">
                    <a:lumMod val="50000"/>
                  </a:schemeClr>
                </a:solidFill>
              </a:ln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20000"/>
              </a:lnSpc>
            </a:pPr>
            <a:r>
              <a:rPr lang="en-US" sz="5400" b="1" dirty="0" err="1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5400" b="1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5400" b="1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5400" b="1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5400" b="1" dirty="0" err="1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5400" b="1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2)</a:t>
            </a:r>
            <a:endParaRPr lang="vi-VN" sz="5400" b="1" dirty="0">
              <a:ln>
                <a:solidFill>
                  <a:schemeClr val="accent6">
                    <a:lumMod val="50000"/>
                  </a:schemeClr>
                </a:solidFill>
              </a:ln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38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Picture 56">
            <a:extLst>
              <a:ext uri="{FF2B5EF4-FFF2-40B4-BE49-F238E27FC236}">
                <a16:creationId xmlns:a16="http://schemas.microsoft.com/office/drawing/2014/main" id="{D2C9FC69-F50E-5246-9B1F-BF8D3A85A09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4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713" y="153008"/>
            <a:ext cx="2325467" cy="1162735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56CD3551-02F3-6946-A407-D015BBA26EA0}"/>
              </a:ext>
            </a:extLst>
          </p:cNvPr>
          <p:cNvGrpSpPr/>
          <p:nvPr/>
        </p:nvGrpSpPr>
        <p:grpSpPr>
          <a:xfrm>
            <a:off x="925067" y="1228712"/>
            <a:ext cx="8151024" cy="733691"/>
            <a:chOff x="2957822" y="454621"/>
            <a:chExt cx="8151024" cy="733691"/>
          </a:xfrm>
        </p:grpSpPr>
        <p:sp>
          <p:nvSpPr>
            <p:cNvPr id="16" name="Rounded Rectangle 15">
              <a:extLst>
                <a:ext uri="{FF2B5EF4-FFF2-40B4-BE49-F238E27FC236}">
                  <a16:creationId xmlns:a16="http://schemas.microsoft.com/office/drawing/2014/main" id="{4D50468E-920E-864D-A742-E79597A4A6E9}"/>
                </a:ext>
              </a:extLst>
            </p:cNvPr>
            <p:cNvSpPr/>
            <p:nvPr/>
          </p:nvSpPr>
          <p:spPr>
            <a:xfrm>
              <a:off x="3690195" y="603252"/>
              <a:ext cx="923301" cy="523220"/>
            </a:xfrm>
            <a:prstGeom prst="roundRect">
              <a:avLst/>
            </a:prstGeom>
            <a:solidFill>
              <a:srgbClr val="FFC000">
                <a:alpha val="79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 dirty="0"/>
            </a:p>
          </p:txBody>
        </p: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D593D83C-628F-5949-AF1B-01AD16C90349}"/>
                </a:ext>
              </a:extLst>
            </p:cNvPr>
            <p:cNvGrpSpPr/>
            <p:nvPr/>
          </p:nvGrpSpPr>
          <p:grpSpPr>
            <a:xfrm>
              <a:off x="2957822" y="454621"/>
              <a:ext cx="8151024" cy="733691"/>
              <a:chOff x="1183343" y="1301201"/>
              <a:chExt cx="8151024" cy="733691"/>
            </a:xfrm>
          </p:grpSpPr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3A6C3171-94EC-6B48-82AB-3D066841322A}"/>
                  </a:ext>
                </a:extLst>
              </p:cNvPr>
              <p:cNvSpPr txBox="1"/>
              <p:nvPr/>
            </p:nvSpPr>
            <p:spPr>
              <a:xfrm>
                <a:off x="2083115" y="1301201"/>
                <a:ext cx="7251252" cy="671851"/>
              </a:xfrm>
              <a:prstGeom prst="rect">
                <a:avLst/>
              </a:prstGeom>
              <a:noFill/>
              <a:ln w="38100">
                <a:noFill/>
              </a:ln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 err="1"/>
                  <a:t>Số</a:t>
                </a:r>
                <a:r>
                  <a:rPr lang="en-US" sz="2800" dirty="0"/>
                  <a:t> ?</a:t>
                </a:r>
              </a:p>
            </p:txBody>
          </p:sp>
          <p:sp>
            <p:nvSpPr>
              <p:cNvPr id="15" name="Oval 14">
                <a:extLst>
                  <a:ext uri="{FF2B5EF4-FFF2-40B4-BE49-F238E27FC236}">
                    <a16:creationId xmlns:a16="http://schemas.microsoft.com/office/drawing/2014/main" id="{D89047BD-F1E3-B842-9E81-2EC28B089BEB}"/>
                  </a:ext>
                </a:extLst>
              </p:cNvPr>
              <p:cNvSpPr/>
              <p:nvPr/>
            </p:nvSpPr>
            <p:spPr>
              <a:xfrm>
                <a:off x="1183343" y="1464304"/>
                <a:ext cx="570588" cy="570588"/>
              </a:xfrm>
              <a:prstGeom prst="ellipse">
                <a:avLst/>
              </a:prstGeom>
              <a:solidFill>
                <a:srgbClr val="7030A0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b="1" dirty="0"/>
                  <a:t>1</a:t>
                </a:r>
              </a:p>
            </p:txBody>
          </p:sp>
        </p:grpSp>
      </p:grpSp>
      <p:grpSp>
        <p:nvGrpSpPr>
          <p:cNvPr id="93" name="Group 92">
            <a:extLst>
              <a:ext uri="{FF2B5EF4-FFF2-40B4-BE49-F238E27FC236}">
                <a16:creationId xmlns:a16="http://schemas.microsoft.com/office/drawing/2014/main" id="{90A6971B-1B4C-8E18-C0F7-8B1E6AF1287F}"/>
              </a:ext>
            </a:extLst>
          </p:cNvPr>
          <p:cNvGrpSpPr/>
          <p:nvPr/>
        </p:nvGrpSpPr>
        <p:grpSpPr>
          <a:xfrm>
            <a:off x="2042602" y="2080965"/>
            <a:ext cx="7692887" cy="894810"/>
            <a:chOff x="556591" y="795130"/>
            <a:chExt cx="7692887" cy="894810"/>
          </a:xfrm>
        </p:grpSpPr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926F56C4-0408-E432-7016-AB8CCD6B7B29}"/>
                </a:ext>
              </a:extLst>
            </p:cNvPr>
            <p:cNvSpPr txBox="1"/>
            <p:nvPr/>
          </p:nvSpPr>
          <p:spPr>
            <a:xfrm>
              <a:off x="556591" y="1043609"/>
              <a:ext cx="105354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/>
                <a:t>a)</a:t>
              </a:r>
            </a:p>
          </p:txBody>
        </p:sp>
        <p:sp>
          <p:nvSpPr>
            <p:cNvPr id="95" name="Rectangle 94">
              <a:extLst>
                <a:ext uri="{FF2B5EF4-FFF2-40B4-BE49-F238E27FC236}">
                  <a16:creationId xmlns:a16="http://schemas.microsoft.com/office/drawing/2014/main" id="{8BAAAF1C-0186-E008-B7C5-846B50FC3294}"/>
                </a:ext>
              </a:extLst>
            </p:cNvPr>
            <p:cNvSpPr/>
            <p:nvPr/>
          </p:nvSpPr>
          <p:spPr>
            <a:xfrm>
              <a:off x="1308431" y="1043609"/>
              <a:ext cx="1255866" cy="596348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002060"/>
                  </a:solidFill>
                </a:rPr>
                <a:t>8 ml</a:t>
              </a:r>
            </a:p>
          </p:txBody>
        </p:sp>
        <p:cxnSp>
          <p:nvCxnSpPr>
            <p:cNvPr id="96" name="Straight Arrow Connector 95">
              <a:extLst>
                <a:ext uri="{FF2B5EF4-FFF2-40B4-BE49-F238E27FC236}">
                  <a16:creationId xmlns:a16="http://schemas.microsoft.com/office/drawing/2014/main" id="{52069BCB-A55B-DFC2-E73A-DFC371C7FE3C}"/>
                </a:ext>
              </a:extLst>
            </p:cNvPr>
            <p:cNvCxnSpPr>
              <a:cxnSpLocks/>
            </p:cNvCxnSpPr>
            <p:nvPr/>
          </p:nvCxnSpPr>
          <p:spPr>
            <a:xfrm>
              <a:off x="2574235" y="1361661"/>
              <a:ext cx="1103243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7" name="Rectangle 96">
              <a:extLst>
                <a:ext uri="{FF2B5EF4-FFF2-40B4-BE49-F238E27FC236}">
                  <a16:creationId xmlns:a16="http://schemas.microsoft.com/office/drawing/2014/main" id="{CA2A6E82-49FF-3EAB-69EA-DCA97B59BBCB}"/>
                </a:ext>
              </a:extLst>
            </p:cNvPr>
            <p:cNvSpPr/>
            <p:nvPr/>
          </p:nvSpPr>
          <p:spPr>
            <a:xfrm>
              <a:off x="3667539" y="1023731"/>
              <a:ext cx="1570383" cy="596348"/>
            </a:xfrm>
            <a:prstGeom prst="rect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002060"/>
                  </a:solidFill>
                </a:rPr>
                <a:t>        ml</a:t>
              </a:r>
            </a:p>
          </p:txBody>
        </p:sp>
        <p:cxnSp>
          <p:nvCxnSpPr>
            <p:cNvPr id="98" name="Straight Arrow Connector 97">
              <a:extLst>
                <a:ext uri="{FF2B5EF4-FFF2-40B4-BE49-F238E27FC236}">
                  <a16:creationId xmlns:a16="http://schemas.microsoft.com/office/drawing/2014/main" id="{0F6C5DFD-02E0-88C3-3D83-88BBC447DF3E}"/>
                </a:ext>
              </a:extLst>
            </p:cNvPr>
            <p:cNvCxnSpPr>
              <a:cxnSpLocks/>
            </p:cNvCxnSpPr>
            <p:nvPr/>
          </p:nvCxnSpPr>
          <p:spPr>
            <a:xfrm>
              <a:off x="5237922" y="1351722"/>
              <a:ext cx="1103243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9" name="Rectangle 98">
              <a:extLst>
                <a:ext uri="{FF2B5EF4-FFF2-40B4-BE49-F238E27FC236}">
                  <a16:creationId xmlns:a16="http://schemas.microsoft.com/office/drawing/2014/main" id="{1B8D4198-A8FE-658D-5F3F-B1A2306AFF5A}"/>
                </a:ext>
              </a:extLst>
            </p:cNvPr>
            <p:cNvSpPr/>
            <p:nvPr/>
          </p:nvSpPr>
          <p:spPr>
            <a:xfrm>
              <a:off x="6341165" y="1013792"/>
              <a:ext cx="1908313" cy="596348"/>
            </a:xfrm>
            <a:prstGeom prst="rect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002060"/>
                  </a:solidFill>
                </a:rPr>
                <a:t>        ml</a:t>
              </a:r>
            </a:p>
          </p:txBody>
        </p:sp>
        <p:sp>
          <p:nvSpPr>
            <p:cNvPr id="100" name="Rectangle: Rounded Corners 99">
              <a:extLst>
                <a:ext uri="{FF2B5EF4-FFF2-40B4-BE49-F238E27FC236}">
                  <a16:creationId xmlns:a16="http://schemas.microsoft.com/office/drawing/2014/main" id="{211C31BD-9620-FB49-95B8-F5F113B3BB13}"/>
                </a:ext>
              </a:extLst>
            </p:cNvPr>
            <p:cNvSpPr/>
            <p:nvPr/>
          </p:nvSpPr>
          <p:spPr>
            <a:xfrm>
              <a:off x="3856383" y="1113183"/>
              <a:ext cx="705678" cy="427382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 dirty="0"/>
                <a:t>?</a:t>
              </a:r>
            </a:p>
          </p:txBody>
        </p:sp>
        <p:sp>
          <p:nvSpPr>
            <p:cNvPr id="101" name="Rectangle: Rounded Corners 100">
              <a:extLst>
                <a:ext uri="{FF2B5EF4-FFF2-40B4-BE49-F238E27FC236}">
                  <a16:creationId xmlns:a16="http://schemas.microsoft.com/office/drawing/2014/main" id="{BA5ED3F4-5B22-1A0F-0FD3-20F37FD20C2B}"/>
                </a:ext>
              </a:extLst>
            </p:cNvPr>
            <p:cNvSpPr/>
            <p:nvPr/>
          </p:nvSpPr>
          <p:spPr>
            <a:xfrm>
              <a:off x="6483626" y="1086679"/>
              <a:ext cx="705678" cy="427382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 dirty="0"/>
                <a:t>?</a:t>
              </a:r>
            </a:p>
          </p:txBody>
        </p:sp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9BF19E2B-91C6-03FB-6E1D-530EC6C94806}"/>
                </a:ext>
              </a:extLst>
            </p:cNvPr>
            <p:cNvSpPr txBox="1"/>
            <p:nvPr/>
          </p:nvSpPr>
          <p:spPr>
            <a:xfrm>
              <a:off x="2693504" y="834887"/>
              <a:ext cx="92433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/>
                <a:t>x 3</a:t>
              </a:r>
            </a:p>
          </p:txBody>
        </p:sp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id="{F5B64673-2FA4-C851-E33F-DF73621EBDBF}"/>
                </a:ext>
              </a:extLst>
            </p:cNvPr>
            <p:cNvSpPr txBox="1"/>
            <p:nvPr/>
          </p:nvSpPr>
          <p:spPr>
            <a:xfrm>
              <a:off x="5466521" y="795130"/>
              <a:ext cx="92433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/>
                <a:t>: 4</a:t>
              </a:r>
            </a:p>
          </p:txBody>
        </p:sp>
      </p:grp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801580E2-3956-965C-699E-7D3E71ACF262}"/>
              </a:ext>
            </a:extLst>
          </p:cNvPr>
          <p:cNvGrpSpPr/>
          <p:nvPr/>
        </p:nvGrpSpPr>
        <p:grpSpPr>
          <a:xfrm>
            <a:off x="2190807" y="3430855"/>
            <a:ext cx="7544682" cy="918375"/>
            <a:chOff x="556591" y="771565"/>
            <a:chExt cx="7544682" cy="918375"/>
          </a:xfrm>
        </p:grpSpPr>
        <p:sp>
          <p:nvSpPr>
            <p:cNvPr id="105" name="TextBox 104">
              <a:extLst>
                <a:ext uri="{FF2B5EF4-FFF2-40B4-BE49-F238E27FC236}">
                  <a16:creationId xmlns:a16="http://schemas.microsoft.com/office/drawing/2014/main" id="{A926043B-716A-E85D-09DB-12E2B586B9DD}"/>
                </a:ext>
              </a:extLst>
            </p:cNvPr>
            <p:cNvSpPr txBox="1"/>
            <p:nvPr/>
          </p:nvSpPr>
          <p:spPr>
            <a:xfrm>
              <a:off x="556591" y="1043609"/>
              <a:ext cx="105354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/>
                <a:t>b)</a:t>
              </a:r>
            </a:p>
          </p:txBody>
        </p:sp>
        <p:sp>
          <p:nvSpPr>
            <p:cNvPr id="106" name="Rectangle 105">
              <a:extLst>
                <a:ext uri="{FF2B5EF4-FFF2-40B4-BE49-F238E27FC236}">
                  <a16:creationId xmlns:a16="http://schemas.microsoft.com/office/drawing/2014/main" id="{22A80B34-ADB4-27C3-C817-9F4A142334B7}"/>
                </a:ext>
              </a:extLst>
            </p:cNvPr>
            <p:cNvSpPr/>
            <p:nvPr/>
          </p:nvSpPr>
          <p:spPr>
            <a:xfrm>
              <a:off x="1169944" y="1043609"/>
              <a:ext cx="1354596" cy="596348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002060"/>
                  </a:solidFill>
                </a:rPr>
                <a:t>42 g</a:t>
              </a:r>
            </a:p>
          </p:txBody>
        </p:sp>
        <p:cxnSp>
          <p:nvCxnSpPr>
            <p:cNvPr id="107" name="Straight Arrow Connector 106">
              <a:extLst>
                <a:ext uri="{FF2B5EF4-FFF2-40B4-BE49-F238E27FC236}">
                  <a16:creationId xmlns:a16="http://schemas.microsoft.com/office/drawing/2014/main" id="{3A49B962-E0F4-2C69-350D-BDDF2E632118}"/>
                </a:ext>
              </a:extLst>
            </p:cNvPr>
            <p:cNvCxnSpPr>
              <a:cxnSpLocks/>
            </p:cNvCxnSpPr>
            <p:nvPr/>
          </p:nvCxnSpPr>
          <p:spPr>
            <a:xfrm>
              <a:off x="2504662" y="1341783"/>
              <a:ext cx="1053546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8" name="Rectangle 107">
              <a:extLst>
                <a:ext uri="{FF2B5EF4-FFF2-40B4-BE49-F238E27FC236}">
                  <a16:creationId xmlns:a16="http://schemas.microsoft.com/office/drawing/2014/main" id="{06324770-AE43-C352-E311-67B08FA6DF57}"/>
                </a:ext>
              </a:extLst>
            </p:cNvPr>
            <p:cNvSpPr/>
            <p:nvPr/>
          </p:nvSpPr>
          <p:spPr>
            <a:xfrm>
              <a:off x="3568147" y="1023731"/>
              <a:ext cx="1577009" cy="596348"/>
            </a:xfrm>
            <a:prstGeom prst="rect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002060"/>
                  </a:solidFill>
                </a:rPr>
                <a:t>        g</a:t>
              </a:r>
            </a:p>
          </p:txBody>
        </p:sp>
        <p:cxnSp>
          <p:nvCxnSpPr>
            <p:cNvPr id="109" name="Straight Arrow Connector 108">
              <a:extLst>
                <a:ext uri="{FF2B5EF4-FFF2-40B4-BE49-F238E27FC236}">
                  <a16:creationId xmlns:a16="http://schemas.microsoft.com/office/drawing/2014/main" id="{1166A108-D827-8A84-3415-1BB8BB3EF50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39412" y="1356340"/>
              <a:ext cx="1049351" cy="18353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0" name="Rectangle 109">
              <a:extLst>
                <a:ext uri="{FF2B5EF4-FFF2-40B4-BE49-F238E27FC236}">
                  <a16:creationId xmlns:a16="http://schemas.microsoft.com/office/drawing/2014/main" id="{37DFBAC2-D0E5-9903-4570-0C0F2B6A93FD}"/>
                </a:ext>
              </a:extLst>
            </p:cNvPr>
            <p:cNvSpPr/>
            <p:nvPr/>
          </p:nvSpPr>
          <p:spPr>
            <a:xfrm>
              <a:off x="6188763" y="1013792"/>
              <a:ext cx="1912510" cy="596348"/>
            </a:xfrm>
            <a:prstGeom prst="rect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002060"/>
                  </a:solidFill>
                </a:rPr>
                <a:t>        g</a:t>
              </a:r>
            </a:p>
          </p:txBody>
        </p:sp>
        <p:sp>
          <p:nvSpPr>
            <p:cNvPr id="111" name="Rectangle: Rounded Corners 110">
              <a:extLst>
                <a:ext uri="{FF2B5EF4-FFF2-40B4-BE49-F238E27FC236}">
                  <a16:creationId xmlns:a16="http://schemas.microsoft.com/office/drawing/2014/main" id="{080C21E5-03EA-3FBB-AE59-9E1A3F6AD4EC}"/>
                </a:ext>
              </a:extLst>
            </p:cNvPr>
            <p:cNvSpPr/>
            <p:nvPr/>
          </p:nvSpPr>
          <p:spPr>
            <a:xfrm>
              <a:off x="3734131" y="1124669"/>
              <a:ext cx="705678" cy="427382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 dirty="0"/>
                <a:t>?</a:t>
              </a:r>
            </a:p>
          </p:txBody>
        </p:sp>
        <p:sp>
          <p:nvSpPr>
            <p:cNvPr id="112" name="Rectangle: Rounded Corners 111">
              <a:extLst>
                <a:ext uri="{FF2B5EF4-FFF2-40B4-BE49-F238E27FC236}">
                  <a16:creationId xmlns:a16="http://schemas.microsoft.com/office/drawing/2014/main" id="{D8DB9A18-3C8C-3EA7-556F-9518D5624541}"/>
                </a:ext>
              </a:extLst>
            </p:cNvPr>
            <p:cNvSpPr/>
            <p:nvPr/>
          </p:nvSpPr>
          <p:spPr>
            <a:xfrm>
              <a:off x="6483626" y="1086679"/>
              <a:ext cx="705678" cy="427382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 dirty="0"/>
                <a:t>?</a:t>
              </a:r>
            </a:p>
          </p:txBody>
        </p:sp>
        <p:sp>
          <p:nvSpPr>
            <p:cNvPr id="113" name="TextBox 112">
              <a:extLst>
                <a:ext uri="{FF2B5EF4-FFF2-40B4-BE49-F238E27FC236}">
                  <a16:creationId xmlns:a16="http://schemas.microsoft.com/office/drawing/2014/main" id="{243C849B-C2A4-A795-9986-84BA6D813B02}"/>
                </a:ext>
              </a:extLst>
            </p:cNvPr>
            <p:cNvSpPr txBox="1"/>
            <p:nvPr/>
          </p:nvSpPr>
          <p:spPr>
            <a:xfrm>
              <a:off x="2696817" y="771565"/>
              <a:ext cx="92433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/>
                <a:t>: 3</a:t>
              </a:r>
            </a:p>
          </p:txBody>
        </p:sp>
        <p:sp>
          <p:nvSpPr>
            <p:cNvPr id="114" name="TextBox 113">
              <a:extLst>
                <a:ext uri="{FF2B5EF4-FFF2-40B4-BE49-F238E27FC236}">
                  <a16:creationId xmlns:a16="http://schemas.microsoft.com/office/drawing/2014/main" id="{5E4A99BC-EAFF-68A3-B125-793AB91D8B8C}"/>
                </a:ext>
              </a:extLst>
            </p:cNvPr>
            <p:cNvSpPr txBox="1"/>
            <p:nvPr/>
          </p:nvSpPr>
          <p:spPr>
            <a:xfrm>
              <a:off x="5466521" y="795130"/>
              <a:ext cx="92433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/>
                <a:t>x 5</a:t>
              </a:r>
            </a:p>
          </p:txBody>
        </p:sp>
      </p:grpSp>
      <p:grpSp>
        <p:nvGrpSpPr>
          <p:cNvPr id="115" name="Group 114">
            <a:extLst>
              <a:ext uri="{FF2B5EF4-FFF2-40B4-BE49-F238E27FC236}">
                <a16:creationId xmlns:a16="http://schemas.microsoft.com/office/drawing/2014/main" id="{973DCC7C-70F2-7373-5FC1-FBE8A5D2EF15}"/>
              </a:ext>
            </a:extLst>
          </p:cNvPr>
          <p:cNvGrpSpPr/>
          <p:nvPr/>
        </p:nvGrpSpPr>
        <p:grpSpPr>
          <a:xfrm>
            <a:off x="2201629" y="4730561"/>
            <a:ext cx="7533860" cy="938719"/>
            <a:chOff x="556591" y="751221"/>
            <a:chExt cx="7533860" cy="938719"/>
          </a:xfrm>
        </p:grpSpPr>
        <p:sp>
          <p:nvSpPr>
            <p:cNvPr id="116" name="TextBox 115">
              <a:extLst>
                <a:ext uri="{FF2B5EF4-FFF2-40B4-BE49-F238E27FC236}">
                  <a16:creationId xmlns:a16="http://schemas.microsoft.com/office/drawing/2014/main" id="{5D3B2763-59BA-30EB-83BE-1C684F3FFDD5}"/>
                </a:ext>
              </a:extLst>
            </p:cNvPr>
            <p:cNvSpPr txBox="1"/>
            <p:nvPr/>
          </p:nvSpPr>
          <p:spPr>
            <a:xfrm>
              <a:off x="556591" y="1043609"/>
              <a:ext cx="105354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/>
                <a:t>c)</a:t>
              </a:r>
            </a:p>
          </p:txBody>
        </p:sp>
        <p:sp>
          <p:nvSpPr>
            <p:cNvPr id="117" name="Rectangle 116">
              <a:extLst>
                <a:ext uri="{FF2B5EF4-FFF2-40B4-BE49-F238E27FC236}">
                  <a16:creationId xmlns:a16="http://schemas.microsoft.com/office/drawing/2014/main" id="{C192CEC1-2061-7825-837F-1E224B9F337E}"/>
                </a:ext>
              </a:extLst>
            </p:cNvPr>
            <p:cNvSpPr/>
            <p:nvPr/>
          </p:nvSpPr>
          <p:spPr>
            <a:xfrm>
              <a:off x="1159122" y="1043609"/>
              <a:ext cx="1405175" cy="596348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002060"/>
                  </a:solidFill>
                </a:rPr>
                <a:t>20 mm</a:t>
              </a:r>
            </a:p>
          </p:txBody>
        </p:sp>
        <p:cxnSp>
          <p:nvCxnSpPr>
            <p:cNvPr id="118" name="Straight Arrow Connector 117">
              <a:extLst>
                <a:ext uri="{FF2B5EF4-FFF2-40B4-BE49-F238E27FC236}">
                  <a16:creationId xmlns:a16="http://schemas.microsoft.com/office/drawing/2014/main" id="{9CB122D9-2C1C-A21F-0239-904CA2AB81AE}"/>
                </a:ext>
              </a:extLst>
            </p:cNvPr>
            <p:cNvCxnSpPr>
              <a:cxnSpLocks/>
            </p:cNvCxnSpPr>
            <p:nvPr/>
          </p:nvCxnSpPr>
          <p:spPr>
            <a:xfrm>
              <a:off x="2574235" y="1361661"/>
              <a:ext cx="1103243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9" name="Rectangle 118">
              <a:extLst>
                <a:ext uri="{FF2B5EF4-FFF2-40B4-BE49-F238E27FC236}">
                  <a16:creationId xmlns:a16="http://schemas.microsoft.com/office/drawing/2014/main" id="{F73326D9-7BE1-FEB4-A10D-5ED4AE817B5A}"/>
                </a:ext>
              </a:extLst>
            </p:cNvPr>
            <p:cNvSpPr/>
            <p:nvPr/>
          </p:nvSpPr>
          <p:spPr>
            <a:xfrm>
              <a:off x="3667539" y="1023731"/>
              <a:ext cx="1570383" cy="596348"/>
            </a:xfrm>
            <a:prstGeom prst="rect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002060"/>
                  </a:solidFill>
                </a:rPr>
                <a:t>       mm</a:t>
              </a:r>
            </a:p>
          </p:txBody>
        </p:sp>
        <p:cxnSp>
          <p:nvCxnSpPr>
            <p:cNvPr id="120" name="Straight Arrow Connector 119">
              <a:extLst>
                <a:ext uri="{FF2B5EF4-FFF2-40B4-BE49-F238E27FC236}">
                  <a16:creationId xmlns:a16="http://schemas.microsoft.com/office/drawing/2014/main" id="{F537962E-C84A-603F-BA37-9BB196E129EC}"/>
                </a:ext>
              </a:extLst>
            </p:cNvPr>
            <p:cNvCxnSpPr>
              <a:cxnSpLocks/>
            </p:cNvCxnSpPr>
            <p:nvPr/>
          </p:nvCxnSpPr>
          <p:spPr>
            <a:xfrm>
              <a:off x="5237922" y="1351722"/>
              <a:ext cx="940019" cy="9939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1" name="Rectangle 120">
              <a:extLst>
                <a:ext uri="{FF2B5EF4-FFF2-40B4-BE49-F238E27FC236}">
                  <a16:creationId xmlns:a16="http://schemas.microsoft.com/office/drawing/2014/main" id="{F2242769-AC66-3726-52BF-381CC9EB70AF}"/>
                </a:ext>
              </a:extLst>
            </p:cNvPr>
            <p:cNvSpPr/>
            <p:nvPr/>
          </p:nvSpPr>
          <p:spPr>
            <a:xfrm>
              <a:off x="6177941" y="1013792"/>
              <a:ext cx="1912510" cy="596348"/>
            </a:xfrm>
            <a:prstGeom prst="rect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002060"/>
                  </a:solidFill>
                </a:rPr>
                <a:t>        mm</a:t>
              </a:r>
            </a:p>
          </p:txBody>
        </p:sp>
        <p:sp>
          <p:nvSpPr>
            <p:cNvPr id="122" name="Rectangle: Rounded Corners 121">
              <a:extLst>
                <a:ext uri="{FF2B5EF4-FFF2-40B4-BE49-F238E27FC236}">
                  <a16:creationId xmlns:a16="http://schemas.microsoft.com/office/drawing/2014/main" id="{40A04BE9-D96F-11DE-F7C4-76241685FB70}"/>
                </a:ext>
              </a:extLst>
            </p:cNvPr>
            <p:cNvSpPr/>
            <p:nvPr/>
          </p:nvSpPr>
          <p:spPr>
            <a:xfrm>
              <a:off x="3717235" y="1103244"/>
              <a:ext cx="705678" cy="427382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 dirty="0"/>
                <a:t>?</a:t>
              </a:r>
            </a:p>
          </p:txBody>
        </p:sp>
        <p:sp>
          <p:nvSpPr>
            <p:cNvPr id="123" name="Rectangle: Rounded Corners 122">
              <a:extLst>
                <a:ext uri="{FF2B5EF4-FFF2-40B4-BE49-F238E27FC236}">
                  <a16:creationId xmlns:a16="http://schemas.microsoft.com/office/drawing/2014/main" id="{E56B1623-F0D0-FF4E-95EC-A23A4BDC60F8}"/>
                </a:ext>
              </a:extLst>
            </p:cNvPr>
            <p:cNvSpPr/>
            <p:nvPr/>
          </p:nvSpPr>
          <p:spPr>
            <a:xfrm>
              <a:off x="6324599" y="1104898"/>
              <a:ext cx="705678" cy="427382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 dirty="0"/>
                <a:t>?</a:t>
              </a:r>
            </a:p>
          </p:txBody>
        </p:sp>
        <p:sp>
          <p:nvSpPr>
            <p:cNvPr id="124" name="TextBox 123">
              <a:extLst>
                <a:ext uri="{FF2B5EF4-FFF2-40B4-BE49-F238E27FC236}">
                  <a16:creationId xmlns:a16="http://schemas.microsoft.com/office/drawing/2014/main" id="{F10EF158-313C-3027-340C-F18CE32759F5}"/>
                </a:ext>
              </a:extLst>
            </p:cNvPr>
            <p:cNvSpPr txBox="1"/>
            <p:nvPr/>
          </p:nvSpPr>
          <p:spPr>
            <a:xfrm>
              <a:off x="2693504" y="834887"/>
              <a:ext cx="92433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/>
                <a:t>x 2</a:t>
              </a:r>
            </a:p>
          </p:txBody>
        </p:sp>
        <p:sp>
          <p:nvSpPr>
            <p:cNvPr id="125" name="TextBox 124">
              <a:extLst>
                <a:ext uri="{FF2B5EF4-FFF2-40B4-BE49-F238E27FC236}">
                  <a16:creationId xmlns:a16="http://schemas.microsoft.com/office/drawing/2014/main" id="{E8F80751-62D1-4CF0-9F16-295720956EE8}"/>
                </a:ext>
              </a:extLst>
            </p:cNvPr>
            <p:cNvSpPr txBox="1"/>
            <p:nvPr/>
          </p:nvSpPr>
          <p:spPr>
            <a:xfrm>
              <a:off x="5335326" y="751221"/>
              <a:ext cx="92433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/>
                <a:t>: 8</a:t>
              </a:r>
            </a:p>
          </p:txBody>
        </p:sp>
      </p:grpSp>
      <p:sp>
        <p:nvSpPr>
          <p:cNvPr id="126" name="Rectangle: Rounded Corners 125">
            <a:extLst>
              <a:ext uri="{FF2B5EF4-FFF2-40B4-BE49-F238E27FC236}">
                <a16:creationId xmlns:a16="http://schemas.microsoft.com/office/drawing/2014/main" id="{AD55DBE2-BA32-DB2E-97BC-C713C55EF3A2}"/>
              </a:ext>
            </a:extLst>
          </p:cNvPr>
          <p:cNvSpPr/>
          <p:nvPr/>
        </p:nvSpPr>
        <p:spPr>
          <a:xfrm>
            <a:off x="5345707" y="2389078"/>
            <a:ext cx="705678" cy="45057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24</a:t>
            </a:r>
          </a:p>
        </p:txBody>
      </p:sp>
      <p:sp>
        <p:nvSpPr>
          <p:cNvPr id="127" name="Rectangle: Rounded Corners 126">
            <a:extLst>
              <a:ext uri="{FF2B5EF4-FFF2-40B4-BE49-F238E27FC236}">
                <a16:creationId xmlns:a16="http://schemas.microsoft.com/office/drawing/2014/main" id="{732CA2F3-9BAE-E471-B1D3-A3391CE00704}"/>
              </a:ext>
            </a:extLst>
          </p:cNvPr>
          <p:cNvSpPr/>
          <p:nvPr/>
        </p:nvSpPr>
        <p:spPr>
          <a:xfrm>
            <a:off x="7969637" y="2339382"/>
            <a:ext cx="705678" cy="45057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128" name="Rectangle: Rounded Corners 127">
            <a:extLst>
              <a:ext uri="{FF2B5EF4-FFF2-40B4-BE49-F238E27FC236}">
                <a16:creationId xmlns:a16="http://schemas.microsoft.com/office/drawing/2014/main" id="{2DC4833F-E92B-C55E-B386-7FB99D57BB1F}"/>
              </a:ext>
            </a:extLst>
          </p:cNvPr>
          <p:cNvSpPr/>
          <p:nvPr/>
        </p:nvSpPr>
        <p:spPr>
          <a:xfrm>
            <a:off x="5362494" y="3782104"/>
            <a:ext cx="705678" cy="45057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14</a:t>
            </a:r>
          </a:p>
        </p:txBody>
      </p:sp>
      <p:sp>
        <p:nvSpPr>
          <p:cNvPr id="129" name="Rectangle: Rounded Corners 128">
            <a:extLst>
              <a:ext uri="{FF2B5EF4-FFF2-40B4-BE49-F238E27FC236}">
                <a16:creationId xmlns:a16="http://schemas.microsoft.com/office/drawing/2014/main" id="{994C1D05-2EC9-66CF-FA69-264F4C368A8A}"/>
              </a:ext>
            </a:extLst>
          </p:cNvPr>
          <p:cNvSpPr/>
          <p:nvPr/>
        </p:nvSpPr>
        <p:spPr>
          <a:xfrm>
            <a:off x="8098846" y="3750738"/>
            <a:ext cx="705678" cy="45057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</a:rPr>
              <a:t>70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30" name="Rectangle: Rounded Corners 129">
            <a:extLst>
              <a:ext uri="{FF2B5EF4-FFF2-40B4-BE49-F238E27FC236}">
                <a16:creationId xmlns:a16="http://schemas.microsoft.com/office/drawing/2014/main" id="{F88460B6-FF4C-BAC9-5F46-6809AEE8E47D}"/>
              </a:ext>
            </a:extLst>
          </p:cNvPr>
          <p:cNvSpPr/>
          <p:nvPr/>
        </p:nvSpPr>
        <p:spPr>
          <a:xfrm>
            <a:off x="5365585" y="5072642"/>
            <a:ext cx="705678" cy="45057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40</a:t>
            </a:r>
          </a:p>
        </p:txBody>
      </p:sp>
      <p:sp>
        <p:nvSpPr>
          <p:cNvPr id="131" name="Rectangle: Rounded Corners 130">
            <a:extLst>
              <a:ext uri="{FF2B5EF4-FFF2-40B4-BE49-F238E27FC236}">
                <a16:creationId xmlns:a16="http://schemas.microsoft.com/office/drawing/2014/main" id="{E0778EB0-BDB2-B75C-032E-0E1DF58A3D0F}"/>
              </a:ext>
            </a:extLst>
          </p:cNvPr>
          <p:cNvSpPr/>
          <p:nvPr/>
        </p:nvSpPr>
        <p:spPr>
          <a:xfrm>
            <a:off x="7959916" y="5072642"/>
            <a:ext cx="705678" cy="45057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5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52A082D6-637C-F9A5-1053-F63D710F0052}"/>
              </a:ext>
            </a:extLst>
          </p:cNvPr>
          <p:cNvGrpSpPr/>
          <p:nvPr/>
        </p:nvGrpSpPr>
        <p:grpSpPr>
          <a:xfrm>
            <a:off x="9603540" y="352465"/>
            <a:ext cx="1527242" cy="1585311"/>
            <a:chOff x="10134324" y="-46109"/>
            <a:chExt cx="1627647" cy="1737778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CEBB13EA-0909-EBD2-0E89-28483900F1E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34324" y="-46109"/>
              <a:ext cx="1461707" cy="1029215"/>
            </a:xfrm>
            <a:prstGeom prst="rect">
              <a:avLst/>
            </a:prstGeom>
          </p:spPr>
        </p:pic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450DCFA7-94EF-C7A6-B524-171D3459FBE7}"/>
                </a:ext>
              </a:extLst>
            </p:cNvPr>
            <p:cNvSpPr/>
            <p:nvPr/>
          </p:nvSpPr>
          <p:spPr>
            <a:xfrm>
              <a:off x="10134324" y="802175"/>
              <a:ext cx="1627647" cy="88949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Làm vào SGK</a:t>
              </a:r>
              <a:endPara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6A023CC-5AFD-9C03-78FC-C19FFF848A86}"/>
              </a:ext>
            </a:extLst>
          </p:cNvPr>
          <p:cNvCxnSpPr/>
          <p:nvPr/>
        </p:nvCxnSpPr>
        <p:spPr>
          <a:xfrm>
            <a:off x="1824839" y="1871067"/>
            <a:ext cx="534903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56779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6" grpId="0" animBg="1"/>
      <p:bldP spid="127" grpId="0" animBg="1"/>
      <p:bldP spid="128" grpId="0" animBg="1"/>
      <p:bldP spid="129" grpId="0" animBg="1"/>
      <p:bldP spid="130" grpId="0" animBg="1"/>
      <p:bldP spid="13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Oval 26">
            <a:extLst>
              <a:ext uri="{FF2B5EF4-FFF2-40B4-BE49-F238E27FC236}">
                <a16:creationId xmlns:a16="http://schemas.microsoft.com/office/drawing/2014/main" id="{FFB9B248-8175-524E-B08B-26025A764B8E}"/>
              </a:ext>
            </a:extLst>
          </p:cNvPr>
          <p:cNvSpPr/>
          <p:nvPr/>
        </p:nvSpPr>
        <p:spPr>
          <a:xfrm>
            <a:off x="673123" y="486305"/>
            <a:ext cx="783814" cy="783814"/>
          </a:xfrm>
          <a:prstGeom prst="ellipse">
            <a:avLst/>
          </a:prstGeom>
          <a:solidFill>
            <a:schemeClr val="accent4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/>
              <a:t>2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0D21EA4-0CCB-434B-8CBB-B0378630CC00}"/>
              </a:ext>
            </a:extLst>
          </p:cNvPr>
          <p:cNvSpPr/>
          <p:nvPr/>
        </p:nvSpPr>
        <p:spPr>
          <a:xfrm>
            <a:off x="1456937" y="486305"/>
            <a:ext cx="1015403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3200" dirty="0" err="1">
                <a:ea typeface="Calibri" panose="020F0502020204030204" pitchFamily="34" charset="0"/>
                <a:cs typeface="Times New Roman" panose="02020603050405020304" pitchFamily="18" charset="0"/>
              </a:rPr>
              <a:t>Túi</a:t>
            </a:r>
            <a:r>
              <a:rPr lang="en-US" sz="32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a typeface="Calibri" panose="020F0502020204030204" pitchFamily="34" charset="0"/>
                <a:cs typeface="Times New Roman" panose="02020603050405020304" pitchFamily="18" charset="0"/>
              </a:rPr>
              <a:t>nặng</a:t>
            </a:r>
            <a:r>
              <a:rPr lang="en-US" sz="32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a typeface="Calibri" panose="020F0502020204030204" pitchFamily="34" charset="0"/>
                <a:cs typeface="Times New Roman" panose="02020603050405020304" pitchFamily="18" charset="0"/>
              </a:rPr>
              <a:t>nhất</a:t>
            </a:r>
            <a:r>
              <a:rPr lang="en-US" sz="32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a typeface="Calibri" panose="020F0502020204030204" pitchFamily="34" charset="0"/>
                <a:cs typeface="Times New Roman" panose="02020603050405020304" pitchFamily="18" charset="0"/>
              </a:rPr>
              <a:t>ba</a:t>
            </a:r>
            <a:r>
              <a:rPr lang="en-US" sz="32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a typeface="Calibri" panose="020F0502020204030204" pitchFamily="34" charset="0"/>
                <a:cs typeface="Times New Roman" panose="02020603050405020304" pitchFamily="18" charset="0"/>
              </a:rPr>
              <a:t>túi</a:t>
            </a:r>
            <a:r>
              <a:rPr lang="en-US" sz="3200" dirty="0">
                <a:ea typeface="Calibri" panose="020F0502020204030204" pitchFamily="34" charset="0"/>
                <a:cs typeface="Times New Roman" panose="02020603050405020304" pitchFamily="18" charset="0"/>
              </a:rPr>
              <a:t> A</a:t>
            </a:r>
            <a:r>
              <a:rPr lang="en-US" sz="32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, B, C </a:t>
            </a:r>
            <a:r>
              <a:rPr lang="en-US" sz="3200" dirty="0" err="1">
                <a:ea typeface="Calibri" panose="020F0502020204030204" pitchFamily="34" charset="0"/>
                <a:cs typeface="Times New Roman" panose="02020603050405020304" pitchFamily="18" charset="0"/>
              </a:rPr>
              <a:t>như</a:t>
            </a:r>
            <a:r>
              <a:rPr lang="en-US" sz="32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a typeface="Calibri" panose="020F0502020204030204" pitchFamily="34" charset="0"/>
                <a:cs typeface="Times New Roman" panose="02020603050405020304" pitchFamily="18" charset="0"/>
              </a:rPr>
              <a:t>dưới</a:t>
            </a:r>
            <a:r>
              <a:rPr lang="en-US" sz="32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a typeface="Calibri" panose="020F0502020204030204" pitchFamily="34" charset="0"/>
                <a:cs typeface="Times New Roman" panose="02020603050405020304" pitchFamily="18" charset="0"/>
              </a:rPr>
              <a:t>đây</a:t>
            </a:r>
            <a:r>
              <a:rPr lang="en-US" sz="3200" dirty="0"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x-none" sz="320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575770D-B9CF-5CEA-5C25-30F1656C39B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2600" t="43256" r="207" b="31898"/>
          <a:stretch/>
        </p:blipFill>
        <p:spPr>
          <a:xfrm>
            <a:off x="406199" y="2483102"/>
            <a:ext cx="10969467" cy="176950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025D5CF-5C08-17CA-1AFE-1BA5BA701319}"/>
              </a:ext>
            </a:extLst>
          </p:cNvPr>
          <p:cNvSpPr txBox="1"/>
          <p:nvPr/>
        </p:nvSpPr>
        <p:spPr>
          <a:xfrm>
            <a:off x="2864660" y="2230612"/>
            <a:ext cx="9012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300g</a:t>
            </a:r>
            <a:endParaRPr lang="en-US" sz="2800" b="1" dirty="0">
              <a:solidFill>
                <a:srgbClr val="FF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FD63868-01F0-119E-B224-1BD421CB6106}"/>
              </a:ext>
            </a:extLst>
          </p:cNvPr>
          <p:cNvSpPr txBox="1"/>
          <p:nvPr/>
        </p:nvSpPr>
        <p:spPr>
          <a:xfrm>
            <a:off x="7128743" y="2159108"/>
            <a:ext cx="103706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300 g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A015D0B-0C23-F5FB-EF47-DC8A95136463}"/>
              </a:ext>
            </a:extLst>
          </p:cNvPr>
          <p:cNvCxnSpPr>
            <a:cxnSpLocks/>
          </p:cNvCxnSpPr>
          <p:nvPr/>
        </p:nvCxnSpPr>
        <p:spPr>
          <a:xfrm flipV="1">
            <a:off x="1456937" y="1162050"/>
            <a:ext cx="3038863" cy="1085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0CF4C26-44C5-71CD-8522-921FD51D1B8E}"/>
              </a:ext>
            </a:extLst>
          </p:cNvPr>
          <p:cNvCxnSpPr>
            <a:cxnSpLocks/>
          </p:cNvCxnSpPr>
          <p:nvPr/>
        </p:nvCxnSpPr>
        <p:spPr>
          <a:xfrm flipV="1">
            <a:off x="7145079" y="2668768"/>
            <a:ext cx="240419" cy="24455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3817F99-DE3A-93E8-459D-463971DFDB55}"/>
              </a:ext>
            </a:extLst>
          </p:cNvPr>
          <p:cNvCxnSpPr>
            <a:cxnSpLocks/>
          </p:cNvCxnSpPr>
          <p:nvPr/>
        </p:nvCxnSpPr>
        <p:spPr>
          <a:xfrm flipV="1">
            <a:off x="3142693" y="2679401"/>
            <a:ext cx="127603" cy="30584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Oval 16">
            <a:extLst>
              <a:ext uri="{FF2B5EF4-FFF2-40B4-BE49-F238E27FC236}">
                <a16:creationId xmlns:a16="http://schemas.microsoft.com/office/drawing/2014/main" id="{4FA8D61D-9A17-8A3A-C50B-C65B043283FE}"/>
              </a:ext>
            </a:extLst>
          </p:cNvPr>
          <p:cNvSpPr/>
          <p:nvPr/>
        </p:nvSpPr>
        <p:spPr>
          <a:xfrm>
            <a:off x="10200752" y="2990511"/>
            <a:ext cx="1027630" cy="90230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241FC6E-0680-9847-8A2E-62F35AA26571}"/>
              </a:ext>
            </a:extLst>
          </p:cNvPr>
          <p:cNvSpPr txBox="1"/>
          <p:nvPr/>
        </p:nvSpPr>
        <p:spPr>
          <a:xfrm>
            <a:off x="8605296" y="2159108"/>
            <a:ext cx="103706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300 g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5C84FA7A-E7CB-602E-E2FB-E83D6D917941}"/>
              </a:ext>
            </a:extLst>
          </p:cNvPr>
          <p:cNvCxnSpPr>
            <a:cxnSpLocks/>
          </p:cNvCxnSpPr>
          <p:nvPr/>
        </p:nvCxnSpPr>
        <p:spPr>
          <a:xfrm flipV="1">
            <a:off x="8671830" y="2587771"/>
            <a:ext cx="240419" cy="24455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1">
            <a:extLst>
              <a:ext uri="{FF2B5EF4-FFF2-40B4-BE49-F238E27FC236}">
                <a16:creationId xmlns:a16="http://schemas.microsoft.com/office/drawing/2014/main" id="{BF0275AF-95BE-BC7D-3B25-F74D8CA5B291}"/>
              </a:ext>
            </a:extLst>
          </p:cNvPr>
          <p:cNvGrpSpPr/>
          <p:nvPr/>
        </p:nvGrpSpPr>
        <p:grpSpPr>
          <a:xfrm>
            <a:off x="4908477" y="4505099"/>
            <a:ext cx="1527242" cy="1585311"/>
            <a:chOff x="10134324" y="-46109"/>
            <a:chExt cx="1627647" cy="1737778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6F97F59C-1AC1-B4A9-2CD1-5535DB6DB9A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34324" y="-46109"/>
              <a:ext cx="1461707" cy="1029215"/>
            </a:xfrm>
            <a:prstGeom prst="rect">
              <a:avLst/>
            </a:prstGeom>
          </p:spPr>
        </p:pic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1341F950-523E-775B-EEAF-19B9FFDED5D3}"/>
                </a:ext>
              </a:extLst>
            </p:cNvPr>
            <p:cNvSpPr/>
            <p:nvPr/>
          </p:nvSpPr>
          <p:spPr>
            <a:xfrm>
              <a:off x="10134324" y="802175"/>
              <a:ext cx="1627647" cy="88949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Làm vào SGK</a:t>
              </a:r>
              <a:endPara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48546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  <p:bldP spid="17" grpId="0" animBg="1"/>
      <p:bldP spid="1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5D9F2E1-E727-422D-B4AF-5D6847885E80}"/>
              </a:ext>
            </a:extLst>
          </p:cNvPr>
          <p:cNvSpPr txBox="1"/>
          <p:nvPr/>
        </p:nvSpPr>
        <p:spPr>
          <a:xfrm>
            <a:off x="2571353" y="2301419"/>
            <a:ext cx="734333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CHƠI</a:t>
            </a:r>
          </a:p>
          <a:p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Dế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Mèn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phiêu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endParaRPr lang="en-US" sz="6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9438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72F3B8E-8CD9-123D-F6FA-AE954F21E13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8900" y="-1"/>
            <a:ext cx="12280900" cy="6881813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D9F21AC-9394-1F5B-1B86-FE24C79F8072}"/>
              </a:ext>
            </a:extLst>
          </p:cNvPr>
          <p:cNvSpPr/>
          <p:nvPr/>
        </p:nvSpPr>
        <p:spPr>
          <a:xfrm>
            <a:off x="342900" y="3238501"/>
            <a:ext cx="11042218" cy="3619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ea typeface="Revue" pitchFamily="18" charset="0"/>
                <a:cs typeface="Calibri" panose="020F0502020204030204" pitchFamily="34" charset="0"/>
              </a:rPr>
              <a:t>- N</a:t>
            </a:r>
            <a:r>
              <a:rPr lang="vi-VN" sz="2800" b="1" dirty="0">
                <a:solidFill>
                  <a:srgbClr val="002060"/>
                </a:solidFill>
                <a:latin typeface="Calibri" panose="020F0502020204030204" pitchFamily="34" charset="0"/>
                <a:ea typeface="Revue" pitchFamily="18" charset="0"/>
                <a:cs typeface="Calibri" panose="020F0502020204030204" pitchFamily="34" charset="0"/>
              </a:rPr>
              <a:t>gười chơi bắt đầu từ ô 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ea typeface="Revue" pitchFamily="18" charset="0"/>
                <a:cs typeface="Calibri" panose="020F0502020204030204" pitchFamily="34" charset="0"/>
              </a:rPr>
              <a:t>XUẤT PHÁT</a:t>
            </a:r>
            <a:r>
              <a:rPr lang="vi-VN" sz="2800" b="1" dirty="0">
                <a:solidFill>
                  <a:srgbClr val="002060"/>
                </a:solidFill>
                <a:latin typeface="Calibri" panose="020F0502020204030204" pitchFamily="34" charset="0"/>
                <a:ea typeface="Revue" pitchFamily="18" charset="0"/>
                <a:cs typeface="Calibri" panose="020F0502020204030204" pitchFamily="34" charset="0"/>
              </a:rPr>
              <a:t>. Khi đến lượt người chơi gieo xúc xắc. Đếm số chấm ở mặt trên xúc xắc rồi di chuyển số ô bằng số chấm đó. Nếu đến ô có hình con vật thì di chuyển theo hướng mũi tên.</a:t>
            </a:r>
          </a:p>
          <a:p>
            <a:pPr algn="just"/>
            <a:r>
              <a:rPr lang="vi-VN" sz="2800" b="1" dirty="0" smtClean="0">
                <a:solidFill>
                  <a:srgbClr val="002060"/>
                </a:solidFill>
                <a:latin typeface="Calibri" panose="020F0502020204030204" pitchFamily="34" charset="0"/>
                <a:ea typeface="Revue" pitchFamily="18" charset="0"/>
                <a:cs typeface="Calibri" panose="020F0502020204030204" pitchFamily="34" charset="0"/>
              </a:rPr>
              <a:t>-</a:t>
            </a:r>
            <a:r>
              <a:rPr lang="en-US" sz="2800" b="1" dirty="0" smtClean="0">
                <a:solidFill>
                  <a:srgbClr val="002060"/>
                </a:solidFill>
                <a:latin typeface="Calibri" panose="020F0502020204030204" pitchFamily="34" charset="0"/>
                <a:ea typeface="Revue" pitchFamily="18" charset="0"/>
                <a:cs typeface="Calibri" panose="020F0502020204030204" pitchFamily="34" charset="0"/>
              </a:rPr>
              <a:t> </a:t>
            </a:r>
            <a:r>
              <a:rPr lang="vi-VN" sz="2800" b="1" dirty="0" smtClean="0">
                <a:solidFill>
                  <a:srgbClr val="002060"/>
                </a:solidFill>
                <a:latin typeface="Calibri" panose="020F0502020204030204" pitchFamily="34" charset="0"/>
                <a:ea typeface="Revue" pitchFamily="18" charset="0"/>
                <a:cs typeface="Calibri" panose="020F0502020204030204" pitchFamily="34" charset="0"/>
              </a:rPr>
              <a:t>Nêu </a:t>
            </a:r>
            <a:r>
              <a:rPr lang="vi-VN" sz="2800" b="1" dirty="0">
                <a:solidFill>
                  <a:srgbClr val="002060"/>
                </a:solidFill>
                <a:latin typeface="Calibri" panose="020F0502020204030204" pitchFamily="34" charset="0"/>
                <a:ea typeface="Revue" pitchFamily="18" charset="0"/>
                <a:cs typeface="Calibri" panose="020F0502020204030204" pitchFamily="34" charset="0"/>
              </a:rPr>
              <a:t>kết quả của phép tính tại ô đến, nếu sai kết quả thì quay về ô xuất phát trước đó.</a:t>
            </a:r>
          </a:p>
          <a:p>
            <a:pPr algn="just"/>
            <a:r>
              <a:rPr lang="vi-VN" sz="2800" b="1" dirty="0">
                <a:solidFill>
                  <a:srgbClr val="002060"/>
                </a:solidFill>
                <a:latin typeface="Calibri" panose="020F0502020204030204" pitchFamily="34" charset="0"/>
                <a:ea typeface="Revue" pitchFamily="18" charset="0"/>
                <a:cs typeface="Calibri" panose="020F0502020204030204" pitchFamily="34" charset="0"/>
              </a:rPr>
              <a:t>-Trò chơi kết thúc khi đưa dế mèn đi được đúng một vòng, tức là trở lại ô 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ea typeface="Revue" pitchFamily="18" charset="0"/>
                <a:cs typeface="Calibri" panose="020F0502020204030204" pitchFamily="34" charset="0"/>
              </a:rPr>
              <a:t>XUẤT PHÁT</a:t>
            </a:r>
            <a:r>
              <a:rPr lang="vi-VN" sz="2800" b="1" dirty="0">
                <a:solidFill>
                  <a:srgbClr val="002060"/>
                </a:solidFill>
                <a:latin typeface="Calibri" panose="020F0502020204030204" pitchFamily="34" charset="0"/>
                <a:ea typeface="Revue" pitchFamily="18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6CA1CB2-2C58-DA53-71F8-3E56CDE7C47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5931" y="509715"/>
            <a:ext cx="10559187" cy="1457070"/>
          </a:xfrm>
          <a:prstGeom prst="rect">
            <a:avLst/>
          </a:prstGeom>
        </p:spPr>
      </p:pic>
      <p:pic>
        <p:nvPicPr>
          <p:cNvPr id="4" name="Luật chơi dế mèn phiêu lưu kí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253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03187" y="249738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3535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848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B134C04-FF3C-A464-738A-BC84E329040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64" t="37400" r="-315" b="11731"/>
          <a:stretch/>
        </p:blipFill>
        <p:spPr>
          <a:xfrm>
            <a:off x="2240183" y="0"/>
            <a:ext cx="7711633" cy="6611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1837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Boy GIFs - Find &amp; Share on GIPHY | Kids questions, Giphy, Cool gifs">
            <a:extLst>
              <a:ext uri="{FF2B5EF4-FFF2-40B4-BE49-F238E27FC236}">
                <a16:creationId xmlns:a16="http://schemas.microsoft.com/office/drawing/2014/main" id="{9D3CBC34-A5ED-4544-2505-4536451A55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9168" y="2923211"/>
            <a:ext cx="3705646" cy="3682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bộ phận cơ thể cánh tay cho trẻ em&#10;">
            <a:extLst>
              <a:ext uri="{FF2B5EF4-FFF2-40B4-BE49-F238E27FC236}">
                <a16:creationId xmlns:a16="http://schemas.microsoft.com/office/drawing/2014/main" id="{F5E973C8-55AA-D1C6-A9AB-0F6DF14348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4814" y="2475192"/>
            <a:ext cx="2467786" cy="4130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7D19F78-3015-26A8-4AC9-D3C1080BED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20002" y="1"/>
            <a:ext cx="7364606" cy="2475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0806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6">
            <a:extLst>
              <a:ext uri="{FF2B5EF4-FFF2-40B4-BE49-F238E27FC236}">
                <a16:creationId xmlns:a16="http://schemas.microsoft.com/office/drawing/2014/main" id="{4D114EF5-CB38-33F1-1A67-E4C80D02DF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240"/>
            <a:ext cx="12187592" cy="6855520"/>
          </a:xfrm>
          <a:prstGeom prst="rect">
            <a:avLst/>
          </a:prstGeom>
        </p:spPr>
      </p:pic>
      <p:pic>
        <p:nvPicPr>
          <p:cNvPr id="2" name="Picture 1" descr="Picture2">
            <a:extLst>
              <a:ext uri="{FF2B5EF4-FFF2-40B4-BE49-F238E27FC236}">
                <a16:creationId xmlns:a16="http://schemas.microsoft.com/office/drawing/2014/main" id="{20444B38-889E-7728-8322-F03C60B50F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87556" y="1189126"/>
            <a:ext cx="6339840" cy="3608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0817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0D6C449-4CE4-0358-9C40-4B255BE66F15}"/>
              </a:ext>
            </a:extLst>
          </p:cNvPr>
          <p:cNvSpPr/>
          <p:nvPr/>
        </p:nvSpPr>
        <p:spPr>
          <a:xfrm>
            <a:off x="3708400" y="1989666"/>
            <a:ext cx="4074160" cy="58477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3793067" y="1989666"/>
            <a:ext cx="43603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YÊU CẦU CẦN ĐẠT</a:t>
            </a:r>
            <a:endParaRPr lang="vi-VN" sz="32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100978" y="2754055"/>
            <a:ext cx="6624319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b="1" dirty="0">
                <a:latin typeface="Times New Roman" pitchFamily="18" charset="0"/>
                <a:cs typeface="Times New Roman" pitchFamily="18" charset="0"/>
              </a:rPr>
              <a:t>1. Thực hiện được các phép tính với các số đo.</a:t>
            </a:r>
          </a:p>
          <a:p>
            <a:r>
              <a:rPr lang="nl-NL" sz="3200" b="1" dirty="0">
                <a:latin typeface="Times New Roman" pitchFamily="18" charset="0"/>
                <a:cs typeface="Times New Roman" pitchFamily="18" charset="0"/>
              </a:rPr>
              <a:t>2. Vận dụng giải các bài toán thực tế liên quan đến các đơn vị đo.</a:t>
            </a:r>
            <a:endParaRPr lang="vi-VN" sz="3200" b="1" dirty="0">
              <a:latin typeface="Times New Roman" pitchFamily="18" charset="0"/>
              <a:cs typeface="Times New Roman" pitchFamily="18" charset="0"/>
            </a:endParaRPr>
          </a:p>
          <a:p>
            <a:endParaRPr lang="vi-VN" sz="2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4760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5161" t="993" b="993"/>
          <a:stretch/>
        </p:blipFill>
        <p:spPr>
          <a:xfrm>
            <a:off x="1" y="1"/>
            <a:ext cx="12192000" cy="6858000"/>
          </a:xfrm>
          <a:prstGeom prst="rect">
            <a:avLst/>
          </a:prstGeom>
        </p:spPr>
      </p:pic>
      <p:sp>
        <p:nvSpPr>
          <p:cNvPr id="26" name="Title 1"/>
          <p:cNvSpPr>
            <a:spLocks noGrp="1"/>
          </p:cNvSpPr>
          <p:nvPr>
            <p:ph type="title"/>
          </p:nvPr>
        </p:nvSpPr>
        <p:spPr>
          <a:xfrm>
            <a:off x="3730170" y="783914"/>
            <a:ext cx="5457373" cy="2452772"/>
          </a:xfrm>
          <a:noFill/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6000" b="1" dirty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ẾCH CON HỌC BÀI</a:t>
            </a:r>
          </a:p>
        </p:txBody>
      </p:sp>
      <p:pic>
        <p:nvPicPr>
          <p:cNvPr id="2" name="nhacne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103100" y="-11811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5299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0676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6000" b="-3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51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/>
        </p:blipFill>
        <p:spPr>
          <a:xfrm>
            <a:off x="6193211" y="5280091"/>
            <a:ext cx="575459" cy="43839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8588" y="5601177"/>
            <a:ext cx="1099517" cy="114874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0468" b="76847" l="31900" r="71700">
                        <a14:backgroundMark x1="36500" y1="73645" x2="37400" y2="74015"/>
                        <a14:backgroundMark x1="33700" y1="68350" x2="37100" y2="68227"/>
                        <a14:backgroundMark x1="59900" y1="75616" x2="67300" y2="724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813" t="59747" r="27113" b="22194"/>
          <a:stretch/>
        </p:blipFill>
        <p:spPr>
          <a:xfrm>
            <a:off x="5760591" y="2686709"/>
            <a:ext cx="2167510" cy="51204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0468" b="76847" l="31900" r="71700">
                        <a14:backgroundMark x1="36500" y1="73645" x2="37400" y2="74015"/>
                        <a14:backgroundMark x1="33700" y1="68350" x2="37100" y2="68227"/>
                        <a14:backgroundMark x1="59900" y1="75616" x2="67300" y2="724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813" t="59747" r="27113" b="22194"/>
          <a:stretch/>
        </p:blipFill>
        <p:spPr>
          <a:xfrm>
            <a:off x="3625505" y="3400384"/>
            <a:ext cx="2762142" cy="65255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0468" b="76847" l="31900" r="71700">
                        <a14:backgroundMark x1="36500" y1="73645" x2="37400" y2="74015"/>
                        <a14:backgroundMark x1="33700" y1="68350" x2="37100" y2="68227"/>
                        <a14:backgroundMark x1="59900" y1="75616" x2="67300" y2="724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813" t="59747" r="27113" b="22194"/>
          <a:stretch/>
        </p:blipFill>
        <p:spPr>
          <a:xfrm>
            <a:off x="5341647" y="1988028"/>
            <a:ext cx="1483740" cy="388926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692" r="93538">
                        <a14:foregroundMark x1="36846" y1="87129" x2="32769" y2="95490"/>
                        <a14:foregroundMark x1="27077" y1="88999" x2="24538" y2="92079"/>
                        <a14:foregroundMark x1="24538" y1="92079" x2="24538" y2="92079"/>
                        <a14:foregroundMark x1="33077" y1="94829" x2="32308" y2="96480"/>
                        <a14:backgroundMark x1="53385" y1="32563" x2="53154" y2="33993"/>
                        <a14:backgroundMark x1="57154" y1="37844" x2="56692" y2="40374"/>
                        <a14:backgroundMark x1="48615" y1="27393" x2="49615" y2="26953"/>
                        <a14:backgroundMark x1="65615" y1="26623" x2="65923" y2="26513"/>
                        <a14:backgroundMark x1="60077" y1="61936" x2="60077" y2="63256"/>
                        <a14:backgroundMark x1="75923" y1="60726" x2="75385" y2="61716"/>
                        <a14:backgroundMark x1="73538" y1="65347" x2="73538" y2="65347"/>
                        <a14:backgroundMark x1="29769" y1="87239" x2="29462" y2="87789"/>
                        <a14:backgroundMark x1="29692" y1="86909" x2="29000" y2="88229"/>
                        <a14:backgroundMark x1="29000" y1="88229" x2="29000" y2="882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3351" y="-15556"/>
            <a:ext cx="2667000" cy="1864848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44985" b="99558" l="0" r="67742">
                        <a14:foregroundMark x1="14370" y1="88053" x2="58847" y2="95133"/>
                        <a14:foregroundMark x1="25024" y1="75664" x2="26197" y2="80088"/>
                        <a14:foregroundMark x1="26197" y1="80088" x2="26197" y2="80088"/>
                        <a14:foregroundMark x1="52493" y1="70649" x2="53079" y2="81416"/>
                        <a14:foregroundMark x1="60411" y1="74779" x2="59042" y2="75664"/>
                        <a14:foregroundMark x1="41153" y1="79204" x2="44966" y2="83038"/>
                        <a14:foregroundMark x1="46530" y1="76254" x2="46530" y2="82153"/>
                        <a14:foregroundMark x1="43402" y1="74484" x2="40274" y2="78614"/>
                        <a14:foregroundMark x1="22190" y1="73156" x2="25220" y2="76696"/>
                        <a14:foregroundMark x1="27566" y1="73009" x2="26491" y2="75369"/>
                        <a14:backgroundMark x1="13881" y1="52360" x2="59335" y2="52065"/>
                        <a14:backgroundMark x1="25024" y1="53540" x2="41251" y2="62389"/>
                        <a14:backgroundMark x1="20430" y1="52802" x2="20430" y2="63422"/>
                        <a14:backgroundMark x1="11828" y1="51622" x2="6452" y2="65339"/>
                        <a14:backgroundMark x1="1466" y1="52065" x2="2639" y2="53982"/>
                        <a14:backgroundMark x1="4008" y1="58260" x2="5083" y2="66667"/>
                        <a14:backgroundMark x1="30401" y1="84956" x2="30890" y2="85693"/>
                        <a14:backgroundMark x1="32356" y1="88791" x2="33138" y2="89823"/>
                        <a14:backgroundMark x1="13783" y1="87906" x2="14761" y2="88643"/>
                        <a14:backgroundMark x1="24536" y1="81858" x2="24536" y2="83038"/>
                        <a14:backgroundMark x1="41838" y1="91150" x2="42033" y2="90560"/>
                        <a14:backgroundMark x1="45161" y1="85693" x2="45748" y2="87611"/>
                        <a14:backgroundMark x1="43793" y1="87463" x2="43011" y2="87906"/>
                        <a14:backgroundMark x1="17498" y1="60767" x2="17889" y2="65339"/>
                        <a14:backgroundMark x1="5572" y1="77434" x2="5474" y2="79646"/>
                        <a14:backgroundMark x1="6647" y1="80383" x2="6354" y2="81416"/>
                        <a14:backgroundMark x1="7527" y1="81563" x2="7038" y2="82743"/>
                        <a14:backgroundMark x1="29521" y1="87316" x2="29619" y2="88201"/>
                        <a14:backgroundMark x1="23656" y1="86726" x2="24047" y2="86873"/>
                        <a14:backgroundMark x1="51026" y1="91593" x2="51711" y2="92035"/>
                        <a14:backgroundMark x1="47801" y1="84366" x2="47801" y2="843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45732" r="32503"/>
          <a:stretch/>
        </p:blipFill>
        <p:spPr>
          <a:xfrm>
            <a:off x="0" y="4932753"/>
            <a:ext cx="4173322" cy="1925247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/>
        </p:blipFill>
        <p:spPr>
          <a:xfrm>
            <a:off x="8002604" y="2035030"/>
            <a:ext cx="306458" cy="233467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/>
        </p:blipFill>
        <p:spPr>
          <a:xfrm>
            <a:off x="7974610" y="2983317"/>
            <a:ext cx="575459" cy="438398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/>
        </p:blipFill>
        <p:spPr>
          <a:xfrm>
            <a:off x="8344287" y="1893246"/>
            <a:ext cx="575459" cy="438398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/>
        </p:blipFill>
        <p:spPr>
          <a:xfrm>
            <a:off x="4011201" y="2070291"/>
            <a:ext cx="575459" cy="438398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/>
        </p:blipFill>
        <p:spPr>
          <a:xfrm>
            <a:off x="8424834" y="2131653"/>
            <a:ext cx="414367" cy="315674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9470" b="89773" l="1667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9403" y="1858998"/>
            <a:ext cx="1810598" cy="796663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/>
        </p:blipFill>
        <p:spPr>
          <a:xfrm>
            <a:off x="2417184" y="2466625"/>
            <a:ext cx="575459" cy="438398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/>
        </p:blipFill>
        <p:spPr>
          <a:xfrm>
            <a:off x="4298930" y="5229823"/>
            <a:ext cx="575459" cy="438398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/>
        </p:blipFill>
        <p:spPr>
          <a:xfrm>
            <a:off x="3723471" y="5010624"/>
            <a:ext cx="575459" cy="438398"/>
          </a:xfrm>
          <a:prstGeom prst="rect">
            <a:avLst/>
          </a:prstGeom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712166" y="1084112"/>
            <a:ext cx="768775" cy="6983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684752" y="3107706"/>
            <a:ext cx="3507248" cy="39783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7422868" y="4982605"/>
            <a:ext cx="1772387" cy="18485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78658">
            <a:off x="7370434" y="5492337"/>
            <a:ext cx="1472379" cy="1366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28302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3495152" y="-281605"/>
            <a:ext cx="17139642" cy="8815594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3382" y="2974000"/>
            <a:ext cx="2261928" cy="256576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220270" y="457162"/>
            <a:ext cx="80025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u="sng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800" b="1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Điền</a:t>
            </a: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endParaRPr lang="en-US" sz="4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" name="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791201" y="7554686"/>
            <a:ext cx="609600" cy="609600"/>
          </a:xfrm>
          <a:prstGeom prst="rect">
            <a:avLst/>
          </a:prstGeom>
        </p:spPr>
      </p:pic>
      <p:pic>
        <p:nvPicPr>
          <p:cNvPr id="30" name="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039428" y="7708875"/>
            <a:ext cx="609600" cy="60960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690" y="3869207"/>
            <a:ext cx="3196878" cy="3340022"/>
          </a:xfrm>
          <a:prstGeom prst="rect">
            <a:avLst/>
          </a:prstGeom>
        </p:spPr>
      </p:pic>
      <p:pic>
        <p:nvPicPr>
          <p:cNvPr id="2" name="7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8180938" y="8644562"/>
            <a:ext cx="609600" cy="609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2603" y="3253613"/>
            <a:ext cx="1149817" cy="1396308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8574" y="5160211"/>
            <a:ext cx="1648058" cy="1497090"/>
          </a:xfrm>
          <a:prstGeom prst="rect">
            <a:avLst/>
          </a:prstGeom>
        </p:spPr>
      </p:pic>
      <p:sp>
        <p:nvSpPr>
          <p:cNvPr id="13" name="Rectangle: Rounded Corners 174">
            <a:extLst>
              <a:ext uri="{FF2B5EF4-FFF2-40B4-BE49-F238E27FC236}">
                <a16:creationId xmlns:a16="http://schemas.microsoft.com/office/drawing/2014/main" id="{52691D40-8C0E-4667-A610-1C54EA7D9EE2}"/>
              </a:ext>
            </a:extLst>
          </p:cNvPr>
          <p:cNvSpPr/>
          <p:nvPr/>
        </p:nvSpPr>
        <p:spPr>
          <a:xfrm>
            <a:off x="9574516" y="5425918"/>
            <a:ext cx="2425586" cy="1167224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10</a:t>
            </a:r>
          </a:p>
        </p:txBody>
      </p:sp>
      <p:sp>
        <p:nvSpPr>
          <p:cNvPr id="14" name="Rectangle: Rounded Corners 175">
            <a:extLst>
              <a:ext uri="{FF2B5EF4-FFF2-40B4-BE49-F238E27FC236}">
                <a16:creationId xmlns:a16="http://schemas.microsoft.com/office/drawing/2014/main" id="{93E9F58F-BEA1-46C8-883A-2E2D092369EB}"/>
              </a:ext>
            </a:extLst>
          </p:cNvPr>
          <p:cNvSpPr/>
          <p:nvPr/>
        </p:nvSpPr>
        <p:spPr>
          <a:xfrm>
            <a:off x="9574516" y="5425918"/>
            <a:ext cx="2425586" cy="1167224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09</a:t>
            </a:r>
          </a:p>
        </p:txBody>
      </p:sp>
      <p:sp>
        <p:nvSpPr>
          <p:cNvPr id="15" name="Rectangle: Rounded Corners 176">
            <a:extLst>
              <a:ext uri="{FF2B5EF4-FFF2-40B4-BE49-F238E27FC236}">
                <a16:creationId xmlns:a16="http://schemas.microsoft.com/office/drawing/2014/main" id="{23D056EC-DD40-48B3-8FE2-2B7113C71C14}"/>
              </a:ext>
            </a:extLst>
          </p:cNvPr>
          <p:cNvSpPr/>
          <p:nvPr/>
        </p:nvSpPr>
        <p:spPr>
          <a:xfrm>
            <a:off x="9574516" y="5425918"/>
            <a:ext cx="2425586" cy="1167224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08</a:t>
            </a:r>
          </a:p>
        </p:txBody>
      </p:sp>
      <p:sp>
        <p:nvSpPr>
          <p:cNvPr id="16" name="Rectangle: Rounded Corners 177">
            <a:extLst>
              <a:ext uri="{FF2B5EF4-FFF2-40B4-BE49-F238E27FC236}">
                <a16:creationId xmlns:a16="http://schemas.microsoft.com/office/drawing/2014/main" id="{90370E08-2678-4A2F-B297-15FB23DDD29B}"/>
              </a:ext>
            </a:extLst>
          </p:cNvPr>
          <p:cNvSpPr/>
          <p:nvPr/>
        </p:nvSpPr>
        <p:spPr>
          <a:xfrm>
            <a:off x="9574516" y="5425918"/>
            <a:ext cx="2425586" cy="1167224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07</a:t>
            </a:r>
          </a:p>
        </p:txBody>
      </p:sp>
      <p:sp>
        <p:nvSpPr>
          <p:cNvPr id="17" name="Rectangle: Rounded Corners 178">
            <a:extLst>
              <a:ext uri="{FF2B5EF4-FFF2-40B4-BE49-F238E27FC236}">
                <a16:creationId xmlns:a16="http://schemas.microsoft.com/office/drawing/2014/main" id="{68B8FE45-45C7-4981-AAA5-E349D81F3027}"/>
              </a:ext>
            </a:extLst>
          </p:cNvPr>
          <p:cNvSpPr/>
          <p:nvPr/>
        </p:nvSpPr>
        <p:spPr>
          <a:xfrm>
            <a:off x="9574516" y="5425918"/>
            <a:ext cx="2425586" cy="1167224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06</a:t>
            </a:r>
          </a:p>
        </p:txBody>
      </p:sp>
      <p:sp>
        <p:nvSpPr>
          <p:cNvPr id="18" name="Rectangle: Rounded Corners 179">
            <a:extLst>
              <a:ext uri="{FF2B5EF4-FFF2-40B4-BE49-F238E27FC236}">
                <a16:creationId xmlns:a16="http://schemas.microsoft.com/office/drawing/2014/main" id="{3F153729-FDBD-4EB4-AE34-FE8FDA2B9D22}"/>
              </a:ext>
            </a:extLst>
          </p:cNvPr>
          <p:cNvSpPr/>
          <p:nvPr/>
        </p:nvSpPr>
        <p:spPr>
          <a:xfrm>
            <a:off x="9574516" y="5425918"/>
            <a:ext cx="2425586" cy="1167224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05</a:t>
            </a:r>
          </a:p>
        </p:txBody>
      </p:sp>
      <p:sp>
        <p:nvSpPr>
          <p:cNvPr id="19" name="Rectangle: Rounded Corners 180">
            <a:extLst>
              <a:ext uri="{FF2B5EF4-FFF2-40B4-BE49-F238E27FC236}">
                <a16:creationId xmlns:a16="http://schemas.microsoft.com/office/drawing/2014/main" id="{C504947B-95BA-4E4E-806B-E6908ED53E70}"/>
              </a:ext>
            </a:extLst>
          </p:cNvPr>
          <p:cNvSpPr/>
          <p:nvPr/>
        </p:nvSpPr>
        <p:spPr>
          <a:xfrm>
            <a:off x="9574516" y="5425918"/>
            <a:ext cx="2425586" cy="1167224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04</a:t>
            </a:r>
          </a:p>
        </p:txBody>
      </p:sp>
      <p:sp>
        <p:nvSpPr>
          <p:cNvPr id="20" name="Rectangle: Rounded Corners 181">
            <a:extLst>
              <a:ext uri="{FF2B5EF4-FFF2-40B4-BE49-F238E27FC236}">
                <a16:creationId xmlns:a16="http://schemas.microsoft.com/office/drawing/2014/main" id="{FA2AE9AA-DF6C-4198-8070-BE28C33BC93B}"/>
              </a:ext>
            </a:extLst>
          </p:cNvPr>
          <p:cNvSpPr/>
          <p:nvPr/>
        </p:nvSpPr>
        <p:spPr>
          <a:xfrm>
            <a:off x="9564971" y="5425918"/>
            <a:ext cx="2425586" cy="1167224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03</a:t>
            </a:r>
          </a:p>
        </p:txBody>
      </p:sp>
      <p:sp>
        <p:nvSpPr>
          <p:cNvPr id="21" name="Rectangle: Rounded Corners 182">
            <a:extLst>
              <a:ext uri="{FF2B5EF4-FFF2-40B4-BE49-F238E27FC236}">
                <a16:creationId xmlns:a16="http://schemas.microsoft.com/office/drawing/2014/main" id="{5574E918-FCCF-4F5A-8338-F0195D48D322}"/>
              </a:ext>
            </a:extLst>
          </p:cNvPr>
          <p:cNvSpPr/>
          <p:nvPr/>
        </p:nvSpPr>
        <p:spPr>
          <a:xfrm>
            <a:off x="9588782" y="5425918"/>
            <a:ext cx="2425586" cy="1167224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02</a:t>
            </a:r>
          </a:p>
        </p:txBody>
      </p:sp>
      <p:sp>
        <p:nvSpPr>
          <p:cNvPr id="22" name="Rectangle: Rounded Corners 183">
            <a:extLst>
              <a:ext uri="{FF2B5EF4-FFF2-40B4-BE49-F238E27FC236}">
                <a16:creationId xmlns:a16="http://schemas.microsoft.com/office/drawing/2014/main" id="{84498586-260B-44AC-9119-279CD8106F7A}"/>
              </a:ext>
            </a:extLst>
          </p:cNvPr>
          <p:cNvSpPr/>
          <p:nvPr/>
        </p:nvSpPr>
        <p:spPr>
          <a:xfrm>
            <a:off x="9573859" y="5425918"/>
            <a:ext cx="2425586" cy="1167224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01</a:t>
            </a:r>
          </a:p>
        </p:txBody>
      </p:sp>
      <p:sp>
        <p:nvSpPr>
          <p:cNvPr id="23" name="Rectangle: Rounded Corners 184">
            <a:extLst>
              <a:ext uri="{FF2B5EF4-FFF2-40B4-BE49-F238E27FC236}">
                <a16:creationId xmlns:a16="http://schemas.microsoft.com/office/drawing/2014/main" id="{07059D34-D489-4C48-9C01-029A2E8240D4}"/>
              </a:ext>
            </a:extLst>
          </p:cNvPr>
          <p:cNvSpPr/>
          <p:nvPr/>
        </p:nvSpPr>
        <p:spPr>
          <a:xfrm>
            <a:off x="9583274" y="5425918"/>
            <a:ext cx="2425586" cy="1167224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00</a:t>
            </a:r>
          </a:p>
        </p:txBody>
      </p:sp>
      <p:sp>
        <p:nvSpPr>
          <p:cNvPr id="24" name="Rectangle: Rounded Corners 186">
            <a:extLst>
              <a:ext uri="{FF2B5EF4-FFF2-40B4-BE49-F238E27FC236}">
                <a16:creationId xmlns:a16="http://schemas.microsoft.com/office/drawing/2014/main" id="{09BD8570-F3EE-4550-91DC-3636FF64E440}"/>
              </a:ext>
            </a:extLst>
          </p:cNvPr>
          <p:cNvSpPr/>
          <p:nvPr/>
        </p:nvSpPr>
        <p:spPr>
          <a:xfrm>
            <a:off x="9590628" y="5441747"/>
            <a:ext cx="2425586" cy="1167224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HẾT GIỜ</a:t>
            </a:r>
          </a:p>
        </p:txBody>
      </p:sp>
      <p:pic>
        <p:nvPicPr>
          <p:cNvPr id="4" name="image3.png">
            <a:extLst>
              <a:ext uri="{FF2B5EF4-FFF2-40B4-BE49-F238E27FC236}">
                <a16:creationId xmlns:a16="http://schemas.microsoft.com/office/drawing/2014/main" id="{944BD7C3-9A8C-9E90-9C89-0683EDEC5684}"/>
              </a:ext>
            </a:extLst>
          </p:cNvPr>
          <p:cNvPicPr/>
          <p:nvPr/>
        </p:nvPicPr>
        <p:blipFill>
          <a:blip r:embed="rId15"/>
          <a:srcRect/>
          <a:stretch>
            <a:fillRect/>
          </a:stretch>
        </p:blipFill>
        <p:spPr>
          <a:xfrm>
            <a:off x="2589234" y="1318782"/>
            <a:ext cx="7013532" cy="3177250"/>
          </a:xfrm>
          <a:prstGeom prst="rect">
            <a:avLst/>
          </a:prstGeom>
          <a:ln/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6DCF939-F737-32BC-955B-2EFF726AD2C8}"/>
              </a:ext>
            </a:extLst>
          </p:cNvPr>
          <p:cNvSpPr/>
          <p:nvPr/>
        </p:nvSpPr>
        <p:spPr>
          <a:xfrm>
            <a:off x="5926865" y="1619389"/>
            <a:ext cx="397866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?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2FC0108-74B6-FBE9-0EC3-96FC33FC589F}"/>
              </a:ext>
            </a:extLst>
          </p:cNvPr>
          <p:cNvSpPr/>
          <p:nvPr/>
        </p:nvSpPr>
        <p:spPr>
          <a:xfrm>
            <a:off x="5968356" y="1619388"/>
            <a:ext cx="418705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518947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510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510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510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510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0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510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510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6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510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70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510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8000"/>
                            </p:stCondLst>
                            <p:childTnLst>
                              <p:par>
                                <p:cTn id="6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510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900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510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0000"/>
                            </p:stCondLst>
                            <p:childTnLst>
                              <p:par>
                                <p:cTn id="7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510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1000"/>
                            </p:stCondLst>
                            <p:childTnLst>
                              <p:par>
                                <p:cTn id="7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8" dur="273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1277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2" dur="1277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3739"/>
                            </p:stCondLst>
                            <p:childTnLst>
                              <p:par>
                                <p:cTn id="84" presetID="64" presetClass="path" presetSubtype="0" repeatCount="indefinite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4.07407E-6 L -0.00013 -0.03263 " pathEditMode="relative" rAng="0" ptsTypes="AA">
                                      <p:cBhvr>
                                        <p:cTn id="8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-16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 vol="80000">
                <p:cTn id="9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>
                <p:cTn id="9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5" grpId="0"/>
      <p:bldP spid="5" grpId="1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36000" b="-3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51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/>
        </p:blipFill>
        <p:spPr>
          <a:xfrm>
            <a:off x="6193211" y="5280091"/>
            <a:ext cx="575459" cy="43839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8588" y="5601177"/>
            <a:ext cx="1099517" cy="114874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0468" b="76847" l="31900" r="71700">
                        <a14:backgroundMark x1="36500" y1="73645" x2="37400" y2="74015"/>
                        <a14:backgroundMark x1="33700" y1="68350" x2="37100" y2="68227"/>
                        <a14:backgroundMark x1="59900" y1="75616" x2="67300" y2="724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813" t="59747" r="27113" b="22194"/>
          <a:stretch/>
        </p:blipFill>
        <p:spPr>
          <a:xfrm>
            <a:off x="5760591" y="2686709"/>
            <a:ext cx="2167510" cy="51204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0468" b="76847" l="31900" r="71700">
                        <a14:backgroundMark x1="36500" y1="73645" x2="37400" y2="74015"/>
                        <a14:backgroundMark x1="33700" y1="68350" x2="37100" y2="68227"/>
                        <a14:backgroundMark x1="59900" y1="75616" x2="67300" y2="724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813" t="59747" r="27113" b="22194"/>
          <a:stretch/>
        </p:blipFill>
        <p:spPr>
          <a:xfrm>
            <a:off x="3625505" y="3400384"/>
            <a:ext cx="2762142" cy="65255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60468" b="76847" l="31900" r="71700">
                        <a14:backgroundMark x1="36500" y1="73645" x2="37400" y2="74015"/>
                        <a14:backgroundMark x1="33700" y1="68350" x2="37100" y2="68227"/>
                        <a14:backgroundMark x1="59900" y1="75616" x2="67300" y2="724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813" t="59747" r="27113" b="22194"/>
          <a:stretch/>
        </p:blipFill>
        <p:spPr>
          <a:xfrm>
            <a:off x="5341647" y="1988028"/>
            <a:ext cx="1483740" cy="388926"/>
          </a:xfrm>
          <a:prstGeom prst="rect">
            <a:avLst/>
          </a:prstGeom>
        </p:spPr>
      </p:pic>
      <p:pic>
        <p:nvPicPr>
          <p:cNvPr id="3" name="jump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29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8448606" y="-1116149"/>
            <a:ext cx="609600" cy="609600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692" r="93538">
                        <a14:foregroundMark x1="36846" y1="87129" x2="32769" y2="95490"/>
                        <a14:foregroundMark x1="27077" y1="88999" x2="24538" y2="92079"/>
                        <a14:foregroundMark x1="24538" y1="92079" x2="24538" y2="92079"/>
                        <a14:foregroundMark x1="33077" y1="94829" x2="32308" y2="96480"/>
                        <a14:backgroundMark x1="53385" y1="32563" x2="53154" y2="33993"/>
                        <a14:backgroundMark x1="57154" y1="37844" x2="56692" y2="40374"/>
                        <a14:backgroundMark x1="48615" y1="27393" x2="49615" y2="26953"/>
                        <a14:backgroundMark x1="65615" y1="26623" x2="65923" y2="26513"/>
                        <a14:backgroundMark x1="60077" y1="61936" x2="60077" y2="63256"/>
                        <a14:backgroundMark x1="75923" y1="60726" x2="75385" y2="61716"/>
                        <a14:backgroundMark x1="73538" y1="65347" x2="73538" y2="65347"/>
                        <a14:backgroundMark x1="29769" y1="87239" x2="29462" y2="87789"/>
                        <a14:backgroundMark x1="29692" y1="86909" x2="29000" y2="88229"/>
                        <a14:backgroundMark x1="29000" y1="88229" x2="29000" y2="882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3351" y="-15556"/>
            <a:ext cx="2667000" cy="1864848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44985" b="99558" l="0" r="67742">
                        <a14:foregroundMark x1="14370" y1="88053" x2="58847" y2="95133"/>
                        <a14:foregroundMark x1="25024" y1="75664" x2="26197" y2="80088"/>
                        <a14:foregroundMark x1="26197" y1="80088" x2="26197" y2="80088"/>
                        <a14:foregroundMark x1="52493" y1="70649" x2="53079" y2="81416"/>
                        <a14:foregroundMark x1="60411" y1="74779" x2="59042" y2="75664"/>
                        <a14:foregroundMark x1="41153" y1="79204" x2="44966" y2="83038"/>
                        <a14:foregroundMark x1="46530" y1="76254" x2="46530" y2="82153"/>
                        <a14:foregroundMark x1="43402" y1="74484" x2="40274" y2="78614"/>
                        <a14:foregroundMark x1="22190" y1="73156" x2="25220" y2="76696"/>
                        <a14:foregroundMark x1="27566" y1="73009" x2="26491" y2="75369"/>
                        <a14:backgroundMark x1="13881" y1="52360" x2="59335" y2="52065"/>
                        <a14:backgroundMark x1="25024" y1="53540" x2="41251" y2="62389"/>
                        <a14:backgroundMark x1="20430" y1="52802" x2="20430" y2="63422"/>
                        <a14:backgroundMark x1="11828" y1="51622" x2="6452" y2="65339"/>
                        <a14:backgroundMark x1="1466" y1="52065" x2="2639" y2="53982"/>
                        <a14:backgroundMark x1="4008" y1="58260" x2="5083" y2="66667"/>
                        <a14:backgroundMark x1="30401" y1="84956" x2="30890" y2="85693"/>
                        <a14:backgroundMark x1="32356" y1="88791" x2="33138" y2="89823"/>
                        <a14:backgroundMark x1="13783" y1="87906" x2="14761" y2="88643"/>
                        <a14:backgroundMark x1="24536" y1="81858" x2="24536" y2="83038"/>
                        <a14:backgroundMark x1="41838" y1="91150" x2="42033" y2="90560"/>
                        <a14:backgroundMark x1="45161" y1="85693" x2="45748" y2="87611"/>
                        <a14:backgroundMark x1="43793" y1="87463" x2="43011" y2="87906"/>
                        <a14:backgroundMark x1="17498" y1="60767" x2="17889" y2="65339"/>
                        <a14:backgroundMark x1="5572" y1="77434" x2="5474" y2="79646"/>
                        <a14:backgroundMark x1="6647" y1="80383" x2="6354" y2="81416"/>
                        <a14:backgroundMark x1="7527" y1="81563" x2="7038" y2="82743"/>
                        <a14:backgroundMark x1="29521" y1="87316" x2="29619" y2="88201"/>
                        <a14:backgroundMark x1="23656" y1="86726" x2="24047" y2="86873"/>
                        <a14:backgroundMark x1="51026" y1="91593" x2="51711" y2="92035"/>
                        <a14:backgroundMark x1="47801" y1="84366" x2="47801" y2="843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45732" r="32503"/>
          <a:stretch/>
        </p:blipFill>
        <p:spPr>
          <a:xfrm>
            <a:off x="0" y="4932753"/>
            <a:ext cx="4173322" cy="1925247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/>
        </p:blipFill>
        <p:spPr>
          <a:xfrm>
            <a:off x="8002604" y="2035030"/>
            <a:ext cx="306458" cy="233467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/>
        </p:blipFill>
        <p:spPr>
          <a:xfrm>
            <a:off x="7974610" y="2983317"/>
            <a:ext cx="575459" cy="438398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/>
        </p:blipFill>
        <p:spPr>
          <a:xfrm>
            <a:off x="8344287" y="1893246"/>
            <a:ext cx="575459" cy="438398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/>
        </p:blipFill>
        <p:spPr>
          <a:xfrm>
            <a:off x="4011201" y="2070291"/>
            <a:ext cx="575459" cy="438398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/>
        </p:blipFill>
        <p:spPr>
          <a:xfrm>
            <a:off x="8424834" y="2131653"/>
            <a:ext cx="414367" cy="315674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9470" b="89773" l="1667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9403" y="1858998"/>
            <a:ext cx="1810598" cy="796663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/>
        </p:blipFill>
        <p:spPr>
          <a:xfrm>
            <a:off x="2417184" y="2466625"/>
            <a:ext cx="575459" cy="438398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/>
        </p:blipFill>
        <p:spPr>
          <a:xfrm>
            <a:off x="4298930" y="5229823"/>
            <a:ext cx="575459" cy="438398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/>
        </p:blipFill>
        <p:spPr>
          <a:xfrm>
            <a:off x="3723471" y="5010624"/>
            <a:ext cx="575459" cy="438398"/>
          </a:xfrm>
          <a:prstGeom prst="rect">
            <a:avLst/>
          </a:prstGeom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712166" y="1084112"/>
            <a:ext cx="768775" cy="6983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684752" y="3107706"/>
            <a:ext cx="3507248" cy="39783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7422868" y="4982605"/>
            <a:ext cx="1772387" cy="18485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78658">
            <a:off x="7370434" y="5492337"/>
            <a:ext cx="1472379" cy="1366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1725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26 -0.00047 C 0.00052 -0.02639 0.00052 -0.06968 -0.01354 -0.05857 C -0.0306 -0.02824 -0.00703 0.025 -0.00026 0.06041 " pathEditMode="relative" rAng="0" ptsTypes="AAA">
                                      <p:cBhvr>
                                        <p:cTn id="6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5100" y="460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02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32" presetClass="emph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Rot by="120000">
                                      <p:cBhvr>
                                        <p:cTn id="10" dur="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50" fill="hold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5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5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82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753450" y="-299027"/>
            <a:ext cx="13698899" cy="7456054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7600" y="1041463"/>
            <a:ext cx="3580020" cy="406091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889828" y="402202"/>
            <a:ext cx="633298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u="sng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:Độ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dày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quyển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48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mm.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quyển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dày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mi-li-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mét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endParaRPr lang="en-US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" name="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581728" y="7554686"/>
            <a:ext cx="609600" cy="609600"/>
          </a:xfrm>
          <a:prstGeom prst="rect">
            <a:avLst/>
          </a:prstGeom>
        </p:spPr>
      </p:pic>
      <p:sp>
        <p:nvSpPr>
          <p:cNvPr id="33" name="Rectangle 32"/>
          <p:cNvSpPr/>
          <p:nvPr/>
        </p:nvSpPr>
        <p:spPr>
          <a:xfrm>
            <a:off x="5877196" y="2570011"/>
            <a:ext cx="182934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 mm</a:t>
            </a:r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2902" y="4379769"/>
            <a:ext cx="1979407" cy="2068037"/>
          </a:xfrm>
          <a:prstGeom prst="rect">
            <a:avLst/>
          </a:prstGeom>
        </p:spPr>
      </p:pic>
      <p:pic>
        <p:nvPicPr>
          <p:cNvPr id="47" name="1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791201" y="7554686"/>
            <a:ext cx="609600" cy="609600"/>
          </a:xfrm>
          <a:prstGeom prst="rect">
            <a:avLst/>
          </a:prstGeom>
        </p:spPr>
      </p:pic>
      <p:pic>
        <p:nvPicPr>
          <p:cNvPr id="48" name="7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222810" y="8516567"/>
            <a:ext cx="609600" cy="609600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2603" y="3253613"/>
            <a:ext cx="1149817" cy="1396308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0119" y="4189741"/>
            <a:ext cx="2694962" cy="2448095"/>
          </a:xfrm>
          <a:prstGeom prst="rect">
            <a:avLst/>
          </a:prstGeom>
        </p:spPr>
      </p:pic>
      <p:sp>
        <p:nvSpPr>
          <p:cNvPr id="34" name="Rectangle: Rounded Corners 174">
            <a:extLst>
              <a:ext uri="{FF2B5EF4-FFF2-40B4-BE49-F238E27FC236}">
                <a16:creationId xmlns:a16="http://schemas.microsoft.com/office/drawing/2014/main" id="{52691D40-8C0E-4667-A610-1C54EA7D9EE2}"/>
              </a:ext>
            </a:extLst>
          </p:cNvPr>
          <p:cNvSpPr/>
          <p:nvPr/>
        </p:nvSpPr>
        <p:spPr>
          <a:xfrm>
            <a:off x="8916641" y="5149953"/>
            <a:ext cx="3008609" cy="144778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10</a:t>
            </a:r>
          </a:p>
        </p:txBody>
      </p:sp>
      <p:sp>
        <p:nvSpPr>
          <p:cNvPr id="35" name="Rectangle: Rounded Corners 175">
            <a:extLst>
              <a:ext uri="{FF2B5EF4-FFF2-40B4-BE49-F238E27FC236}">
                <a16:creationId xmlns:a16="http://schemas.microsoft.com/office/drawing/2014/main" id="{93E9F58F-BEA1-46C8-883A-2E2D092369EB}"/>
              </a:ext>
            </a:extLst>
          </p:cNvPr>
          <p:cNvSpPr/>
          <p:nvPr/>
        </p:nvSpPr>
        <p:spPr>
          <a:xfrm>
            <a:off x="8916641" y="5149953"/>
            <a:ext cx="3008609" cy="144778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09</a:t>
            </a:r>
          </a:p>
        </p:txBody>
      </p:sp>
      <p:sp>
        <p:nvSpPr>
          <p:cNvPr id="37" name="Rectangle: Rounded Corners 176">
            <a:extLst>
              <a:ext uri="{FF2B5EF4-FFF2-40B4-BE49-F238E27FC236}">
                <a16:creationId xmlns:a16="http://schemas.microsoft.com/office/drawing/2014/main" id="{23D056EC-DD40-48B3-8FE2-2B7113C71C14}"/>
              </a:ext>
            </a:extLst>
          </p:cNvPr>
          <p:cNvSpPr/>
          <p:nvPr/>
        </p:nvSpPr>
        <p:spPr>
          <a:xfrm>
            <a:off x="8916641" y="5149953"/>
            <a:ext cx="3008609" cy="144778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08</a:t>
            </a:r>
          </a:p>
        </p:txBody>
      </p:sp>
      <p:sp>
        <p:nvSpPr>
          <p:cNvPr id="38" name="Rectangle: Rounded Corners 177">
            <a:extLst>
              <a:ext uri="{FF2B5EF4-FFF2-40B4-BE49-F238E27FC236}">
                <a16:creationId xmlns:a16="http://schemas.microsoft.com/office/drawing/2014/main" id="{90370E08-2678-4A2F-B297-15FB23DDD29B}"/>
              </a:ext>
            </a:extLst>
          </p:cNvPr>
          <p:cNvSpPr/>
          <p:nvPr/>
        </p:nvSpPr>
        <p:spPr>
          <a:xfrm>
            <a:off x="8916641" y="5149953"/>
            <a:ext cx="3008609" cy="144778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07</a:t>
            </a:r>
          </a:p>
        </p:txBody>
      </p:sp>
      <p:sp>
        <p:nvSpPr>
          <p:cNvPr id="39" name="Rectangle: Rounded Corners 178">
            <a:extLst>
              <a:ext uri="{FF2B5EF4-FFF2-40B4-BE49-F238E27FC236}">
                <a16:creationId xmlns:a16="http://schemas.microsoft.com/office/drawing/2014/main" id="{68B8FE45-45C7-4981-AAA5-E349D81F3027}"/>
              </a:ext>
            </a:extLst>
          </p:cNvPr>
          <p:cNvSpPr/>
          <p:nvPr/>
        </p:nvSpPr>
        <p:spPr>
          <a:xfrm>
            <a:off x="8916641" y="5149953"/>
            <a:ext cx="3008609" cy="144778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06</a:t>
            </a:r>
          </a:p>
        </p:txBody>
      </p:sp>
      <p:sp>
        <p:nvSpPr>
          <p:cNvPr id="40" name="Rectangle: Rounded Corners 179">
            <a:extLst>
              <a:ext uri="{FF2B5EF4-FFF2-40B4-BE49-F238E27FC236}">
                <a16:creationId xmlns:a16="http://schemas.microsoft.com/office/drawing/2014/main" id="{3F153729-FDBD-4EB4-AE34-FE8FDA2B9D22}"/>
              </a:ext>
            </a:extLst>
          </p:cNvPr>
          <p:cNvSpPr/>
          <p:nvPr/>
        </p:nvSpPr>
        <p:spPr>
          <a:xfrm>
            <a:off x="8916641" y="5149953"/>
            <a:ext cx="3008609" cy="144778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05</a:t>
            </a:r>
          </a:p>
        </p:txBody>
      </p:sp>
      <p:sp>
        <p:nvSpPr>
          <p:cNvPr id="41" name="Rectangle: Rounded Corners 180">
            <a:extLst>
              <a:ext uri="{FF2B5EF4-FFF2-40B4-BE49-F238E27FC236}">
                <a16:creationId xmlns:a16="http://schemas.microsoft.com/office/drawing/2014/main" id="{C504947B-95BA-4E4E-806B-E6908ED53E70}"/>
              </a:ext>
            </a:extLst>
          </p:cNvPr>
          <p:cNvSpPr/>
          <p:nvPr/>
        </p:nvSpPr>
        <p:spPr>
          <a:xfrm>
            <a:off x="8916641" y="5149953"/>
            <a:ext cx="3008609" cy="144778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03</a:t>
            </a:r>
          </a:p>
        </p:txBody>
      </p:sp>
      <p:sp>
        <p:nvSpPr>
          <p:cNvPr id="42" name="Rectangle: Rounded Corners 181">
            <a:extLst>
              <a:ext uri="{FF2B5EF4-FFF2-40B4-BE49-F238E27FC236}">
                <a16:creationId xmlns:a16="http://schemas.microsoft.com/office/drawing/2014/main" id="{FA2AE9AA-DF6C-4198-8070-BE28C33BC93B}"/>
              </a:ext>
            </a:extLst>
          </p:cNvPr>
          <p:cNvSpPr/>
          <p:nvPr/>
        </p:nvSpPr>
        <p:spPr>
          <a:xfrm>
            <a:off x="8916641" y="5149953"/>
            <a:ext cx="3008609" cy="144778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03</a:t>
            </a:r>
          </a:p>
        </p:txBody>
      </p:sp>
      <p:sp>
        <p:nvSpPr>
          <p:cNvPr id="43" name="Rectangle: Rounded Corners 182">
            <a:extLst>
              <a:ext uri="{FF2B5EF4-FFF2-40B4-BE49-F238E27FC236}">
                <a16:creationId xmlns:a16="http://schemas.microsoft.com/office/drawing/2014/main" id="{5574E918-FCCF-4F5A-8338-F0195D48D322}"/>
              </a:ext>
            </a:extLst>
          </p:cNvPr>
          <p:cNvSpPr/>
          <p:nvPr/>
        </p:nvSpPr>
        <p:spPr>
          <a:xfrm>
            <a:off x="8916641" y="5149953"/>
            <a:ext cx="3008609" cy="144778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02</a:t>
            </a:r>
          </a:p>
        </p:txBody>
      </p:sp>
      <p:sp>
        <p:nvSpPr>
          <p:cNvPr id="44" name="Rectangle: Rounded Corners 183">
            <a:extLst>
              <a:ext uri="{FF2B5EF4-FFF2-40B4-BE49-F238E27FC236}">
                <a16:creationId xmlns:a16="http://schemas.microsoft.com/office/drawing/2014/main" id="{84498586-260B-44AC-9119-279CD8106F7A}"/>
              </a:ext>
            </a:extLst>
          </p:cNvPr>
          <p:cNvSpPr/>
          <p:nvPr/>
        </p:nvSpPr>
        <p:spPr>
          <a:xfrm>
            <a:off x="8916641" y="5149953"/>
            <a:ext cx="3008609" cy="144778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01</a:t>
            </a:r>
          </a:p>
        </p:txBody>
      </p:sp>
      <p:sp>
        <p:nvSpPr>
          <p:cNvPr id="45" name="Rectangle: Rounded Corners 184">
            <a:extLst>
              <a:ext uri="{FF2B5EF4-FFF2-40B4-BE49-F238E27FC236}">
                <a16:creationId xmlns:a16="http://schemas.microsoft.com/office/drawing/2014/main" id="{07059D34-D489-4C48-9C01-029A2E8240D4}"/>
              </a:ext>
            </a:extLst>
          </p:cNvPr>
          <p:cNvSpPr/>
          <p:nvPr/>
        </p:nvSpPr>
        <p:spPr>
          <a:xfrm>
            <a:off x="8916641" y="5149953"/>
            <a:ext cx="3008609" cy="144778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00</a:t>
            </a:r>
          </a:p>
        </p:txBody>
      </p:sp>
      <p:sp>
        <p:nvSpPr>
          <p:cNvPr id="46" name="Rectangle: Rounded Corners 186">
            <a:extLst>
              <a:ext uri="{FF2B5EF4-FFF2-40B4-BE49-F238E27FC236}">
                <a16:creationId xmlns:a16="http://schemas.microsoft.com/office/drawing/2014/main" id="{09BD8570-F3EE-4550-91DC-3636FF64E440}"/>
              </a:ext>
            </a:extLst>
          </p:cNvPr>
          <p:cNvSpPr/>
          <p:nvPr/>
        </p:nvSpPr>
        <p:spPr>
          <a:xfrm>
            <a:off x="8916641" y="5149953"/>
            <a:ext cx="3008609" cy="144778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HẾT GIỜ</a:t>
            </a:r>
          </a:p>
        </p:txBody>
      </p:sp>
    </p:spTree>
    <p:extLst>
      <p:ext uri="{BB962C8B-B14F-4D97-AF65-F5344CB8AC3E}">
        <p14:creationId xmlns:p14="http://schemas.microsoft.com/office/powerpoint/2010/main" val="4145255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510" fill="hold"/>
                                        <p:tgtEl>
                                          <p:spTgt spid="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510" fill="hold"/>
                                        <p:tgtEl>
                                          <p:spTgt spid="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510" fill="hold"/>
                                        <p:tgtEl>
                                          <p:spTgt spid="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510" fill="hold"/>
                                        <p:tgtEl>
                                          <p:spTgt spid="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00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510" fill="hold"/>
                                        <p:tgtEl>
                                          <p:spTgt spid="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0"/>
                            </p:stCondLst>
                            <p:childTnLst>
                              <p:par>
                                <p:cTn id="3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510" fill="hold"/>
                                        <p:tgtEl>
                                          <p:spTgt spid="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600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510" fill="hold"/>
                                        <p:tgtEl>
                                          <p:spTgt spid="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70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510" fill="hold"/>
                                        <p:tgtEl>
                                          <p:spTgt spid="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80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510" fill="hold"/>
                                        <p:tgtEl>
                                          <p:spTgt spid="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90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510" fill="hold"/>
                                        <p:tgtEl>
                                          <p:spTgt spid="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0"/>
                            </p:stCondLst>
                            <p:childTnLst>
                              <p:par>
                                <p:cTn id="6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510" fill="hold"/>
                                        <p:tgtEl>
                                          <p:spTgt spid="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1000"/>
                            </p:stCondLst>
                            <p:childTnLst>
                              <p:par>
                                <p:cTn id="6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2739" fill="hold"/>
                                        <p:tgtEl>
                                          <p:spTgt spid="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1277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1277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8" dur="1277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1277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3739"/>
                            </p:stCondLst>
                            <p:childTnLst>
                              <p:par>
                                <p:cTn id="82" presetID="64" presetClass="path" presetSubtype="0" repeatCount="indefinite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3.7037E-7 L -0.00013 -0.03264 " pathEditMode="relative" rAng="0" ptsTypes="AA">
                                      <p:cBhvr>
                                        <p:cTn id="8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-16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7"/>
                </p:tgtEl>
              </p:cMediaNode>
            </p:audio>
            <p:audio>
              <p:cMediaNode vol="80000">
                <p:cTn id="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8"/>
                </p:tgtEl>
              </p:cMediaNode>
            </p:audio>
          </p:childTnLst>
        </p:cTn>
      </p:par>
    </p:tnLst>
    <p:bldLst>
      <p:bldP spid="6" grpId="0"/>
      <p:bldP spid="33" grpId="0"/>
      <p:bldP spid="34" grpId="0" animBg="1"/>
      <p:bldP spid="35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36000" b="-3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51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/>
        </p:blipFill>
        <p:spPr>
          <a:xfrm>
            <a:off x="6193211" y="5280091"/>
            <a:ext cx="575459" cy="43839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8588" y="5601177"/>
            <a:ext cx="1099517" cy="114874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0468" b="76847" l="31900" r="71700">
                        <a14:backgroundMark x1="36500" y1="73645" x2="37400" y2="74015"/>
                        <a14:backgroundMark x1="33700" y1="68350" x2="37100" y2="68227"/>
                        <a14:backgroundMark x1="59900" y1="75616" x2="67300" y2="724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813" t="59747" r="27113" b="22194"/>
          <a:stretch/>
        </p:blipFill>
        <p:spPr>
          <a:xfrm>
            <a:off x="5760591" y="2686709"/>
            <a:ext cx="2167510" cy="51204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0468" b="76847" l="31900" r="71700">
                        <a14:backgroundMark x1="36500" y1="73645" x2="37400" y2="74015"/>
                        <a14:backgroundMark x1="33700" y1="68350" x2="37100" y2="68227"/>
                        <a14:backgroundMark x1="59900" y1="75616" x2="67300" y2="724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813" t="59747" r="27113" b="22194"/>
          <a:stretch/>
        </p:blipFill>
        <p:spPr>
          <a:xfrm>
            <a:off x="3625505" y="3400384"/>
            <a:ext cx="2762142" cy="65255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60468" b="76847" l="31900" r="71700">
                        <a14:backgroundMark x1="36500" y1="73645" x2="37400" y2="74015"/>
                        <a14:backgroundMark x1="33700" y1="68350" x2="37100" y2="68227"/>
                        <a14:backgroundMark x1="59900" y1="75616" x2="67300" y2="724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813" t="59747" r="27113" b="22194"/>
          <a:stretch/>
        </p:blipFill>
        <p:spPr>
          <a:xfrm>
            <a:off x="5341647" y="1988028"/>
            <a:ext cx="1483740" cy="388926"/>
          </a:xfrm>
          <a:prstGeom prst="rect">
            <a:avLst/>
          </a:prstGeom>
        </p:spPr>
      </p:pic>
      <p:pic>
        <p:nvPicPr>
          <p:cNvPr id="3" name="jump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29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8448606" y="-1116149"/>
            <a:ext cx="609600" cy="609600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692" r="93538">
                        <a14:foregroundMark x1="36846" y1="87129" x2="32769" y2="95490"/>
                        <a14:foregroundMark x1="27077" y1="88999" x2="24538" y2="92079"/>
                        <a14:foregroundMark x1="24538" y1="92079" x2="24538" y2="92079"/>
                        <a14:foregroundMark x1="33077" y1="94829" x2="32308" y2="96480"/>
                        <a14:backgroundMark x1="53385" y1="32563" x2="53154" y2="33993"/>
                        <a14:backgroundMark x1="57154" y1="37844" x2="56692" y2="40374"/>
                        <a14:backgroundMark x1="48615" y1="27393" x2="49615" y2="26953"/>
                        <a14:backgroundMark x1="65615" y1="26623" x2="65923" y2="26513"/>
                        <a14:backgroundMark x1="60077" y1="61936" x2="60077" y2="63256"/>
                        <a14:backgroundMark x1="75923" y1="60726" x2="75385" y2="61716"/>
                        <a14:backgroundMark x1="73538" y1="65347" x2="73538" y2="65347"/>
                        <a14:backgroundMark x1="29769" y1="87239" x2="29462" y2="87789"/>
                        <a14:backgroundMark x1="29692" y1="86909" x2="29000" y2="88229"/>
                        <a14:backgroundMark x1="29000" y1="88229" x2="29000" y2="882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3351" y="-15556"/>
            <a:ext cx="2667000" cy="1864848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44985" b="99558" l="0" r="67742">
                        <a14:foregroundMark x1="14370" y1="88053" x2="58847" y2="95133"/>
                        <a14:foregroundMark x1="25024" y1="75664" x2="26197" y2="80088"/>
                        <a14:foregroundMark x1="26197" y1="80088" x2="26197" y2="80088"/>
                        <a14:foregroundMark x1="52493" y1="70649" x2="53079" y2="81416"/>
                        <a14:foregroundMark x1="60411" y1="74779" x2="59042" y2="75664"/>
                        <a14:foregroundMark x1="41153" y1="79204" x2="44966" y2="83038"/>
                        <a14:foregroundMark x1="46530" y1="76254" x2="46530" y2="82153"/>
                        <a14:foregroundMark x1="43402" y1="74484" x2="40274" y2="78614"/>
                        <a14:foregroundMark x1="22190" y1="73156" x2="25220" y2="76696"/>
                        <a14:foregroundMark x1="27566" y1="73009" x2="26491" y2="75369"/>
                        <a14:backgroundMark x1="13881" y1="52360" x2="59335" y2="52065"/>
                        <a14:backgroundMark x1="25024" y1="53540" x2="41251" y2="62389"/>
                        <a14:backgroundMark x1="20430" y1="52802" x2="20430" y2="63422"/>
                        <a14:backgroundMark x1="11828" y1="51622" x2="6452" y2="65339"/>
                        <a14:backgroundMark x1="1466" y1="52065" x2="2639" y2="53982"/>
                        <a14:backgroundMark x1="4008" y1="58260" x2="5083" y2="66667"/>
                        <a14:backgroundMark x1="30401" y1="84956" x2="30890" y2="85693"/>
                        <a14:backgroundMark x1="32356" y1="88791" x2="33138" y2="89823"/>
                        <a14:backgroundMark x1="13783" y1="87906" x2="14761" y2="88643"/>
                        <a14:backgroundMark x1="24536" y1="81858" x2="24536" y2="83038"/>
                        <a14:backgroundMark x1="41838" y1="91150" x2="42033" y2="90560"/>
                        <a14:backgroundMark x1="45161" y1="85693" x2="45748" y2="87611"/>
                        <a14:backgroundMark x1="43793" y1="87463" x2="43011" y2="87906"/>
                        <a14:backgroundMark x1="17498" y1="60767" x2="17889" y2="65339"/>
                        <a14:backgroundMark x1="5572" y1="77434" x2="5474" y2="79646"/>
                        <a14:backgroundMark x1="6647" y1="80383" x2="6354" y2="81416"/>
                        <a14:backgroundMark x1="7527" y1="81563" x2="7038" y2="82743"/>
                        <a14:backgroundMark x1="29521" y1="87316" x2="29619" y2="88201"/>
                        <a14:backgroundMark x1="23656" y1="86726" x2="24047" y2="86873"/>
                        <a14:backgroundMark x1="51026" y1="91593" x2="51711" y2="92035"/>
                        <a14:backgroundMark x1="47801" y1="84366" x2="47801" y2="843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45732" r="32503"/>
          <a:stretch/>
        </p:blipFill>
        <p:spPr>
          <a:xfrm>
            <a:off x="0" y="4932753"/>
            <a:ext cx="4173322" cy="1925247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/>
        </p:blipFill>
        <p:spPr>
          <a:xfrm>
            <a:off x="8002604" y="2035030"/>
            <a:ext cx="306458" cy="233467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/>
        </p:blipFill>
        <p:spPr>
          <a:xfrm>
            <a:off x="7974610" y="2983317"/>
            <a:ext cx="575459" cy="438398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/>
        </p:blipFill>
        <p:spPr>
          <a:xfrm>
            <a:off x="8344287" y="1893246"/>
            <a:ext cx="575459" cy="438398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/>
        </p:blipFill>
        <p:spPr>
          <a:xfrm>
            <a:off x="4011201" y="2070291"/>
            <a:ext cx="575459" cy="438398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/>
        </p:blipFill>
        <p:spPr>
          <a:xfrm>
            <a:off x="8424834" y="2131653"/>
            <a:ext cx="414367" cy="315674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9470" b="89773" l="1667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9403" y="1858998"/>
            <a:ext cx="1810598" cy="796663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/>
        </p:blipFill>
        <p:spPr>
          <a:xfrm>
            <a:off x="2417184" y="2466625"/>
            <a:ext cx="575459" cy="438398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/>
        </p:blipFill>
        <p:spPr>
          <a:xfrm>
            <a:off x="4298930" y="5229823"/>
            <a:ext cx="575459" cy="438398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/>
        </p:blipFill>
        <p:spPr>
          <a:xfrm>
            <a:off x="3723471" y="5010624"/>
            <a:ext cx="575459" cy="438398"/>
          </a:xfrm>
          <a:prstGeom prst="rect">
            <a:avLst/>
          </a:prstGeom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653170" y="1397967"/>
            <a:ext cx="930271" cy="845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684752" y="3107706"/>
            <a:ext cx="3507248" cy="39783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7422868" y="4982605"/>
            <a:ext cx="1772387" cy="18485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78658">
            <a:off x="7370434" y="5492337"/>
            <a:ext cx="1472379" cy="1366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7748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0.00093 C -2.91667E-6 -0.02685 0.01875 -0.0757 0.04558 -0.05833 C 0.07331 -0.03704 0.05821 0.03634 0.05326 0.08264 " pathEditMode="relative" rAng="0" ptsTypes="AAA">
                                      <p:cBhvr>
                                        <p:cTn id="6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86" y="111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029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50" fill="hold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5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5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82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Rot by="120000">
                                      <p:cBhvr>
                                        <p:cTn id="18" dur="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50" fill="hold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5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5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753450" y="-299027"/>
            <a:ext cx="13698899" cy="7456054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7600" y="1041463"/>
            <a:ext cx="3580020" cy="406091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412342" y="260264"/>
            <a:ext cx="52541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sng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4800" b="1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Điền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4332924" y="1922258"/>
            <a:ext cx="506786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noProof="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3000g</a:t>
            </a:r>
            <a:r>
              <a:rPr lang="en-US" sz="4800" b="1" noProof="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= … kg</a:t>
            </a:r>
          </a:p>
        </p:txBody>
      </p:sp>
      <p:sp>
        <p:nvSpPr>
          <p:cNvPr id="28" name="Rectangle 27"/>
          <p:cNvSpPr/>
          <p:nvPr/>
        </p:nvSpPr>
        <p:spPr>
          <a:xfrm>
            <a:off x="4412342" y="1091261"/>
            <a:ext cx="506786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noProof="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cm 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= ……mm</a:t>
            </a:r>
          </a:p>
        </p:txBody>
      </p:sp>
      <p:sp>
        <p:nvSpPr>
          <p:cNvPr id="26" name="Rectangle 25"/>
          <p:cNvSpPr/>
          <p:nvPr/>
        </p:nvSpPr>
        <p:spPr>
          <a:xfrm>
            <a:off x="6761723" y="1073421"/>
            <a:ext cx="80021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0" name="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039428" y="7708875"/>
            <a:ext cx="609600" cy="609600"/>
          </a:xfrm>
          <a:prstGeom prst="rect">
            <a:avLst/>
          </a:prstGeom>
        </p:spPr>
      </p:pic>
      <p:sp>
        <p:nvSpPr>
          <p:cNvPr id="32" name="Rectangle 31"/>
          <p:cNvSpPr/>
          <p:nvPr/>
        </p:nvSpPr>
        <p:spPr>
          <a:xfrm>
            <a:off x="6537719" y="1904418"/>
            <a:ext cx="77119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</a:t>
            </a:r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2902" y="4379769"/>
            <a:ext cx="1979407" cy="2068037"/>
          </a:xfrm>
          <a:prstGeom prst="rect">
            <a:avLst/>
          </a:prstGeom>
        </p:spPr>
      </p:pic>
      <p:pic>
        <p:nvPicPr>
          <p:cNvPr id="49" name="1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791201" y="7554686"/>
            <a:ext cx="609600" cy="609600"/>
          </a:xfrm>
          <a:prstGeom prst="rect">
            <a:avLst/>
          </a:prstGeom>
        </p:spPr>
      </p:pic>
      <p:pic>
        <p:nvPicPr>
          <p:cNvPr id="50" name="7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222810" y="8516567"/>
            <a:ext cx="609600" cy="609600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5117" y="2817191"/>
            <a:ext cx="1149817" cy="1396308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0119" y="4189741"/>
            <a:ext cx="2694962" cy="2448095"/>
          </a:xfrm>
          <a:prstGeom prst="rect">
            <a:avLst/>
          </a:prstGeom>
        </p:spPr>
      </p:pic>
      <p:sp>
        <p:nvSpPr>
          <p:cNvPr id="37" name="Rectangle: Rounded Corners 174">
            <a:extLst>
              <a:ext uri="{FF2B5EF4-FFF2-40B4-BE49-F238E27FC236}">
                <a16:creationId xmlns:a16="http://schemas.microsoft.com/office/drawing/2014/main" id="{52691D40-8C0E-4667-A610-1C54EA7D9EE2}"/>
              </a:ext>
            </a:extLst>
          </p:cNvPr>
          <p:cNvSpPr/>
          <p:nvPr/>
        </p:nvSpPr>
        <p:spPr>
          <a:xfrm>
            <a:off x="8916641" y="5149953"/>
            <a:ext cx="3008609" cy="144778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10</a:t>
            </a:r>
          </a:p>
        </p:txBody>
      </p:sp>
      <p:sp>
        <p:nvSpPr>
          <p:cNvPr id="38" name="Rectangle: Rounded Corners 175">
            <a:extLst>
              <a:ext uri="{FF2B5EF4-FFF2-40B4-BE49-F238E27FC236}">
                <a16:creationId xmlns:a16="http://schemas.microsoft.com/office/drawing/2014/main" id="{93E9F58F-BEA1-46C8-883A-2E2D092369EB}"/>
              </a:ext>
            </a:extLst>
          </p:cNvPr>
          <p:cNvSpPr/>
          <p:nvPr/>
        </p:nvSpPr>
        <p:spPr>
          <a:xfrm>
            <a:off x="8916641" y="5149953"/>
            <a:ext cx="3008609" cy="144778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09</a:t>
            </a:r>
          </a:p>
        </p:txBody>
      </p:sp>
      <p:sp>
        <p:nvSpPr>
          <p:cNvPr id="39" name="Rectangle: Rounded Corners 176">
            <a:extLst>
              <a:ext uri="{FF2B5EF4-FFF2-40B4-BE49-F238E27FC236}">
                <a16:creationId xmlns:a16="http://schemas.microsoft.com/office/drawing/2014/main" id="{23D056EC-DD40-48B3-8FE2-2B7113C71C14}"/>
              </a:ext>
            </a:extLst>
          </p:cNvPr>
          <p:cNvSpPr/>
          <p:nvPr/>
        </p:nvSpPr>
        <p:spPr>
          <a:xfrm>
            <a:off x="8916641" y="5149953"/>
            <a:ext cx="3008609" cy="144778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08</a:t>
            </a:r>
          </a:p>
        </p:txBody>
      </p:sp>
      <p:sp>
        <p:nvSpPr>
          <p:cNvPr id="40" name="Rectangle: Rounded Corners 177">
            <a:extLst>
              <a:ext uri="{FF2B5EF4-FFF2-40B4-BE49-F238E27FC236}">
                <a16:creationId xmlns:a16="http://schemas.microsoft.com/office/drawing/2014/main" id="{90370E08-2678-4A2F-B297-15FB23DDD29B}"/>
              </a:ext>
            </a:extLst>
          </p:cNvPr>
          <p:cNvSpPr/>
          <p:nvPr/>
        </p:nvSpPr>
        <p:spPr>
          <a:xfrm>
            <a:off x="8916641" y="5149953"/>
            <a:ext cx="3008609" cy="144778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07</a:t>
            </a:r>
          </a:p>
        </p:txBody>
      </p:sp>
      <p:sp>
        <p:nvSpPr>
          <p:cNvPr id="41" name="Rectangle: Rounded Corners 178">
            <a:extLst>
              <a:ext uri="{FF2B5EF4-FFF2-40B4-BE49-F238E27FC236}">
                <a16:creationId xmlns:a16="http://schemas.microsoft.com/office/drawing/2014/main" id="{68B8FE45-45C7-4981-AAA5-E349D81F3027}"/>
              </a:ext>
            </a:extLst>
          </p:cNvPr>
          <p:cNvSpPr/>
          <p:nvPr/>
        </p:nvSpPr>
        <p:spPr>
          <a:xfrm>
            <a:off x="8916641" y="5149953"/>
            <a:ext cx="3008609" cy="144778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06</a:t>
            </a:r>
          </a:p>
        </p:txBody>
      </p:sp>
      <p:sp>
        <p:nvSpPr>
          <p:cNvPr id="42" name="Rectangle: Rounded Corners 179">
            <a:extLst>
              <a:ext uri="{FF2B5EF4-FFF2-40B4-BE49-F238E27FC236}">
                <a16:creationId xmlns:a16="http://schemas.microsoft.com/office/drawing/2014/main" id="{3F153729-FDBD-4EB4-AE34-FE8FDA2B9D22}"/>
              </a:ext>
            </a:extLst>
          </p:cNvPr>
          <p:cNvSpPr/>
          <p:nvPr/>
        </p:nvSpPr>
        <p:spPr>
          <a:xfrm>
            <a:off x="8916641" y="5149953"/>
            <a:ext cx="3008609" cy="144778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05</a:t>
            </a:r>
          </a:p>
        </p:txBody>
      </p:sp>
      <p:sp>
        <p:nvSpPr>
          <p:cNvPr id="43" name="Rectangle: Rounded Corners 180">
            <a:extLst>
              <a:ext uri="{FF2B5EF4-FFF2-40B4-BE49-F238E27FC236}">
                <a16:creationId xmlns:a16="http://schemas.microsoft.com/office/drawing/2014/main" id="{C504947B-95BA-4E4E-806B-E6908ED53E70}"/>
              </a:ext>
            </a:extLst>
          </p:cNvPr>
          <p:cNvSpPr/>
          <p:nvPr/>
        </p:nvSpPr>
        <p:spPr>
          <a:xfrm>
            <a:off x="8916641" y="5149953"/>
            <a:ext cx="3008609" cy="144778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03</a:t>
            </a:r>
          </a:p>
        </p:txBody>
      </p:sp>
      <p:sp>
        <p:nvSpPr>
          <p:cNvPr id="44" name="Rectangle: Rounded Corners 181">
            <a:extLst>
              <a:ext uri="{FF2B5EF4-FFF2-40B4-BE49-F238E27FC236}">
                <a16:creationId xmlns:a16="http://schemas.microsoft.com/office/drawing/2014/main" id="{FA2AE9AA-DF6C-4198-8070-BE28C33BC93B}"/>
              </a:ext>
            </a:extLst>
          </p:cNvPr>
          <p:cNvSpPr/>
          <p:nvPr/>
        </p:nvSpPr>
        <p:spPr>
          <a:xfrm>
            <a:off x="8916641" y="5149953"/>
            <a:ext cx="3008609" cy="144778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03</a:t>
            </a:r>
          </a:p>
        </p:txBody>
      </p:sp>
      <p:sp>
        <p:nvSpPr>
          <p:cNvPr id="45" name="Rectangle: Rounded Corners 182">
            <a:extLst>
              <a:ext uri="{FF2B5EF4-FFF2-40B4-BE49-F238E27FC236}">
                <a16:creationId xmlns:a16="http://schemas.microsoft.com/office/drawing/2014/main" id="{5574E918-FCCF-4F5A-8338-F0195D48D322}"/>
              </a:ext>
            </a:extLst>
          </p:cNvPr>
          <p:cNvSpPr/>
          <p:nvPr/>
        </p:nvSpPr>
        <p:spPr>
          <a:xfrm>
            <a:off x="8916641" y="5149953"/>
            <a:ext cx="3008609" cy="144778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02</a:t>
            </a:r>
          </a:p>
        </p:txBody>
      </p:sp>
      <p:sp>
        <p:nvSpPr>
          <p:cNvPr id="46" name="Rectangle: Rounded Corners 183">
            <a:extLst>
              <a:ext uri="{FF2B5EF4-FFF2-40B4-BE49-F238E27FC236}">
                <a16:creationId xmlns:a16="http://schemas.microsoft.com/office/drawing/2014/main" id="{84498586-260B-44AC-9119-279CD8106F7A}"/>
              </a:ext>
            </a:extLst>
          </p:cNvPr>
          <p:cNvSpPr/>
          <p:nvPr/>
        </p:nvSpPr>
        <p:spPr>
          <a:xfrm>
            <a:off x="8916641" y="5149953"/>
            <a:ext cx="3008609" cy="144778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01</a:t>
            </a:r>
          </a:p>
        </p:txBody>
      </p:sp>
      <p:sp>
        <p:nvSpPr>
          <p:cNvPr id="47" name="Rectangle: Rounded Corners 184">
            <a:extLst>
              <a:ext uri="{FF2B5EF4-FFF2-40B4-BE49-F238E27FC236}">
                <a16:creationId xmlns:a16="http://schemas.microsoft.com/office/drawing/2014/main" id="{07059D34-D489-4C48-9C01-029A2E8240D4}"/>
              </a:ext>
            </a:extLst>
          </p:cNvPr>
          <p:cNvSpPr/>
          <p:nvPr/>
        </p:nvSpPr>
        <p:spPr>
          <a:xfrm>
            <a:off x="8916641" y="5149953"/>
            <a:ext cx="3008609" cy="144778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00</a:t>
            </a:r>
          </a:p>
        </p:txBody>
      </p:sp>
      <p:sp>
        <p:nvSpPr>
          <p:cNvPr id="48" name="Rectangle: Rounded Corners 186">
            <a:extLst>
              <a:ext uri="{FF2B5EF4-FFF2-40B4-BE49-F238E27FC236}">
                <a16:creationId xmlns:a16="http://schemas.microsoft.com/office/drawing/2014/main" id="{09BD8570-F3EE-4550-91DC-3636FF64E440}"/>
              </a:ext>
            </a:extLst>
          </p:cNvPr>
          <p:cNvSpPr/>
          <p:nvPr/>
        </p:nvSpPr>
        <p:spPr>
          <a:xfrm>
            <a:off x="8916641" y="5149953"/>
            <a:ext cx="3008609" cy="144778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HẾT GIỜ</a:t>
            </a:r>
          </a:p>
        </p:txBody>
      </p:sp>
    </p:spTree>
    <p:extLst>
      <p:ext uri="{BB962C8B-B14F-4D97-AF65-F5344CB8AC3E}">
        <p14:creationId xmlns:p14="http://schemas.microsoft.com/office/powerpoint/2010/main" val="3506003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 tmFilter="0,0; .5, 1; 1, 1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 tmFilter="0,0; .5, 1; 1, 1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510" fill="hold"/>
                                        <p:tgtEl>
                                          <p:spTgt spid="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510" fill="hold"/>
                                        <p:tgtEl>
                                          <p:spTgt spid="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510" fill="hold"/>
                                        <p:tgtEl>
                                          <p:spTgt spid="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00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510" fill="hold"/>
                                        <p:tgtEl>
                                          <p:spTgt spid="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0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510" fill="hold"/>
                                        <p:tgtEl>
                                          <p:spTgt spid="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510" fill="hold"/>
                                        <p:tgtEl>
                                          <p:spTgt spid="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60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510" fill="hold"/>
                                        <p:tgtEl>
                                          <p:spTgt spid="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7000"/>
                            </p:stCondLst>
                            <p:childTnLst>
                              <p:par>
                                <p:cTn id="6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510" fill="hold"/>
                                        <p:tgtEl>
                                          <p:spTgt spid="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510" fill="hold"/>
                                        <p:tgtEl>
                                          <p:spTgt spid="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900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7" dur="510" fill="hold"/>
                                        <p:tgtEl>
                                          <p:spTgt spid="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0000"/>
                            </p:stCondLst>
                            <p:childTnLst>
                              <p:par>
                                <p:cTn id="7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2" dur="510" fill="hold"/>
                                        <p:tgtEl>
                                          <p:spTgt spid="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1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7" dur="2739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5" dur="1277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2" dur="1277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277"/>
                            </p:stCondLst>
                            <p:childTnLst>
                              <p:par>
                                <p:cTn id="104" presetID="64" presetClass="path" presetSubtype="0" repeatCount="indefinite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3.7037E-7 L -0.00013 -0.03264 " pathEditMode="relative" rAng="0" ptsTypes="AA">
                                      <p:cBhvr>
                                        <p:cTn id="10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-16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>
                <p:cTn id="10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9"/>
                </p:tgtEl>
              </p:cMediaNode>
            </p:audio>
            <p:audio>
              <p:cMediaNode vol="80000">
                <p:cTn id="10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</p:childTnLst>
        </p:cTn>
      </p:par>
    </p:tnLst>
    <p:bldLst>
      <p:bldP spid="6" grpId="0"/>
      <p:bldP spid="27" grpId="0"/>
      <p:bldP spid="28" grpId="0"/>
      <p:bldP spid="26" grpId="0"/>
      <p:bldP spid="32" grpId="0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36000" b="-3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51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/>
        </p:blipFill>
        <p:spPr>
          <a:xfrm>
            <a:off x="6193211" y="5280091"/>
            <a:ext cx="575459" cy="43839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8588" y="5601177"/>
            <a:ext cx="1099517" cy="114874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0468" b="76847" l="31900" r="71700">
                        <a14:backgroundMark x1="36500" y1="73645" x2="37400" y2="74015"/>
                        <a14:backgroundMark x1="33700" y1="68350" x2="37100" y2="68227"/>
                        <a14:backgroundMark x1="59900" y1="75616" x2="67300" y2="724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813" t="59747" r="27113" b="22194"/>
          <a:stretch/>
        </p:blipFill>
        <p:spPr>
          <a:xfrm>
            <a:off x="5760591" y="2686709"/>
            <a:ext cx="2167510" cy="51204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0468" b="76847" l="31900" r="71700">
                        <a14:backgroundMark x1="36500" y1="73645" x2="37400" y2="74015"/>
                        <a14:backgroundMark x1="33700" y1="68350" x2="37100" y2="68227"/>
                        <a14:backgroundMark x1="59900" y1="75616" x2="67300" y2="724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813" t="59747" r="27113" b="22194"/>
          <a:stretch/>
        </p:blipFill>
        <p:spPr>
          <a:xfrm>
            <a:off x="3625505" y="3400384"/>
            <a:ext cx="2762142" cy="65255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60468" b="76847" l="31900" r="71700">
                        <a14:backgroundMark x1="36500" y1="73645" x2="37400" y2="74015"/>
                        <a14:backgroundMark x1="33700" y1="68350" x2="37100" y2="68227"/>
                        <a14:backgroundMark x1="59900" y1="75616" x2="67300" y2="724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813" t="59747" r="27113" b="22194"/>
          <a:stretch/>
        </p:blipFill>
        <p:spPr>
          <a:xfrm>
            <a:off x="5341647" y="1988028"/>
            <a:ext cx="1483740" cy="388926"/>
          </a:xfrm>
          <a:prstGeom prst="rect">
            <a:avLst/>
          </a:prstGeom>
        </p:spPr>
      </p:pic>
      <p:pic>
        <p:nvPicPr>
          <p:cNvPr id="3" name="jump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29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8448606" y="-1116149"/>
            <a:ext cx="609600" cy="609600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692" r="93538">
                        <a14:foregroundMark x1="36846" y1="87129" x2="32769" y2="95490"/>
                        <a14:foregroundMark x1="27077" y1="88999" x2="24538" y2="92079"/>
                        <a14:foregroundMark x1="24538" y1="92079" x2="24538" y2="92079"/>
                        <a14:foregroundMark x1="33077" y1="94829" x2="32308" y2="96480"/>
                        <a14:backgroundMark x1="53385" y1="32563" x2="53154" y2="33993"/>
                        <a14:backgroundMark x1="57154" y1="37844" x2="56692" y2="40374"/>
                        <a14:backgroundMark x1="48615" y1="27393" x2="49615" y2="26953"/>
                        <a14:backgroundMark x1="65615" y1="26623" x2="65923" y2="26513"/>
                        <a14:backgroundMark x1="60077" y1="61936" x2="60077" y2="63256"/>
                        <a14:backgroundMark x1="75923" y1="60726" x2="75385" y2="61716"/>
                        <a14:backgroundMark x1="73538" y1="65347" x2="73538" y2="65347"/>
                        <a14:backgroundMark x1="29769" y1="87239" x2="29462" y2="87789"/>
                        <a14:backgroundMark x1="29692" y1="86909" x2="29000" y2="88229"/>
                        <a14:backgroundMark x1="29000" y1="88229" x2="29000" y2="882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3351" y="-15556"/>
            <a:ext cx="2667000" cy="1864848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44985" b="99558" l="0" r="67742">
                        <a14:foregroundMark x1="14370" y1="88053" x2="58847" y2="95133"/>
                        <a14:foregroundMark x1="25024" y1="75664" x2="26197" y2="80088"/>
                        <a14:foregroundMark x1="26197" y1="80088" x2="26197" y2="80088"/>
                        <a14:foregroundMark x1="52493" y1="70649" x2="53079" y2="81416"/>
                        <a14:foregroundMark x1="60411" y1="74779" x2="59042" y2="75664"/>
                        <a14:foregroundMark x1="41153" y1="79204" x2="44966" y2="83038"/>
                        <a14:foregroundMark x1="46530" y1="76254" x2="46530" y2="82153"/>
                        <a14:foregroundMark x1="43402" y1="74484" x2="40274" y2="78614"/>
                        <a14:foregroundMark x1="22190" y1="73156" x2="25220" y2="76696"/>
                        <a14:foregroundMark x1="27566" y1="73009" x2="26491" y2="75369"/>
                        <a14:backgroundMark x1="13881" y1="52360" x2="59335" y2="52065"/>
                        <a14:backgroundMark x1="25024" y1="53540" x2="41251" y2="62389"/>
                        <a14:backgroundMark x1="20430" y1="52802" x2="20430" y2="63422"/>
                        <a14:backgroundMark x1="11828" y1="51622" x2="6452" y2="65339"/>
                        <a14:backgroundMark x1="1466" y1="52065" x2="2639" y2="53982"/>
                        <a14:backgroundMark x1="4008" y1="58260" x2="5083" y2="66667"/>
                        <a14:backgroundMark x1="30401" y1="84956" x2="30890" y2="85693"/>
                        <a14:backgroundMark x1="32356" y1="88791" x2="33138" y2="89823"/>
                        <a14:backgroundMark x1="13783" y1="87906" x2="14761" y2="88643"/>
                        <a14:backgroundMark x1="24536" y1="81858" x2="24536" y2="83038"/>
                        <a14:backgroundMark x1="41838" y1="91150" x2="42033" y2="90560"/>
                        <a14:backgroundMark x1="45161" y1="85693" x2="45748" y2="87611"/>
                        <a14:backgroundMark x1="43793" y1="87463" x2="43011" y2="87906"/>
                        <a14:backgroundMark x1="17498" y1="60767" x2="17889" y2="65339"/>
                        <a14:backgroundMark x1="5572" y1="77434" x2="5474" y2="79646"/>
                        <a14:backgroundMark x1="6647" y1="80383" x2="6354" y2="81416"/>
                        <a14:backgroundMark x1="7527" y1="81563" x2="7038" y2="82743"/>
                        <a14:backgroundMark x1="29521" y1="87316" x2="29619" y2="88201"/>
                        <a14:backgroundMark x1="23656" y1="86726" x2="24047" y2="86873"/>
                        <a14:backgroundMark x1="51026" y1="91593" x2="51711" y2="92035"/>
                        <a14:backgroundMark x1="47801" y1="84366" x2="47801" y2="843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45732" r="32503"/>
          <a:stretch/>
        </p:blipFill>
        <p:spPr>
          <a:xfrm>
            <a:off x="0" y="4932753"/>
            <a:ext cx="4173322" cy="1925247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/>
        </p:blipFill>
        <p:spPr>
          <a:xfrm>
            <a:off x="8002604" y="2035030"/>
            <a:ext cx="306458" cy="233467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/>
        </p:blipFill>
        <p:spPr>
          <a:xfrm>
            <a:off x="7974610" y="2983317"/>
            <a:ext cx="575459" cy="438398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/>
        </p:blipFill>
        <p:spPr>
          <a:xfrm>
            <a:off x="8344287" y="1893246"/>
            <a:ext cx="575459" cy="438398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/>
        </p:blipFill>
        <p:spPr>
          <a:xfrm>
            <a:off x="4011201" y="2070291"/>
            <a:ext cx="575459" cy="438398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/>
        </p:blipFill>
        <p:spPr>
          <a:xfrm>
            <a:off x="8424834" y="2131653"/>
            <a:ext cx="414367" cy="315674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9470" b="89773" l="1667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9403" y="1858998"/>
            <a:ext cx="1810598" cy="796663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/>
        </p:blipFill>
        <p:spPr>
          <a:xfrm>
            <a:off x="2417184" y="2466625"/>
            <a:ext cx="575459" cy="438398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/>
        </p:blipFill>
        <p:spPr>
          <a:xfrm>
            <a:off x="4298930" y="5229823"/>
            <a:ext cx="575459" cy="438398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/>
        </p:blipFill>
        <p:spPr>
          <a:xfrm>
            <a:off x="3723471" y="5010624"/>
            <a:ext cx="575459" cy="438398"/>
          </a:xfrm>
          <a:prstGeom prst="rect">
            <a:avLst/>
          </a:prstGeom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34103" y="1947958"/>
            <a:ext cx="1182567" cy="1074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684752" y="3107706"/>
            <a:ext cx="3507248" cy="39783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7422868" y="4982605"/>
            <a:ext cx="1772387" cy="18485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78658">
            <a:off x="7370434" y="5492337"/>
            <a:ext cx="1472379" cy="1366427"/>
          </a:xfrm>
          <a:prstGeom prst="rect">
            <a:avLst/>
          </a:prstGeom>
        </p:spPr>
      </p:pic>
      <p:pic>
        <p:nvPicPr>
          <p:cNvPr id="23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2129" y="426321"/>
            <a:ext cx="2939313" cy="285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154" y="53888"/>
            <a:ext cx="2939313" cy="285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0927" y="-54647"/>
            <a:ext cx="2939313" cy="285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146" y="1974816"/>
            <a:ext cx="2939313" cy="285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Rectangle 26"/>
          <p:cNvSpPr/>
          <p:nvPr/>
        </p:nvSpPr>
        <p:spPr>
          <a:xfrm>
            <a:off x="2890531" y="1153023"/>
            <a:ext cx="6029215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CHÚC MỪNG</a:t>
            </a:r>
          </a:p>
        </p:txBody>
      </p:sp>
    </p:spTree>
    <p:extLst>
      <p:ext uri="{BB962C8B-B14F-4D97-AF65-F5344CB8AC3E}">
        <p14:creationId xmlns:p14="http://schemas.microsoft.com/office/powerpoint/2010/main" val="2945001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0.00023 C 4.375E-6 -0.0257 -0.04193 -0.19514 -0.12448 -0.16134 C -0.18633 -0.125 -0.14506 0.02616 -0.14987 0.07268 " pathEditMode="relative" rAng="0" ptsTypes="AAA">
                                      <p:cBhvr>
                                        <p:cTn id="6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56" y="-465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029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50" fill="hold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5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5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82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Rot by="120000">
                                      <p:cBhvr>
                                        <p:cTn id="18" dur="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50" fill="hold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5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5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4987 0.07268 C -0.12266 0.01713 -0.07396 0.01458 -0.02045 0.02292 C 0.02578 0.03588 0.07487 0.14444 0.09075 0.18426 " pathEditMode="relative" rAng="0" ptsTypes="AAA">
                                      <p:cBhvr>
                                        <p:cTn id="26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031" y="2917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8" dur="1000" fill="hold"/>
                                        <p:tgtEl>
                                          <p:spTgt spid="1029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82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1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32" dur="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50" fill="hold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5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5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9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7" grpId="0"/>
      <p:bldP spid="27" grpId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338</TotalTime>
  <Words>558</Words>
  <Application>Microsoft Office PowerPoint</Application>
  <PresentationFormat>Widescreen</PresentationFormat>
  <Paragraphs>111</Paragraphs>
  <Slides>18</Slides>
  <Notes>3</Notes>
  <HiddenSlides>0</HiddenSlides>
  <MMClips>14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4" baseType="lpstr">
      <vt:lpstr>Arial</vt:lpstr>
      <vt:lpstr>Calibri</vt:lpstr>
      <vt:lpstr>Calibri Light</vt:lpstr>
      <vt:lpstr>Revue</vt:lpstr>
      <vt:lpstr>Times New Roman</vt:lpstr>
      <vt:lpstr>Office Theme</vt:lpstr>
      <vt:lpstr>PowerPoint Presentation</vt:lpstr>
      <vt:lpstr> ẾCH CON HỌC BÀI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Hp</cp:lastModifiedBy>
  <cp:revision>19</cp:revision>
  <dcterms:created xsi:type="dcterms:W3CDTF">2022-03-17T11:02:47Z</dcterms:created>
  <dcterms:modified xsi:type="dcterms:W3CDTF">2025-12-05T15:12:37Z</dcterms:modified>
</cp:coreProperties>
</file>