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8417540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598">
        <p:random/>
      </p:transition>
    </mc:Choice>
    <mc:Fallback>
      <p:transition spd="slow" advTm="4598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085268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161F86-9EBD-6748-5AD9-100F96EA81E5}"/>
              </a:ext>
            </a:extLst>
          </p:cNvPr>
          <p:cNvSpPr/>
          <p:nvPr/>
        </p:nvSpPr>
        <p:spPr>
          <a:xfrm>
            <a:off x="2157008" y="4846180"/>
            <a:ext cx="2385012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941551-70EB-B7F6-4272-A22298D24949}"/>
              </a:ext>
            </a:extLst>
          </p:cNvPr>
          <p:cNvSpPr/>
          <p:nvPr/>
        </p:nvSpPr>
        <p:spPr>
          <a:xfrm>
            <a:off x="6835515" y="4775204"/>
            <a:ext cx="2563318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3E5294-36FE-6055-7811-D07A2D5B8C49}"/>
              </a:ext>
            </a:extLst>
          </p:cNvPr>
          <p:cNvSpPr/>
          <p:nvPr/>
        </p:nvSpPr>
        <p:spPr>
          <a:xfrm>
            <a:off x="922242" y="1051410"/>
            <a:ext cx="2915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02277" y="6044323"/>
            <a:ext cx="6182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016482-B3C6-9F8E-353A-B13C6F1B6F35}"/>
              </a:ext>
            </a:extLst>
          </p:cNvPr>
          <p:cNvSpPr txBox="1"/>
          <p:nvPr/>
        </p:nvSpPr>
        <p:spPr>
          <a:xfrm>
            <a:off x="3501541" y="333541"/>
            <a:ext cx="475803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809F3F1-C9C5-4BE1-B266-40B047A05BE5}"/>
              </a:ext>
            </a:extLst>
          </p:cNvPr>
          <p:cNvSpPr txBox="1"/>
          <p:nvPr/>
        </p:nvSpPr>
        <p:spPr>
          <a:xfrm>
            <a:off x="3501541" y="2141601"/>
            <a:ext cx="609216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071B1B-8CC4-07B0-8635-8716B558A10B}"/>
              </a:ext>
            </a:extLst>
          </p:cNvPr>
          <p:cNvSpPr txBox="1"/>
          <p:nvPr/>
        </p:nvSpPr>
        <p:spPr>
          <a:xfrm>
            <a:off x="3501541" y="4527332"/>
            <a:ext cx="657184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7228778"/>
              </p:ext>
            </p:extLst>
          </p:nvPr>
        </p:nvGraphicFramePr>
        <p:xfrm>
          <a:off x="2032000" y="2148840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3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922</Words>
  <Application>Microsoft Office PowerPoint</Application>
  <PresentationFormat>Custom</PresentationFormat>
  <Paragraphs>83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Nhulam</cp:lastModifiedBy>
  <cp:revision>195</cp:revision>
  <dcterms:created xsi:type="dcterms:W3CDTF">2021-11-14T08:33:00Z</dcterms:created>
  <dcterms:modified xsi:type="dcterms:W3CDTF">2024-11-26T01:21:01Z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