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728" r:id="rId4"/>
    <p:sldMasterId id="2147483741" r:id="rId5"/>
    <p:sldMasterId id="2147483765" r:id="rId6"/>
    <p:sldMasterId id="2147483778" r:id="rId7"/>
    <p:sldMasterId id="2147483790" r:id="rId8"/>
    <p:sldMasterId id="2147483802" r:id="rId9"/>
    <p:sldMasterId id="2147483815" r:id="rId10"/>
  </p:sldMasterIdLst>
  <p:notesMasterIdLst>
    <p:notesMasterId r:id="rId34"/>
  </p:notesMasterIdLst>
  <p:sldIdLst>
    <p:sldId id="289" r:id="rId11"/>
    <p:sldId id="290" r:id="rId12"/>
    <p:sldId id="259" r:id="rId13"/>
    <p:sldId id="294" r:id="rId14"/>
    <p:sldId id="296" r:id="rId15"/>
    <p:sldId id="313" r:id="rId16"/>
    <p:sldId id="298" r:id="rId17"/>
    <p:sldId id="299" r:id="rId18"/>
    <p:sldId id="318" r:id="rId19"/>
    <p:sldId id="315" r:id="rId20"/>
    <p:sldId id="316" r:id="rId21"/>
    <p:sldId id="317" r:id="rId22"/>
    <p:sldId id="303" r:id="rId23"/>
    <p:sldId id="304" r:id="rId24"/>
    <p:sldId id="269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28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D7FB-A4A6-4459-A8FC-830322A1966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EEE28-6381-44FD-AD31-6E1B02D1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8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>
              <a:defRPr/>
            </a:pPr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>
                <a:defRPr/>
              </a:pPr>
              <a:t>23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74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32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5531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AE95B-4BA4-42BB-8FBC-893B22D0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C85F8-1748-4545-8830-6E8A4C24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E7DFB5-A777-4DBA-8373-B260E8BCF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D33181-E5C1-48CA-98B3-BF9F9A5A3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ACB7BB-EFB0-4C32-984D-C8D583484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987BA3-B780-4C79-B092-36878268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E1297D-1ADC-4633-8B8F-3682B42D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9B0C1F-281B-4419-B326-C31FA89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69268-9258-4D61-B110-3D0A1DCD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A6D6F-0B54-4FCF-98DD-84773CDA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A34227-FD65-4DB6-897E-2EA1D4F6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7B704B-7CD8-43D4-808B-9287699E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0A8D71-BB79-4D7F-A254-E068565B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B1FF7B-C6A8-470D-8BCC-5821A280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797B46-76D9-4CAC-A298-635C3E62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FF15E-6F1E-432F-A189-87C21192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4935AF-E8E6-4D9D-9B18-3207FDF7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735229-9DA3-4A70-95E4-1DC6777F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249A83-8BD8-4E90-A9E5-52732993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C6BEB0-EB85-4D51-A4CD-AAE3AA07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513868-166A-4492-9223-D542E6C2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07117-94CF-4125-B2B4-26F977FE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092E0D-828F-4454-B9EE-6BB337387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2D1466-F25D-4787-9A84-24AE4FBA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4A3A8B-12DE-4E08-87BA-736A5DE3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10B506-1296-479B-9D09-E0674632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E712DF-AFDC-40C2-A7BB-61D730C0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A06C6-3C3B-4F33-934F-82A14C74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4DB607-868C-4769-94A1-1B54902B9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F2FBA-6489-4826-A9C3-C0DEDA61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A0A41-47CF-49B2-B648-D4348D10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6803E4-8B07-4D37-9DCF-8D1A1E1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4A2EC9-436E-4418-956B-09E269171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B4F24-4945-445D-A8AF-3B928156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15645-61A7-4AFD-9632-B1319AAC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CCF22-5F4A-4078-B786-38CB33BC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26338E-83D2-4E93-B981-AA29AC39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4946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131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292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9788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95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1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5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8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68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38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38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62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6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03" y="98745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474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03" y="987451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4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70" y="246089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-82548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70" y="246089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-82548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4409EBF-90F0-41DE-8D73-0D53B6E5E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D06C12D-B665-431E-A1CF-84C93900E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FC424C-FEC2-4C56-9874-2393F7E0E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79580" flipH="1">
            <a:off x="1314879" y="1921"/>
            <a:ext cx="1510568" cy="128647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F33A14A-1433-4EA7-A1D4-E0A58A70ABD7}"/>
              </a:ext>
            </a:extLst>
          </p:cNvPr>
          <p:cNvSpPr/>
          <p:nvPr userDrawn="1"/>
        </p:nvSpPr>
        <p:spPr>
          <a:xfrm>
            <a:off x="3775219" y="211135"/>
            <a:ext cx="393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7478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C40BF69-B9BC-444C-BE04-65A341C3B189}"/>
              </a:ext>
            </a:extLst>
          </p:cNvPr>
          <p:cNvGrpSpPr/>
          <p:nvPr userDrawn="1"/>
        </p:nvGrpSpPr>
        <p:grpSpPr>
          <a:xfrm>
            <a:off x="950688" y="857444"/>
            <a:ext cx="10138229" cy="5688500"/>
            <a:chOff x="950685" y="857444"/>
            <a:chExt cx="10138229" cy="56885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58D462-5178-43FE-B1D7-5A11B2981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2549913" y="-741784"/>
              <a:ext cx="5688500" cy="8886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B529120-5A87-456A-A757-B02CA6678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801186" y="-741784"/>
              <a:ext cx="5688500" cy="8886956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9000"/>
                </a:prstClr>
              </a:outerShdw>
            </a:effectLst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28FC8D2-F619-46CC-835F-30DC0E15D4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C2136-B093-4CE6-9EB8-C7351682F6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FE96E-E698-44B4-A0CC-493962C3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8B20B8-01F7-42E9-9F56-7A1EEF76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7F9756-3ED1-4EE2-8C18-26254D98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FBCFB8-BFC1-4852-876D-3FB8FEF4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3FE2EA-304B-428D-9674-2552B9F4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484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0119B-07CC-454B-8045-302CDEA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70A73-8F6D-432C-AC1A-64F62BDAD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68E505-BB46-426A-B9DD-1552A6CE4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DBEF83-A893-4528-BEF1-3D1D0925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47A6BF-9FE1-480D-880B-C3C08E6E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7F136B-7C3A-4798-9237-E4117CE5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AE95B-4BA4-42BB-8FBC-893B22D0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C85F8-1748-4545-8830-6E8A4C24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E7DFB5-A777-4DBA-8373-B260E8BCF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D33181-E5C1-48CA-98B3-BF9F9A5A3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ACB7BB-EFB0-4C32-984D-C8D583484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987BA3-B780-4C79-B092-36878268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E1297D-1ADC-4633-8B8F-3682B42D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9B0C1F-281B-4419-B326-C31FA89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69268-9258-4D61-B110-3D0A1DCD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A6D6F-0B54-4FCF-98DD-84773CDA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A34227-FD65-4DB6-897E-2EA1D4F6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7B704B-7CD8-43D4-808B-9287699E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0A8D71-BB79-4D7F-A254-E068565B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B1FF7B-C6A8-470D-8BCC-5821A280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797B46-76D9-4CAC-A298-635C3E62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FF15E-6F1E-432F-A189-87C21192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4935AF-E8E6-4D9D-9B18-3207FDF7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735229-9DA3-4A70-95E4-1DC6777F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249A83-8BD8-4E90-A9E5-52732993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C6BEB0-EB85-4D51-A4CD-AAE3AA07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513868-166A-4492-9223-D542E6C2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07117-94CF-4125-B2B4-26F977FE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092E0D-828F-4454-B9EE-6BB337387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2D1466-F25D-4787-9A84-24AE4FBA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4A3A8B-12DE-4E08-87BA-736A5DE3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10B506-1296-479B-9D09-E0674632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E712DF-AFDC-40C2-A7BB-61D730C0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A06C6-3C3B-4F33-934F-82A14C74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4DB607-868C-4769-94A1-1B54902B9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F2FBA-6489-4826-A9C3-C0DEDA61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A0A41-47CF-49B2-B648-D4348D10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6803E4-8B07-4D37-9DCF-8D1A1E1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4A2EC9-436E-4418-956B-09E269171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B4F24-4945-445D-A8AF-3B928156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15645-61A7-4AFD-9632-B1319AAC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CCF22-5F4A-4078-B786-38CB33BC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26338E-83D2-4E93-B981-AA29AC39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49464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640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4409EBF-90F0-41DE-8D73-0D53B6E5E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056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D06C12D-B665-431E-A1CF-84C93900E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FC424C-FEC2-4C56-9874-2393F7E0E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79580" flipH="1">
            <a:off x="1314879" y="1921"/>
            <a:ext cx="1510568" cy="128647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F33A14A-1433-4EA7-A1D4-E0A58A70ABD7}"/>
              </a:ext>
            </a:extLst>
          </p:cNvPr>
          <p:cNvSpPr/>
          <p:nvPr userDrawn="1"/>
        </p:nvSpPr>
        <p:spPr>
          <a:xfrm>
            <a:off x="3775219" y="211135"/>
            <a:ext cx="393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7478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C40BF69-B9BC-444C-BE04-65A341C3B189}"/>
              </a:ext>
            </a:extLst>
          </p:cNvPr>
          <p:cNvGrpSpPr/>
          <p:nvPr userDrawn="1"/>
        </p:nvGrpSpPr>
        <p:grpSpPr>
          <a:xfrm>
            <a:off x="950688" y="857444"/>
            <a:ext cx="10138229" cy="5688500"/>
            <a:chOff x="950685" y="857444"/>
            <a:chExt cx="10138229" cy="56885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58D462-5178-43FE-B1D7-5A11B2981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2549913" y="-741784"/>
              <a:ext cx="5688500" cy="8886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B529120-5A87-456A-A757-B02CA6678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801186" y="-741784"/>
              <a:ext cx="5688500" cy="8886956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9000"/>
                </a:prstClr>
              </a:outerShdw>
            </a:effectLst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28FC8D2-F619-46CC-835F-30DC0E15D4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C2136-B093-4CE6-9EB8-C7351682F6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FE96E-E698-44B4-A0CC-493962C3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8B20B8-01F7-42E9-9F56-7A1EEF76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7F9756-3ED1-4EE2-8C18-26254D98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FBCFB8-BFC1-4852-876D-3FB8FEF4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3FE2EA-304B-428D-9674-2552B9F4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0119B-07CC-454B-8045-302CDEA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70A73-8F6D-432C-AC1A-64F62BDAD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68E505-BB46-426A-B9DD-1552A6CE4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DBEF83-A893-4528-BEF1-3D1D0925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47A6BF-9FE1-480D-880B-C3C08E6E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7F136B-7C3A-4798-9237-E4117CE5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AE95B-4BA4-42BB-8FBC-893B22D0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C85F8-1748-4545-8830-6E8A4C24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E7DFB5-A777-4DBA-8373-B260E8BCF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D33181-E5C1-48CA-98B3-BF9F9A5A3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ACB7BB-EFB0-4C32-984D-C8D583484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987BA3-B780-4C79-B092-36878268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E1297D-1ADC-4633-8B8F-3682B42D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9B0C1F-281B-4419-B326-C31FA89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69268-9258-4D61-B110-3D0A1DCD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A6D6F-0B54-4FCF-98DD-84773CDA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A34227-FD65-4DB6-897E-2EA1D4F6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7B704B-7CD8-43D4-808B-9287699E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0A8D71-BB79-4D7F-A254-E068565B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B1FF7B-C6A8-470D-8BCC-5821A280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797B46-76D9-4CAC-A298-635C3E62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FF15E-6F1E-432F-A189-87C21192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4935AF-E8E6-4D9D-9B18-3207FDF7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735229-9DA3-4A70-95E4-1DC6777F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249A83-8BD8-4E90-A9E5-52732993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C6BEB0-EB85-4D51-A4CD-AAE3AA07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513868-166A-4492-9223-D542E6C2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07117-94CF-4125-B2B4-26F977FE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092E0D-828F-4454-B9EE-6BB337387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2D1466-F25D-4787-9A84-24AE4FBA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4A3A8B-12DE-4E08-87BA-736A5DE3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10B506-1296-479B-9D09-E0674632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E712DF-AFDC-40C2-A7BB-61D730C0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A06C6-3C3B-4F33-934F-82A14C74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4DB607-868C-4769-94A1-1B54902B9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F2FBA-6489-4826-A9C3-C0DEDA61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A0A41-47CF-49B2-B648-D4348D10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6803E4-8B07-4D37-9DCF-8D1A1E1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4A2EC9-436E-4418-956B-09E269171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B4F24-4945-445D-A8AF-3B928156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15645-61A7-4AFD-9632-B1319AAC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CCF22-5F4A-4078-B786-38CB33BC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26338E-83D2-4E93-B981-AA29AC39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6359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49464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387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8249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99303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83877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51960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82967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61078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92737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97220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6790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2270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25040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3862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4409EBF-90F0-41DE-8D73-0D53B6E5E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D06C12D-B665-431E-A1CF-84C93900E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FC424C-FEC2-4C56-9874-2393F7E0E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79580" flipH="1">
            <a:off x="1314879" y="1913"/>
            <a:ext cx="1510568" cy="128647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F33A14A-1433-4EA7-A1D4-E0A58A70ABD7}"/>
              </a:ext>
            </a:extLst>
          </p:cNvPr>
          <p:cNvSpPr/>
          <p:nvPr userDrawn="1"/>
        </p:nvSpPr>
        <p:spPr>
          <a:xfrm>
            <a:off x="3775219" y="211127"/>
            <a:ext cx="393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7478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C40BF69-B9BC-444C-BE04-65A341C3B189}"/>
              </a:ext>
            </a:extLst>
          </p:cNvPr>
          <p:cNvGrpSpPr/>
          <p:nvPr userDrawn="1"/>
        </p:nvGrpSpPr>
        <p:grpSpPr>
          <a:xfrm>
            <a:off x="950688" y="857444"/>
            <a:ext cx="10138229" cy="5688500"/>
            <a:chOff x="950685" y="857444"/>
            <a:chExt cx="10138229" cy="56885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58D462-5178-43FE-B1D7-5A11B2981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2549913" y="-741784"/>
              <a:ext cx="5688500" cy="8886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B529120-5A87-456A-A757-B02CA6678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801186" y="-741784"/>
              <a:ext cx="5688500" cy="8886956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9000"/>
                </a:prstClr>
              </a:outerShdw>
            </a:effectLst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28FC8D2-F619-46CC-835F-30DC0E15D4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C2136-B093-4CE6-9EB8-C7351682F6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FE96E-E698-44B4-A0CC-493962C3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8B20B8-01F7-42E9-9F56-7A1EEF76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7F9756-3ED1-4EE2-8C18-26254D98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FBCFB8-BFC1-4852-876D-3FB8FEF4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3FE2EA-304B-428D-9674-2552B9F4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0119B-07CC-454B-8045-302CDEA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70A73-8F6D-432C-AC1A-64F62BDAD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68E505-BB46-426A-B9DD-1552A6CE4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DBEF83-A893-4528-BEF1-3D1D0925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47A6BF-9FE1-480D-880B-C3C08E6E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7F136B-7C3A-4798-9237-E4117CE5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AE95B-4BA4-42BB-8FBC-893B22D0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C85F8-1748-4545-8830-6E8A4C24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E7DFB5-A777-4DBA-8373-B260E8BCF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D33181-E5C1-48CA-98B3-BF9F9A5A3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ACB7BB-EFB0-4C32-984D-C8D583484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987BA3-B780-4C79-B092-36878268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E1297D-1ADC-4633-8B8F-3682B42D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9B0C1F-281B-4419-B326-C31FA89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69268-9258-4D61-B110-3D0A1DCD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A6D6F-0B54-4FCF-98DD-84773CDA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A34227-FD65-4DB6-897E-2EA1D4F6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7B704B-7CD8-43D4-808B-9287699E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0A8D71-BB79-4D7F-A254-E068565B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B1FF7B-C6A8-470D-8BCC-5821A280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797B46-76D9-4CAC-A298-635C3E62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FF15E-6F1E-432F-A189-87C21192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4935AF-E8E6-4D9D-9B18-3207FDF7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735229-9DA3-4A70-95E4-1DC6777F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249A83-8BD8-4E90-A9E5-52732993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C6BEB0-EB85-4D51-A4CD-AAE3AA07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513868-166A-4492-9223-D542E6C2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89733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07117-94CF-4125-B2B4-26F977FE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092E0D-828F-4454-B9EE-6BB337387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2D1466-F25D-4787-9A84-24AE4FBA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4A3A8B-12DE-4E08-87BA-736A5DE3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10B506-1296-479B-9D09-E0674632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E712DF-AFDC-40C2-A7BB-61D730C0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A06C6-3C3B-4F33-934F-82A14C74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4DB607-868C-4769-94A1-1B54902B9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F2FBA-6489-4826-A9C3-C0DEDA61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A0A41-47CF-49B2-B648-D4348D10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6803E4-8B07-4D37-9DCF-8D1A1E1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4A2EC9-436E-4418-956B-09E269171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B4F24-4945-445D-A8AF-3B928156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15645-61A7-4AFD-9632-B1319AAC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CCF22-5F4A-4078-B786-38CB33BC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26338E-83D2-4E93-B981-AA29AC39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49464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59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90427"/>
      </p:ext>
    </p:extLst>
  </p:cSld>
  <p:clrMapOvr>
    <a:masterClrMapping/>
  </p:clrMapOvr>
  <p:transition spd="med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45897"/>
      </p:ext>
    </p:extLst>
  </p:cSld>
  <p:clrMapOvr>
    <a:masterClrMapping/>
  </p:clrMapOvr>
  <p:transition spd="med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7770"/>
      </p:ext>
    </p:extLst>
  </p:cSld>
  <p:clrMapOvr>
    <a:masterClrMapping/>
  </p:clrMapOvr>
  <p:transition spd="med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710"/>
      </p:ext>
    </p:extLst>
  </p:cSld>
  <p:clrMapOvr>
    <a:masterClrMapping/>
  </p:clrMapOvr>
  <p:transition spd="med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93938"/>
      </p:ext>
    </p:extLst>
  </p:cSld>
  <p:clrMapOvr>
    <a:masterClrMapping/>
  </p:clrMapOvr>
  <p:transition spd="med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44648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03" y="98744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379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32117"/>
      </p:ext>
    </p:extLst>
  </p:cSld>
  <p:clrMapOvr>
    <a:masterClrMapping/>
  </p:clrMapOvr>
  <p:transition spd="med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47846"/>
      </p:ext>
    </p:extLst>
  </p:cSld>
  <p:clrMapOvr>
    <a:masterClrMapping/>
  </p:clrMapOvr>
  <p:transition spd="med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20430"/>
      </p:ext>
    </p:extLst>
  </p:cSld>
  <p:clrMapOvr>
    <a:masterClrMapping/>
  </p:clrMapOvr>
  <p:transition spd="med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3036"/>
      </p:ext>
    </p:extLst>
  </p:cSld>
  <p:clrMapOvr>
    <a:masterClrMapping/>
  </p:clrMapOvr>
  <p:transition spd="med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46622"/>
      </p:ext>
    </p:extLst>
  </p:cSld>
  <p:clrMapOvr>
    <a:masterClrMapping/>
  </p:clrMapOvr>
  <p:transition spd="med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94860"/>
      </p:ext>
    </p:extLst>
  </p:cSld>
  <p:clrMapOvr>
    <a:masterClrMapping/>
  </p:clrMapOvr>
  <p:transition spd="med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75499"/>
      </p:ext>
    </p:extLst>
  </p:cSld>
  <p:clrMapOvr>
    <a:masterClrMapping/>
  </p:clrMapOvr>
  <p:transition spd="med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9426"/>
      </p:ext>
    </p:extLst>
  </p:cSld>
  <p:clrMapOvr>
    <a:masterClrMapping/>
  </p:clrMapOvr>
  <p:transition spd="med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55187"/>
      </p:ext>
    </p:extLst>
  </p:cSld>
  <p:clrMapOvr>
    <a:masterClrMapping/>
  </p:clrMapOvr>
  <p:transition spd="med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44696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03" y="98744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8713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60023"/>
      </p:ext>
    </p:extLst>
  </p:cSld>
  <p:clrMapOvr>
    <a:masterClrMapping/>
  </p:clrMapOvr>
  <p:transition spd="med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51273"/>
      </p:ext>
    </p:extLst>
  </p:cSld>
  <p:clrMapOvr>
    <a:masterClrMapping/>
  </p:clrMapOvr>
  <p:transition spd="med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56643"/>
      </p:ext>
    </p:extLst>
  </p:cSld>
  <p:clrMapOvr>
    <a:masterClrMapping/>
  </p:clrMapOvr>
  <p:transition spd="med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57817"/>
      </p:ext>
    </p:extLst>
  </p:cSld>
  <p:clrMapOvr>
    <a:masterClrMapping/>
  </p:clrMapOvr>
  <p:transition spd="med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8769"/>
      </p:ext>
    </p:extLst>
  </p:cSld>
  <p:clrMapOvr>
    <a:masterClrMapping/>
  </p:clrMapOvr>
  <p:transition spd="med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60442"/>
      </p:ext>
    </p:extLst>
  </p:cSld>
  <p:clrMapOvr>
    <a:masterClrMapping/>
  </p:clrMapOvr>
  <p:transition spd="med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4409EBF-90F0-41DE-8D73-0D53B6E5E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D06C12D-B665-431E-A1CF-84C93900E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FC424C-FEC2-4C56-9874-2393F7E0E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79580" flipH="1">
            <a:off x="1314878" y="1897"/>
            <a:ext cx="1510568" cy="128647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F33A14A-1433-4EA7-A1D4-E0A58A70ABD7}"/>
              </a:ext>
            </a:extLst>
          </p:cNvPr>
          <p:cNvSpPr/>
          <p:nvPr userDrawn="1"/>
        </p:nvSpPr>
        <p:spPr>
          <a:xfrm>
            <a:off x="3775218" y="211111"/>
            <a:ext cx="393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7478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C40BF69-B9BC-444C-BE04-65A341C3B189}"/>
              </a:ext>
            </a:extLst>
          </p:cNvPr>
          <p:cNvGrpSpPr/>
          <p:nvPr userDrawn="1"/>
        </p:nvGrpSpPr>
        <p:grpSpPr>
          <a:xfrm>
            <a:off x="950685" y="857444"/>
            <a:ext cx="10138229" cy="5688500"/>
            <a:chOff x="950685" y="857444"/>
            <a:chExt cx="10138229" cy="56885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58D462-5178-43FE-B1D7-5A11B2981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2549913" y="-741784"/>
              <a:ext cx="5688500" cy="8886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B529120-5A87-456A-A757-B02CA6678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801186" y="-741784"/>
              <a:ext cx="5688500" cy="8886956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9000"/>
                </a:prstClr>
              </a:outerShdw>
            </a:effectLst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28FC8D2-F619-46CC-835F-30DC0E15D4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C2136-B093-4CE6-9EB8-C7351682F6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FE96E-E698-44B4-A0CC-493962C3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8B20B8-01F7-42E9-9F56-7A1EEF76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7F9756-3ED1-4EE2-8C18-26254D98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FBCFB8-BFC1-4852-876D-3FB8FEF4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3FE2EA-304B-428D-9674-2552B9F4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0119B-07CC-454B-8045-302CDEA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70A73-8F6D-432C-AC1A-64F62BDAD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68E505-BB46-426A-B9DD-1552A6CE4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DBEF83-A893-4528-BEF1-3D1D0925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47A6BF-9FE1-480D-880B-C3C08E6E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7F136B-7C3A-4798-9237-E4117CE5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4807-B958-4A14-8F5E-03654A4FE365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76F6D-8433-401D-92F6-63F6B0F794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272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9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1100305" y="6153392"/>
            <a:ext cx="1033515" cy="2769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</a:rPr>
              <a:t>PPT</a:t>
            </a:r>
            <a:r>
              <a:rPr lang="zh-CN" altLang="en-US" sz="100" dirty="0">
                <a:solidFill>
                  <a:prstClr val="white"/>
                </a:solidFill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</a:rPr>
              <a:t>PPT</a:t>
            </a:r>
            <a:r>
              <a:rPr lang="zh-CN" altLang="en-US" sz="100" dirty="0">
                <a:solidFill>
                  <a:prstClr val="white"/>
                </a:solidFill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</a:rPr>
              <a:t>PPT</a:t>
            </a:r>
            <a:r>
              <a:rPr lang="zh-CN" altLang="en-US" sz="100" dirty="0">
                <a:solidFill>
                  <a:prstClr val="white"/>
                </a:solidFill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</a:rPr>
              <a:t>PPT</a:t>
            </a:r>
            <a:r>
              <a:rPr lang="zh-CN" altLang="en-US" sz="100" dirty="0">
                <a:solidFill>
                  <a:prstClr val="white"/>
                </a:solidFill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</a:rPr>
              <a:t>PPT</a:t>
            </a:r>
            <a:r>
              <a:rPr lang="zh-CN" altLang="en-US" sz="100" dirty="0">
                <a:solidFill>
                  <a:prstClr val="white"/>
                </a:solidFill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</a:rPr>
              <a:t> </a:t>
            </a:r>
            <a:endParaRPr lang="zh-CN" altLang="en-US" sz="100" dirty="0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76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11/18/2025</a:t>
            </a:fld>
            <a:endParaRPr lang="en-US" dirty="0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76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76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1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10" advClick="0" advTm="0">
        <p:randomBar dir="vert"/>
      </p:transition>
    </mc:Choice>
    <mc:Fallback xmlns="">
      <p:transition advClick="0" advTm="0">
        <p:randomBar dir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7C774E-0BE6-4B69-B2AA-F7A8F0E8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20C7CE-7291-4934-A339-40662676C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85B0B-0B83-4ABB-8A60-AB83FD9A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945A2C-8CF1-4747-ABF3-022F6C7C0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C11F8-EFC1-47D8-8A9A-E9B07869C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9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7C774E-0BE6-4B69-B2AA-F7A8F0E8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20C7CE-7291-4934-A339-40662676C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85B0B-0B83-4ABB-8A60-AB83FD9A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945A2C-8CF1-4747-ABF3-022F6C7C0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C11F8-EFC1-47D8-8A9A-E9B07869C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5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6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7C774E-0BE6-4B69-B2AA-F7A8F0E8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20C7CE-7291-4934-A339-40662676C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85B0B-0B83-4ABB-8A60-AB83FD9A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945A2C-8CF1-4747-ABF3-022F6C7C0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C11F8-EFC1-47D8-8A9A-E9B07869C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5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9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7C774E-0BE6-4B69-B2AA-F7A8F0E8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20C7CE-7291-4934-A339-40662676C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85B0B-0B83-4ABB-8A60-AB83FD9A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945A2C-8CF1-4747-ABF3-022F6C7C0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C11F8-EFC1-47D8-8A9A-E9B07869C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9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317" y="2444167"/>
            <a:ext cx="9186435" cy="43769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4148">
            <a:off x="8537143" y="407926"/>
            <a:ext cx="4954172" cy="24196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149" y="1360206"/>
            <a:ext cx="515131" cy="5151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04" y="732661"/>
            <a:ext cx="468345" cy="468344"/>
          </a:xfrm>
          <a:prstGeom prst="rect">
            <a:avLst/>
          </a:prstGeom>
        </p:spPr>
      </p:pic>
      <p:pic>
        <p:nvPicPr>
          <p:cNvPr id="2051" name="图片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993" y="424364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622373" y="966846"/>
            <a:ext cx="6932907" cy="1477321"/>
          </a:xfrm>
          <a:prstGeom prst="rect">
            <a:avLst/>
          </a:prstGeom>
        </p:spPr>
        <p:txBody>
          <a:bodyPr wrap="square" lIns="121914" tIns="60957" rIns="121914" bIns="6095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88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</a:rPr>
              <a:t>MĨ THUẬT </a:t>
            </a:r>
            <a:r>
              <a:rPr lang="vi-VN" altLang="zh-CN" sz="88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</a:rPr>
              <a:t>4</a:t>
            </a:r>
            <a:r>
              <a:rPr lang="en-US" altLang="zh-CN" sz="88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</a:rPr>
              <a:t> </a:t>
            </a:r>
            <a:endParaRPr lang="zh-CN" altLang="en-US" sz="8800" b="1" spc="5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方正粗谭黑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2555" y="117877"/>
            <a:ext cx="562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latin typeface="Times New Roman" pitchFamily="18" charset="0"/>
                <a:cs typeface="Times New Roman" pitchFamily="18" charset="0"/>
              </a:rPr>
              <a:t>TRƯỜNG TIỂU HỌC BỒ 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37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47" y="389623"/>
            <a:ext cx="7331869" cy="5328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2594" y="5921581"/>
            <a:ext cx="6846811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hình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trong tranh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bằng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chì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040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08" y="186253"/>
            <a:ext cx="7646001" cy="5355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6659" y="5773300"/>
            <a:ext cx="5867312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 màu tạo hìnhn các cảnh vật </a:t>
            </a:r>
          </a:p>
        </p:txBody>
      </p:sp>
    </p:spTree>
    <p:extLst>
      <p:ext uri="{BB962C8B-B14F-4D97-AF65-F5344CB8AC3E}">
        <p14:creationId xmlns:p14="http://schemas.microsoft.com/office/powerpoint/2010/main" val="25832128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35" y="469556"/>
            <a:ext cx="6995806" cy="5016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3606" y="5649732"/>
            <a:ext cx="8020144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 màu tạo không gian và hoàn thiện bức tranh</a:t>
            </a:r>
          </a:p>
        </p:txBody>
      </p:sp>
    </p:spTree>
    <p:extLst>
      <p:ext uri="{BB962C8B-B14F-4D97-AF65-F5344CB8AC3E}">
        <p14:creationId xmlns:p14="http://schemas.microsoft.com/office/powerpoint/2010/main" val="40607973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GIAO AN\SGV lop 2\chan trời sang tạo lớp 1\hình ảnh minh họa\pngwing.com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152400"/>
            <a:ext cx="1036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7958" y="873204"/>
            <a:ext cx="5354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E:\GIAO AN\SGV lop 2\chan trời sang tạo lớp 1\hình ảnh minh họa\dgfgfc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14603"/>
            <a:ext cx="4165600" cy="2119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GIAO AN\SGV lop 2\chan trời sang tạo lớp 1\hình ảnh minh họa\xsC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124203"/>
            <a:ext cx="6888480" cy="3228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istrator\Downloads\pngegg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07" y="4718361"/>
            <a:ext cx="2511188" cy="188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2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pngwing.com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0"/>
            <a:ext cx="110367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8841" y="599185"/>
            <a:ext cx="679224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E:\GIAO AN\SGV lop 2\chan trời sang tạo lớp 1\hình ảnh minh họa\dsafs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41" y="3825548"/>
            <a:ext cx="5651947" cy="2803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GIAO AN\SGV lop 2\chan trời sang tạo lớp 1\hình ảnh minh họa\fedsfds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7" y="1676403"/>
            <a:ext cx="6740865" cy="3597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istrator\Downloads\pngegg (2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01145"/>
            <a:ext cx="2692400" cy="188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24" y="417379"/>
            <a:ext cx="2410128" cy="3360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94" y="417379"/>
            <a:ext cx="2357225" cy="3375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chan trời sang tạo lớp 1\HỲGJ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830" y="4112438"/>
            <a:ext cx="3025486" cy="241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877516" y="859890"/>
            <a:ext cx="2844800" cy="2459666"/>
            <a:chOff x="9091059" y="1003967"/>
            <a:chExt cx="2844800" cy="24596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1059" y="1003967"/>
              <a:ext cx="2844800" cy="245966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432" y="1006342"/>
              <a:ext cx="2756053" cy="242265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43175" y="401776"/>
            <a:ext cx="2452255" cy="3375897"/>
            <a:chOff x="6276109" y="401776"/>
            <a:chExt cx="2452255" cy="33758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109" y="401776"/>
              <a:ext cx="2452255" cy="33758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109" y="464269"/>
              <a:ext cx="2416017" cy="325090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6331" y="4175010"/>
            <a:ext cx="3622891" cy="2410010"/>
            <a:chOff x="456331" y="4175010"/>
            <a:chExt cx="3622891" cy="2410010"/>
          </a:xfrm>
        </p:grpSpPr>
        <p:pic>
          <p:nvPicPr>
            <p:cNvPr id="1026" name="Picture 2" descr="D:\chan trời sang tạo lớp 1\YHUTHJ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31" y="4175010"/>
              <a:ext cx="3622891" cy="24100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0" y="4237579"/>
              <a:ext cx="3318732" cy="228486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695824" y="4175009"/>
            <a:ext cx="3605452" cy="2410011"/>
            <a:chOff x="4695824" y="4175009"/>
            <a:chExt cx="3605452" cy="24100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824" y="4175009"/>
              <a:ext cx="3605452" cy="24100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824" y="4237578"/>
              <a:ext cx="3605452" cy="2284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213DCF-9B2F-4C3D-BC95-C731B636B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1" y="0"/>
            <a:ext cx="12157828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19E6F-1CE8-4187-A923-77519A888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E4E1F5-BA96-4561-9D59-23B1AA1E1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F2B580-1DAF-4FBC-A6B5-FA3D77C8B29D}"/>
              </a:ext>
            </a:extLst>
          </p:cNvPr>
          <p:cNvSpPr/>
          <p:nvPr/>
        </p:nvSpPr>
        <p:spPr>
          <a:xfrm>
            <a:off x="2281773" y="845109"/>
            <a:ext cx="8400083" cy="3297400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839992-51FA-45F9-BB80-4E5F84EB8746}"/>
              </a:ext>
            </a:extLst>
          </p:cNvPr>
          <p:cNvSpPr/>
          <p:nvPr/>
        </p:nvSpPr>
        <p:spPr>
          <a:xfrm>
            <a:off x="2659724" y="1052931"/>
            <a:ext cx="7772749" cy="2913384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F9AE46-8F45-479B-9658-492F44E1B66C}"/>
              </a:ext>
            </a:extLst>
          </p:cNvPr>
          <p:cNvSpPr txBox="1"/>
          <p:nvPr/>
        </p:nvSpPr>
        <p:spPr>
          <a:xfrm>
            <a:off x="3093579" y="1325673"/>
            <a:ext cx="6558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6000" b="1" dirty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6000" b="1" dirty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3 </a:t>
            </a:r>
          </a:p>
          <a:p>
            <a:pPr algn="ctr"/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sáng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tạo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endParaRPr lang="zh-CN" altLang="en-US" sz="6000" b="1" dirty="0">
              <a:solidFill>
                <a:srgbClr val="00B05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893E0A-9FC0-44FA-A308-73B0D2814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201" y="3319360"/>
            <a:ext cx="729851" cy="8283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69AC3B-C6D0-4239-811F-E991E515B6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04" y="3319344"/>
            <a:ext cx="1485840" cy="12595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B3992D-9188-42B1-BC08-47188A617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917" y="613174"/>
            <a:ext cx="1510568" cy="12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139" y="0"/>
            <a:ext cx="9337963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972" y="5403272"/>
            <a:ext cx="6427845" cy="145472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A132F69D-8070-4BBA-9C8A-E78EED6465E1}"/>
              </a:ext>
            </a:extLst>
          </p:cNvPr>
          <p:cNvSpPr/>
          <p:nvPr/>
        </p:nvSpPr>
        <p:spPr>
          <a:xfrm>
            <a:off x="1690255" y="663158"/>
            <a:ext cx="9144000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- Em hãy vẽ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một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tranh phong cảnh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hoặc hình mình yêu thích và chấm màu vào hình theo khả năng của cá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nhân 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( HS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213DCF-9B2F-4C3D-BC95-C731B636B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1" y="0"/>
            <a:ext cx="12157828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19E6F-1CE8-4187-A923-77519A888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E4E1F5-BA96-4561-9D59-23B1AA1E1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F2B580-1DAF-4FBC-A6B5-FA3D77C8B29D}"/>
              </a:ext>
            </a:extLst>
          </p:cNvPr>
          <p:cNvSpPr/>
          <p:nvPr/>
        </p:nvSpPr>
        <p:spPr>
          <a:xfrm>
            <a:off x="2281773" y="845109"/>
            <a:ext cx="8400083" cy="3297400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839992-51FA-45F9-BB80-4E5F84EB8746}"/>
              </a:ext>
            </a:extLst>
          </p:cNvPr>
          <p:cNvSpPr/>
          <p:nvPr/>
        </p:nvSpPr>
        <p:spPr>
          <a:xfrm>
            <a:off x="2659724" y="1052931"/>
            <a:ext cx="7772749" cy="2913384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F9AE46-8F45-479B-9658-492F44E1B66C}"/>
              </a:ext>
            </a:extLst>
          </p:cNvPr>
          <p:cNvSpPr txBox="1"/>
          <p:nvPr/>
        </p:nvSpPr>
        <p:spPr>
          <a:xfrm>
            <a:off x="2899609" y="1325673"/>
            <a:ext cx="7172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6000" b="1" dirty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6000" b="1" dirty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4 </a:t>
            </a:r>
          </a:p>
          <a:p>
            <a:pPr algn="ctr"/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Phân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tích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- 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đánh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giá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endParaRPr lang="zh-CN" altLang="en-US" sz="6000" b="1" dirty="0">
              <a:solidFill>
                <a:srgbClr val="00B05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893E0A-9FC0-44FA-A308-73B0D2814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201" y="3319360"/>
            <a:ext cx="729851" cy="8283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69AC3B-C6D0-4239-811F-E991E515B6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04" y="3319344"/>
            <a:ext cx="1485840" cy="12595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B3992D-9188-42B1-BC08-47188A617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917" y="613174"/>
            <a:ext cx="1510568" cy="12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8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13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82" y="0"/>
            <a:ext cx="9282545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9494" y="587826"/>
            <a:ext cx="86868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kern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Em thích bài vẽ nào? Vì sao? </a:t>
            </a:r>
          </a:p>
          <a:p>
            <a:pPr algn="just">
              <a:lnSpc>
                <a:spcPct val="115000"/>
              </a:lnSpc>
            </a:pPr>
            <a:r>
              <a:rPr lang="en-US" sz="3200" b="1" kern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Bài vẽ thể hiện nội dung đề tài gì?</a:t>
            </a:r>
          </a:p>
          <a:p>
            <a:pPr algn="just">
              <a:lnSpc>
                <a:spcPct val="115000"/>
              </a:lnSpc>
            </a:pPr>
            <a:r>
              <a:rPr lang="en-US" sz="3200" b="1" kern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Màu sắc và mức độ của các chấm trong bài vẽ như thế nào?</a:t>
            </a:r>
          </a:p>
          <a:p>
            <a:pPr algn="just">
              <a:lnSpc>
                <a:spcPct val="115000"/>
              </a:lnSpc>
            </a:pPr>
            <a:r>
              <a:rPr lang="en-US" sz="3200" b="1" kern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Em thích phần nào trong bài vẽ của mình/ của bạn? Vì sao? </a:t>
            </a:r>
          </a:p>
          <a:p>
            <a:pPr algn="just">
              <a:lnSpc>
                <a:spcPct val="115000"/>
              </a:lnSpc>
            </a:pPr>
            <a:r>
              <a:rPr lang="en-US" sz="3200" b="1" kern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Em còn muốn điều chỉnh gì để bài vẽ đẹp và hoàn thiện </a:t>
            </a:r>
            <a:r>
              <a:rPr lang="en-US" sz="3200" b="1" kern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hơn…?</a:t>
            </a:r>
            <a:endParaRPr lang="en-US" sz="3200" b="1" kern="800" dirty="0">
              <a:solidFill>
                <a:schemeClr val="accent6">
                  <a:lumMod val="50000"/>
                </a:schemeClr>
              </a:solidFill>
              <a:latin typeface=".VnTime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213DCF-9B2F-4C3D-BC95-C731B636B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1" y="0"/>
            <a:ext cx="12157828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19E6F-1CE8-4187-A923-77519A888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E4E1F5-BA96-4561-9D59-23B1AA1E1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F2B580-1DAF-4FBC-A6B5-FA3D77C8B29D}"/>
              </a:ext>
            </a:extLst>
          </p:cNvPr>
          <p:cNvSpPr/>
          <p:nvPr/>
        </p:nvSpPr>
        <p:spPr>
          <a:xfrm>
            <a:off x="1399325" y="623455"/>
            <a:ext cx="9545783" cy="3830534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839992-51FA-45F9-BB80-4E5F84EB8746}"/>
              </a:ext>
            </a:extLst>
          </p:cNvPr>
          <p:cNvSpPr/>
          <p:nvPr/>
        </p:nvSpPr>
        <p:spPr>
          <a:xfrm>
            <a:off x="1870365" y="886715"/>
            <a:ext cx="8742219" cy="3329709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F9AE46-8F45-479B-9658-492F44E1B66C}"/>
              </a:ext>
            </a:extLst>
          </p:cNvPr>
          <p:cNvSpPr txBox="1"/>
          <p:nvPr/>
        </p:nvSpPr>
        <p:spPr>
          <a:xfrm>
            <a:off x="1607144" y="910764"/>
            <a:ext cx="95070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MĨ THUẬT LỚP </a:t>
            </a:r>
            <a:r>
              <a:rPr lang="vi-VN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</a:p>
          <a:p>
            <a:pPr algn="ctr"/>
            <a:r>
              <a:rPr lang="en-US" altLang="zh-CN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 2 : </a:t>
            </a:r>
            <a:r>
              <a:rPr lang="vi-VN" altLang="zh-CN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TRANH CHẤM MÀU</a:t>
            </a:r>
            <a:r>
              <a:rPr lang="en-US" altLang="zh-CN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( Tiết 1)</a:t>
            </a:r>
            <a:endParaRPr lang="zh-CN" alt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893E0A-9FC0-44FA-A308-73B0D2814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524" y="3625615"/>
            <a:ext cx="729851" cy="8283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69AC3B-C6D0-4239-811F-E991E515B6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615" y="3023641"/>
            <a:ext cx="1485840" cy="12595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B3992D-9188-42B1-BC08-47188A617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616" y="519828"/>
            <a:ext cx="1510568" cy="12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213DCF-9B2F-4C3D-BC95-C731B636B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1" y="0"/>
            <a:ext cx="12157828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19E6F-1CE8-4187-A923-77519A888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E4E1F5-BA96-4561-9D59-23B1AA1E1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F2B580-1DAF-4FBC-A6B5-FA3D77C8B29D}"/>
              </a:ext>
            </a:extLst>
          </p:cNvPr>
          <p:cNvSpPr/>
          <p:nvPr/>
        </p:nvSpPr>
        <p:spPr>
          <a:xfrm>
            <a:off x="2281773" y="845109"/>
            <a:ext cx="8400083" cy="3297400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839992-51FA-45F9-BB80-4E5F84EB8746}"/>
              </a:ext>
            </a:extLst>
          </p:cNvPr>
          <p:cNvSpPr/>
          <p:nvPr/>
        </p:nvSpPr>
        <p:spPr>
          <a:xfrm>
            <a:off x="2659724" y="1052931"/>
            <a:ext cx="7772749" cy="2913384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F9AE46-8F45-479B-9658-492F44E1B66C}"/>
              </a:ext>
            </a:extLst>
          </p:cNvPr>
          <p:cNvSpPr txBox="1"/>
          <p:nvPr/>
        </p:nvSpPr>
        <p:spPr>
          <a:xfrm>
            <a:off x="2899609" y="1478078"/>
            <a:ext cx="7172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6000" b="1" dirty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6000" b="1" dirty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5 </a:t>
            </a:r>
          </a:p>
          <a:p>
            <a:pPr algn="ctr"/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Vân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–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sáng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tạo</a:t>
            </a:r>
            <a:endParaRPr lang="zh-CN" altLang="en-US" sz="6000" b="1" dirty="0">
              <a:solidFill>
                <a:srgbClr val="00B05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893E0A-9FC0-44FA-A308-73B0D2814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201" y="3319360"/>
            <a:ext cx="729851" cy="8283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69AC3B-C6D0-4239-811F-E991E515B6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04" y="3319344"/>
            <a:ext cx="1485840" cy="12595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B3992D-9188-42B1-BC08-47188A617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917" y="613174"/>
            <a:ext cx="1510568" cy="12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436" y="0"/>
            <a:ext cx="9462655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972" y="5403272"/>
            <a:ext cx="6427845" cy="1454727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A132F69D-8070-4BBA-9C8A-E78EED6465E1}"/>
              </a:ext>
            </a:extLst>
          </p:cNvPr>
          <p:cNvSpPr/>
          <p:nvPr/>
        </p:nvSpPr>
        <p:spPr>
          <a:xfrm>
            <a:off x="2048821" y="1416372"/>
            <a:ext cx="8354291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Em hãy quan sát những đồ vật, hình ảnh có xuất hiện những chấm trong gia đình mình nhé !</a:t>
            </a:r>
            <a:endParaRPr lang="vi-VN" sz="3600" b="1" dirty="0">
              <a:solidFill>
                <a:srgbClr val="00206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vi-VN" sz="3600" b="1" dirty="0">
              <a:solidFill>
                <a:srgbClr val="00206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13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83" y="0"/>
            <a:ext cx="9928887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865" y="1777842"/>
            <a:ext cx="78919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Lưu giữ bài vẽ cẩn thận 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dồ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6717" y="531211"/>
            <a:ext cx="2319866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5400" b="1" dirty="0" err="1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dirty="0">
              <a:ln>
                <a:solidFill>
                  <a:prstClr val="white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4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36" y="198183"/>
            <a:ext cx="9597431" cy="62226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32" y="4438806"/>
            <a:ext cx="2738909" cy="20968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27621"/>
            <a:ext cx="2291907" cy="243819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08595" y="4120496"/>
            <a:ext cx="3725096" cy="2414904"/>
            <a:chOff x="456446" y="3090372"/>
            <a:chExt cx="2793822" cy="18111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46" y="3658069"/>
              <a:ext cx="1871317" cy="124348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7180" y="3090372"/>
              <a:ext cx="963088" cy="1725025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9238">
            <a:off x="5994448" y="179104"/>
            <a:ext cx="3795463" cy="2690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43" y="304824"/>
            <a:ext cx="1178463" cy="12190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460" y="1746717"/>
            <a:ext cx="763969" cy="1162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7178" y="2161582"/>
            <a:ext cx="8039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HẸN GẶP LẠI CÁC EM! </a:t>
            </a:r>
          </a:p>
          <a:p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857" y="26"/>
            <a:ext cx="3572291" cy="792089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</a:gradFill>
        </p:spPr>
        <p:txBody>
          <a:bodyPr>
            <a:normAutofit/>
          </a:bodyPr>
          <a:lstStyle/>
          <a:p>
            <a:pPr algn="ctr"/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t="2461" b="13835"/>
          <a:stretch/>
        </p:blipFill>
        <p:spPr>
          <a:xfrm>
            <a:off x="8099332" y="1111294"/>
            <a:ext cx="3810256" cy="2413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9" b="18121"/>
          <a:stretch/>
        </p:blipFill>
        <p:spPr>
          <a:xfrm>
            <a:off x="2748140" y="4573764"/>
            <a:ext cx="2361877" cy="1847850"/>
          </a:xfrm>
          <a:prstGeom prst="rect">
            <a:avLst/>
          </a:prstGeom>
        </p:spPr>
      </p:pic>
      <p:pic>
        <p:nvPicPr>
          <p:cNvPr id="13" name="Picture 12" descr="Giấy Vẽ Mỹ Thuật A4 - Xấp 10 Tờ Giấy Vẽ Màu Nước, Acrylic, Marker, Màu Chì,  Phác Họa Chuyên Dụng | Shopee Việt Nam">
            <a:extLst>
              <a:ext uri="{FF2B5EF4-FFF2-40B4-BE49-F238E27FC236}">
                <a16:creationId xmlns:a16="http://schemas.microsoft.com/office/drawing/2014/main" id="{65A1141E-725F-4FAE-8D1E-C6FADB53D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61" y="1160107"/>
            <a:ext cx="3572291" cy="256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ình ảnh : Công nghệ, trái cam, Văn phòng, màu xanh da trời, Cục gôm, nhãn,  phông chữ, điều chỉnh, xóa bỏ, lỗi, Cơ sở, Phụ kiện văn phòng, Vật tư văn">
            <a:extLst>
              <a:ext uri="{FF2B5EF4-FFF2-40B4-BE49-F238E27FC236}">
                <a16:creationId xmlns:a16="http://schemas.microsoft.com/office/drawing/2014/main" id="{6A51812D-56CB-4F65-A9CE-CB6688AA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1" y="4352616"/>
            <a:ext cx="1862667" cy="16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44" y="4268632"/>
            <a:ext cx="3048000" cy="2068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97" y="4131758"/>
            <a:ext cx="2335451" cy="2020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4505" r="9480" b="11171"/>
          <a:stretch/>
        </p:blipFill>
        <p:spPr>
          <a:xfrm>
            <a:off x="632181" y="396070"/>
            <a:ext cx="2619632" cy="37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DF9F3C-48E7-4057-B54D-98A8D4791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86400"/>
            <a:ext cx="6427845" cy="1371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741A1F-9BAA-49EA-8F8B-EE69440463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029224"/>
            <a:ext cx="6427845" cy="1828799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8725CF9-E40C-4F2B-AF44-80790B648E59}"/>
              </a:ext>
            </a:extLst>
          </p:cNvPr>
          <p:cNvSpPr txBox="1">
            <a:spLocks/>
          </p:cNvSpPr>
          <p:nvPr/>
        </p:nvSpPr>
        <p:spPr>
          <a:xfrm>
            <a:off x="3883426" y="205727"/>
            <a:ext cx="6210599" cy="7647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016" y="596345"/>
            <a:ext cx="1123256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các chấm có trong tự nhiên và sản phẩm mỹ thuật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Hiểu được vai trò của tranh chấm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Tạo được tranh chấm màu bằng nhiều cách khác nhau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Biết sử dụng chấm để tạo nét, tạo hình và trang trí sản phẩm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Biết trao đổi, thảo luận quá trình học/thực hành trưng bày, 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tên sản phẩm.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213DCF-9B2F-4C3D-BC95-C731B636B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1" y="0"/>
            <a:ext cx="12157828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19E6F-1CE8-4187-A923-77519A888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E4E1F5-BA96-4561-9D59-23B1AA1E1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F2B580-1DAF-4FBC-A6B5-FA3D77C8B29D}"/>
              </a:ext>
            </a:extLst>
          </p:cNvPr>
          <p:cNvSpPr/>
          <p:nvPr/>
        </p:nvSpPr>
        <p:spPr>
          <a:xfrm>
            <a:off x="2281783" y="845125"/>
            <a:ext cx="8067559" cy="2888425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839992-51FA-45F9-BB80-4E5F84EB8746}"/>
              </a:ext>
            </a:extLst>
          </p:cNvPr>
          <p:cNvSpPr/>
          <p:nvPr/>
        </p:nvSpPr>
        <p:spPr>
          <a:xfrm>
            <a:off x="2659724" y="1052947"/>
            <a:ext cx="7398661" cy="2526147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F9AE46-8F45-479B-9658-492F44E1B66C}"/>
              </a:ext>
            </a:extLst>
          </p:cNvPr>
          <p:cNvSpPr txBox="1"/>
          <p:nvPr/>
        </p:nvSpPr>
        <p:spPr>
          <a:xfrm>
            <a:off x="3428940" y="1052925"/>
            <a:ext cx="5788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7200" b="1" dirty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7200" b="1" dirty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 </a:t>
            </a:r>
          </a:p>
          <a:p>
            <a:pPr algn="ctr"/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Khám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phá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endParaRPr lang="zh-CN" altLang="en-US" sz="7200" b="1" dirty="0">
              <a:solidFill>
                <a:srgbClr val="00B05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893E0A-9FC0-44FA-A308-73B0D2814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049" y="2905171"/>
            <a:ext cx="729851" cy="8283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69AC3B-C6D0-4239-811F-E991E515B6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5" y="3103751"/>
            <a:ext cx="1485840" cy="12595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B3992D-9188-42B1-BC08-47188A617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099" y="460774"/>
            <a:ext cx="1510568" cy="12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54082" y="101414"/>
            <a:ext cx="7189919" cy="5152548"/>
            <a:chOff x="2028223" y="117108"/>
            <a:chExt cx="7766651" cy="68297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09" t="19630" r="5615" b="51111"/>
            <a:stretch/>
          </p:blipFill>
          <p:spPr>
            <a:xfrm>
              <a:off x="7623174" y="2175112"/>
              <a:ext cx="2146300" cy="2006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1969" t="4263" r="34132" b="70924"/>
            <a:stretch/>
          </p:blipFill>
          <p:spPr>
            <a:xfrm>
              <a:off x="5994400" y="191917"/>
              <a:ext cx="2066926" cy="18714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6" t="1111" r="61944" b="71667"/>
            <a:stretch/>
          </p:blipFill>
          <p:spPr>
            <a:xfrm>
              <a:off x="3092927" y="117108"/>
              <a:ext cx="2418873" cy="20672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1" t="27988" r="32883" b="3003"/>
            <a:stretch/>
          </p:blipFill>
          <p:spPr>
            <a:xfrm>
              <a:off x="2028223" y="2214262"/>
              <a:ext cx="4893275" cy="47326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4" t="56111" r="3517" b="14074"/>
            <a:stretch/>
          </p:blipFill>
          <p:spPr>
            <a:xfrm>
              <a:off x="7623174" y="4738002"/>
              <a:ext cx="2171700" cy="20447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871944" y="5253962"/>
            <a:ext cx="10750377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kern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400" b="1" kern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 bao nhiêu hình thức chấm màu thể hiện ở hình minh họa.</a:t>
            </a:r>
            <a:endParaRPr lang="en-US" sz="2400" b="1" kern="8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843" y="5761677"/>
            <a:ext cx="1171420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kern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400" b="1" kern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 sẽ chấm kết hợp màu như thế nào để tạo được màu thứ cấp là cam, xanh lục, tím? </a:t>
            </a:r>
            <a:endParaRPr lang="en-US" sz="2400" b="1" kern="8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3758" y="6237748"/>
            <a:ext cx="6096000" cy="4826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kern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en-US" sz="2400" b="1" kern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Em </a:t>
            </a:r>
            <a:r>
              <a:rPr lang="vi-VN" sz="2400" b="1" kern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b="1" kern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biết cách chấm màu </a:t>
            </a:r>
            <a:r>
              <a:rPr lang="vi-VN" sz="2400" b="1" kern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b="1" kern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khác…?</a:t>
            </a:r>
            <a:endParaRPr lang="en-US" sz="2400" b="1" kern="8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03547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13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66" y="0"/>
            <a:ext cx="4976889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6449" y="1620801"/>
            <a:ext cx="488627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 có nhiều hình dạng, </a:t>
            </a:r>
            <a:endParaRPr lang="vi-VN" sz="3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thước, màu sắc khác </a:t>
            </a:r>
            <a:endParaRPr lang="vi-VN" sz="3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nhau. </a:t>
            </a:r>
          </a:p>
          <a:p>
            <a:r>
              <a:rPr lang="vi-VN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hấm</a:t>
            </a:r>
            <a:r>
              <a:rPr lang="vi-VN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hợp màu </a:t>
            </a:r>
            <a:endParaRPr lang="vi-VN" sz="3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tạo</a:t>
            </a:r>
            <a:r>
              <a:rPr lang="vi-VN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màu thứ cấp </a:t>
            </a:r>
            <a:endParaRPr lang="vi-VN" sz="3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cam,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lục, tím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en-US" sz="3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6717" y="697471"/>
            <a:ext cx="262604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213DCF-9B2F-4C3D-BC95-C731B636B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1" y="0"/>
            <a:ext cx="12157828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19E6F-1CE8-4187-A923-77519A888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E4E1F5-BA96-4561-9D59-23B1AA1E1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F2B580-1DAF-4FBC-A6B5-FA3D77C8B29D}"/>
              </a:ext>
            </a:extLst>
          </p:cNvPr>
          <p:cNvSpPr/>
          <p:nvPr/>
        </p:nvSpPr>
        <p:spPr>
          <a:xfrm>
            <a:off x="2281773" y="845109"/>
            <a:ext cx="8400083" cy="3297400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839992-51FA-45F9-BB80-4E5F84EB8746}"/>
              </a:ext>
            </a:extLst>
          </p:cNvPr>
          <p:cNvSpPr/>
          <p:nvPr/>
        </p:nvSpPr>
        <p:spPr>
          <a:xfrm>
            <a:off x="2659724" y="1052931"/>
            <a:ext cx="7772749" cy="2913384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F9AE46-8F45-479B-9658-492F44E1B66C}"/>
              </a:ext>
            </a:extLst>
          </p:cNvPr>
          <p:cNvSpPr txBox="1"/>
          <p:nvPr/>
        </p:nvSpPr>
        <p:spPr>
          <a:xfrm>
            <a:off x="2691784" y="1103993"/>
            <a:ext cx="6558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6000" b="1" dirty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6000" b="1" dirty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 </a:t>
            </a:r>
          </a:p>
          <a:p>
            <a:pPr algn="ctr"/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Kiến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tạo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kiến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thức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kĩ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năng</a:t>
            </a:r>
            <a:endParaRPr lang="zh-CN" altLang="en-US" sz="6000" b="1" dirty="0">
              <a:solidFill>
                <a:srgbClr val="00B05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893E0A-9FC0-44FA-A308-73B0D2814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049" y="2905171"/>
            <a:ext cx="729851" cy="8283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69AC3B-C6D0-4239-811F-E991E515B6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04" y="3319344"/>
            <a:ext cx="1485840" cy="12595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B3992D-9188-42B1-BC08-47188A617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917" y="613174"/>
            <a:ext cx="1510568" cy="12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57" y="3939307"/>
            <a:ext cx="3557962" cy="2551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52" y="932812"/>
            <a:ext cx="3434724" cy="2496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76" y="979228"/>
            <a:ext cx="3431180" cy="2403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443" y="3486978"/>
            <a:ext cx="5180905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các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hình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trong tranh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bằng 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chì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mờ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7042" y="3456243"/>
            <a:ext cx="444544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 màu tạo hìnhn các cảnh vật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1679" y="6604530"/>
            <a:ext cx="6058069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 màu tạo không gian và hoàn thiện bức tranh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057" y="274418"/>
            <a:ext cx="5389681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VẼ TRANH CHẤM MÀU</a:t>
            </a:r>
          </a:p>
        </p:txBody>
      </p:sp>
    </p:spTree>
    <p:extLst>
      <p:ext uri="{BB962C8B-B14F-4D97-AF65-F5344CB8AC3E}">
        <p14:creationId xmlns:p14="http://schemas.microsoft.com/office/powerpoint/2010/main" val="245299164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491</Words>
  <Application>Microsoft Office PowerPoint</Application>
  <PresentationFormat>Màn hình rộng</PresentationFormat>
  <Paragraphs>57</Paragraphs>
  <Slides>23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10</vt:i4>
      </vt:variant>
      <vt:variant>
        <vt:lpstr>Tiêu đề Bản chiếu</vt:lpstr>
      </vt:variant>
      <vt:variant>
        <vt:i4>23</vt:i4>
      </vt:variant>
    </vt:vector>
  </HeadingPairs>
  <TitlesOfParts>
    <vt:vector size="41" baseType="lpstr">
      <vt:lpstr>.VnTime</vt:lpstr>
      <vt:lpstr>等线</vt:lpstr>
      <vt:lpstr>等线 Light</vt:lpstr>
      <vt:lpstr>微软雅黑</vt:lpstr>
      <vt:lpstr>Arial</vt:lpstr>
      <vt:lpstr>Calibri</vt:lpstr>
      <vt:lpstr>Calibri Light</vt:lpstr>
      <vt:lpstr>Times New Roman</vt:lpstr>
      <vt:lpstr>Office Theme</vt:lpstr>
      <vt:lpstr>第一PPT，www.1ppt.com</vt:lpstr>
      <vt:lpstr>第一PPT，www.1ppt.com​</vt:lpstr>
      <vt:lpstr>2_第一PPT，www.1ppt.com​</vt:lpstr>
      <vt:lpstr>1_Office Theme</vt:lpstr>
      <vt:lpstr>3_第一PPT，www.1ppt.com​</vt:lpstr>
      <vt:lpstr>3_Office Theme</vt:lpstr>
      <vt:lpstr>4_Office Theme</vt:lpstr>
      <vt:lpstr>4_第一PPT，www.1ppt.com​</vt:lpstr>
      <vt:lpstr>2_Office 主题​​</vt:lpstr>
      <vt:lpstr>Bản trình bày PowerPoint</vt:lpstr>
      <vt:lpstr>Bản trình bày PowerPoint</vt:lpstr>
      <vt:lpstr>Chuẩn bị: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 Pham</cp:lastModifiedBy>
  <cp:revision>94</cp:revision>
  <dcterms:created xsi:type="dcterms:W3CDTF">2021-09-03T06:58:36Z</dcterms:created>
  <dcterms:modified xsi:type="dcterms:W3CDTF">2025-11-18T00:47:28Z</dcterms:modified>
</cp:coreProperties>
</file>