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18" r:id="rId10"/>
    <p:sldId id="324" r:id="rId11"/>
    <p:sldId id="325" r:id="rId12"/>
    <p:sldId id="326" r:id="rId13"/>
    <p:sldId id="327" r:id="rId14"/>
    <p:sldId id="328" r:id="rId15"/>
    <p:sldId id="329" r:id="rId16"/>
    <p:sldId id="313" r:id="rId17"/>
    <p:sldId id="319" r:id="rId18"/>
    <p:sldId id="308" r:id="rId19"/>
    <p:sldId id="287" r:id="rId20"/>
    <p:sldId id="320" r:id="rId21"/>
    <p:sldId id="321" r:id="rId22"/>
    <p:sldId id="309" r:id="rId23"/>
    <p:sldId id="297" r:id="rId24"/>
    <p:sldId id="323" r:id="rId25"/>
    <p:sldId id="330" r:id="rId26"/>
    <p:sldId id="295" r:id="rId27"/>
    <p:sldId id="302" r:id="rId28"/>
  </p:sldIdLst>
  <p:sldSz cx="18288000" cy="10287000"/>
  <p:notesSz cx="6858000" cy="9144000"/>
  <p:embeddedFontLst>
    <p:embeddedFont>
      <p:font typeface="Bahnschrift Condensed" panose="020B0502040204020203" pitchFamily="34" charset="0"/>
      <p:regular r:id="rId29"/>
      <p:bold r:id="rId30"/>
    </p:embeddedFont>
    <p:embeddedFont>
      <p:font typeface="Livvic" pitchFamily="2" charset="0"/>
      <p:regular r:id="rId31"/>
      <p:bold r:id="rId32"/>
      <p:italic r:id="rId33"/>
      <p:boldItalic r:id="rId34"/>
    </p:embeddedFont>
    <p:embeddedFont>
      <p:font typeface="Livvic Bold" charset="0"/>
      <p:regular r:id="rId35"/>
    </p:embeddedFont>
    <p:embeddedFont>
      <p:font typeface="Livvic Bold Bold" panose="020B0604020202020204" charset="0"/>
      <p:regular r:id="rId36"/>
    </p:embeddedFont>
    <p:embeddedFont>
      <p:font typeface="Now"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2" autoAdjust="0"/>
  </p:normalViewPr>
  <p:slideViewPr>
    <p:cSldViewPr>
      <p:cViewPr varScale="1">
        <p:scale>
          <a:sx n="49" d="100"/>
          <a:sy n="49" d="100"/>
        </p:scale>
        <p:origin x="6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vi-VN" sz="4047">
                <a:solidFill>
                  <a:srgbClr val="C00000"/>
                </a:solidFill>
                <a:latin typeface="Bahnschrift Condensed" panose="020B0502040204020203" pitchFamily="34" charset="0"/>
              </a:rPr>
              <a:t>TRƯỜNG TIỂU HỌC BỒ ĐỀ</a:t>
            </a:r>
            <a:endParaRPr lang="en-US" sz="4047" dirty="0">
              <a:solidFill>
                <a:srgbClr val="C00000"/>
              </a:solidFill>
              <a:latin typeface="Bahnschrift Condensed" panose="020B0502040204020203" pitchFamily="34" charset="0"/>
            </a:endParaRP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5791200" y="419100"/>
            <a:ext cx="6248400" cy="9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5802737" y="508844"/>
            <a:ext cx="6682526" cy="926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5867400" y="339735"/>
            <a:ext cx="7010400" cy="960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6019799" y="266700"/>
            <a:ext cx="6275151" cy="983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0668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172200" y="330993"/>
            <a:ext cx="6553200" cy="962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3784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5715000" y="284504"/>
            <a:ext cx="6858000" cy="9717992"/>
          </a:xfrm>
          <a:prstGeom prst="rect">
            <a:avLst/>
          </a:prstGeom>
          <a:solidFill>
            <a:schemeClr val="accent2">
              <a:lumMod val="40000"/>
              <a:lumOff val="60000"/>
            </a:schemeClr>
          </a:solidFill>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6073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60" y="876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3352800" y="3356678"/>
            <a:ext cx="11277600" cy="1487587"/>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Kể</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về</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 ?</a:t>
            </a:r>
          </a:p>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Vì</a:t>
            </a:r>
            <a:r>
              <a:rPr lang="vi-VN" sz="4847" dirty="0">
                <a:solidFill>
                  <a:schemeClr val="accent3">
                    <a:lumMod val="50000"/>
                  </a:schemeClr>
                </a:solidFill>
                <a:latin typeface="Livvic Bold" panose="020B0604020202020204" charset="0"/>
              </a:rPr>
              <a:t> sao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đó</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tranh chân dung </a:t>
            </a:r>
            <a:r>
              <a:rPr lang="vi-VN" sz="6000" dirty="0" err="1">
                <a:solidFill>
                  <a:schemeClr val="accent3">
                    <a:lumMod val="50000"/>
                  </a:schemeClr>
                </a:solidFill>
                <a:latin typeface="Livvic" panose="020B0604020202020204" charset="0"/>
              </a:rPr>
              <a:t>là</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một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hiện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tình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cảm</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với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mình</a:t>
            </a:r>
            <a:r>
              <a:rPr lang="vi-VN" sz="6000" dirty="0">
                <a:solidFill>
                  <a:schemeClr val="accent3">
                    <a:lumMod val="50000"/>
                  </a:schemeClr>
                </a:solidFill>
                <a:latin typeface="Livvic" panose="020B0604020202020204" charset="0"/>
              </a:rPr>
              <a:t> yêu </a:t>
            </a:r>
            <a:r>
              <a:rPr lang="vi-VN" sz="6000" dirty="0" err="1">
                <a:solidFill>
                  <a:schemeClr val="accent3">
                    <a:lumMod val="50000"/>
                  </a:schemeClr>
                </a:solidFill>
                <a:latin typeface="Livvic" panose="020B0604020202020204" charset="0"/>
              </a:rPr>
              <a:t>mến</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105705"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vi-VN" sz="3600">
                <a:solidFill>
                  <a:srgbClr val="002060"/>
                </a:solidFill>
                <a:latin typeface="Livvic Bold" panose="020B0604020202020204" charset="0"/>
              </a:rPr>
              <a:t>TRƯỜNG TIỂU HỌC BỒ ĐỀ</a:t>
            </a:r>
            <a:endParaRPr lang="en-US" sz="3600" dirty="0">
              <a:solidFill>
                <a:srgbClr val="002060"/>
              </a:solidFill>
              <a:latin typeface="Livvic Bold" panose="020B0604020202020204" charset="0"/>
            </a:endParaRPr>
          </a:p>
        </p:txBody>
      </p:sp>
      <p:sp>
        <p:nvSpPr>
          <p:cNvPr id="8" name="TextBox 10">
            <a:extLst>
              <a:ext uri="{FF2B5EF4-FFF2-40B4-BE49-F238E27FC236}">
                <a16:creationId xmlns:a16="http://schemas.microsoft.com/office/drawing/2014/main"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ags/tag6.xml><?xml version="1.0" encoding="utf-8"?>
<p:tagLst xmlns:a="http://schemas.openxmlformats.org/drawingml/2006/main" xmlns:r="http://schemas.openxmlformats.org/officeDocument/2006/relationships" xmlns:p="http://schemas.openxmlformats.org/presentationml/2006/main">
  <p:tag name="TIMING" val="|11.6|3.3|3.3"/>
</p:tagLst>
</file>

<file path=ppt/tags/tag7.xml><?xml version="1.0" encoding="utf-8"?>
<p:tagLst xmlns:a="http://schemas.openxmlformats.org/drawingml/2006/main" xmlns:r="http://schemas.openxmlformats.org/officeDocument/2006/relationships" xmlns:p="http://schemas.openxmlformats.org/presentationml/2006/main">
  <p:tag name="TIMING" val="|11.6|3.3|3.3"/>
</p:tagLst>
</file>

<file path=ppt/tags/tag8.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TotalTime>
  <Words>801</Words>
  <Application>Microsoft Office PowerPoint</Application>
  <PresentationFormat>Tùy chỉnh</PresentationFormat>
  <Paragraphs>68</Paragraphs>
  <Slides>27</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Livvic</vt:lpstr>
      <vt:lpstr>Calibri</vt:lpstr>
      <vt:lpstr>Now</vt:lpstr>
      <vt:lpstr>Arial</vt:lpstr>
      <vt:lpstr>Livvic Bold Bold</vt:lpstr>
      <vt:lpstr>Livvic Bold</vt:lpstr>
      <vt:lpstr>Bahnschrift Condensed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An Pham</cp:lastModifiedBy>
  <cp:revision>298</cp:revision>
  <dcterms:created xsi:type="dcterms:W3CDTF">2006-08-16T00:00:00Z</dcterms:created>
  <dcterms:modified xsi:type="dcterms:W3CDTF">2025-11-18T00:38:29Z</dcterms:modified>
  <dc:identifier>DAEwasUvSSg</dc:identifier>
</cp:coreProperties>
</file>