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7" r:id="rId2"/>
    <p:sldId id="288" r:id="rId3"/>
    <p:sldId id="259" r:id="rId4"/>
    <p:sldId id="260" r:id="rId5"/>
    <p:sldId id="263" r:id="rId6"/>
    <p:sldId id="271" r:id="rId7"/>
    <p:sldId id="275" r:id="rId8"/>
  </p:sldIdLst>
  <p:sldSz cx="12192000" cy="6858000"/>
  <p:notesSz cx="6858000" cy="9144000"/>
  <p:embeddedFontLst>
    <p:embeddedFont>
      <p:font typeface="等线" panose="02010600030101010101" pitchFamily="2" charset="-122"/>
      <p:regular r:id="rId10"/>
    </p:embeddedFont>
    <p:embeddedFont>
      <p:font typeface="#9Slide05 Octavia Script" panose="020B0604020202020204" charset="0"/>
      <p:regular r:id="rId11"/>
    </p:embeddedFont>
    <p:embeddedFont>
      <p:font typeface="Cambria" panose="02040503050406030204" pitchFamily="18" charset="0"/>
      <p:regular r:id="rId12"/>
      <p:bold r:id="rId13"/>
      <p:italic r:id="rId14"/>
      <p:boldItalic r:id="rId15"/>
    </p:embeddedFont>
    <p:embeddedFont>
      <p:font typeface="ZapfChancery-Medium" panose="00000400000000000000" charset="0"/>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6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028A3-5B16-4249-B394-B47D0E67A2E0}"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1A49F-CC2C-4C37-9289-0D74DEA1563D}" type="slidenum">
              <a:rPr lang="en-US" smtClean="0"/>
              <a:t>‹#›</a:t>
            </a:fld>
            <a:endParaRPr lang="en-US"/>
          </a:p>
        </p:txBody>
      </p:sp>
    </p:spTree>
    <p:extLst>
      <p:ext uri="{BB962C8B-B14F-4D97-AF65-F5344CB8AC3E}">
        <p14:creationId xmlns:p14="http://schemas.microsoft.com/office/powerpoint/2010/main" val="51766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D57E4-F60A-4398-85FB-31FF5BA02C4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9321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D57E4-F60A-4398-85FB-31FF5BA02C4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2738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D57E4-F60A-4398-85FB-31FF5BA02C4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8431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D57E4-F60A-4398-85FB-31FF5BA02C4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287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D57E4-F60A-4398-85FB-31FF5BA02C4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2058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D57E4-F60A-4398-85FB-31FF5BA02C4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98283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3FBAE2F-CAFF-4B22-ACA5-63BD0ADC45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flipH="1">
            <a:off x="0" y="4591050"/>
            <a:ext cx="12192000" cy="2266627"/>
          </a:xfrm>
          <a:prstGeom prst="rect">
            <a:avLst/>
          </a:prstGeom>
        </p:spPr>
      </p:pic>
      <p:pic>
        <p:nvPicPr>
          <p:cNvPr id="10" name="图片 9">
            <a:extLst>
              <a:ext uri="{FF2B5EF4-FFF2-40B4-BE49-F238E27FC236}">
                <a16:creationId xmlns:a16="http://schemas.microsoft.com/office/drawing/2014/main" id="{47D57E55-98D5-440E-8C7D-2AFA831C19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21736">
            <a:off x="502949" y="2327703"/>
            <a:ext cx="3357327" cy="4476435"/>
          </a:xfrm>
          <a:prstGeom prst="rect">
            <a:avLst/>
          </a:prstGeom>
        </p:spPr>
      </p:pic>
      <p:pic>
        <p:nvPicPr>
          <p:cNvPr id="12" name="图片 11" descr="图片包含 树叶, 恐龙, 植物, 蕨&#10;&#10;描述已自动生成">
            <a:extLst>
              <a:ext uri="{FF2B5EF4-FFF2-40B4-BE49-F238E27FC236}">
                <a16:creationId xmlns:a16="http://schemas.microsoft.com/office/drawing/2014/main" id="{5E6F5348-DA2A-40F9-B8A8-3D1DFB18559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3" name="图片 12" descr="图片包含 树叶, 恐龙, 植物, 蕨&#10;&#10;描述已自动生成">
            <a:extLst>
              <a:ext uri="{FF2B5EF4-FFF2-40B4-BE49-F238E27FC236}">
                <a16:creationId xmlns:a16="http://schemas.microsoft.com/office/drawing/2014/main" id="{B7069854-4CF7-46EA-B252-4C802164A3E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23" name="图片 22" descr="图片包含 树叶, 恐龙, 植物, 蕨&#10;&#10;描述已自动生成">
            <a:extLst>
              <a:ext uri="{FF2B5EF4-FFF2-40B4-BE49-F238E27FC236}">
                <a16:creationId xmlns:a16="http://schemas.microsoft.com/office/drawing/2014/main" id="{49B353DF-64D1-4187-BE59-D948617A90C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3612" r="66875"/>
          <a:stretch/>
        </p:blipFill>
        <p:spPr>
          <a:xfrm flipV="1">
            <a:off x="0" y="-2039"/>
            <a:ext cx="2667000" cy="1647791"/>
          </a:xfrm>
          <a:prstGeom prst="rect">
            <a:avLst/>
          </a:prstGeom>
        </p:spPr>
      </p:pic>
      <p:pic>
        <p:nvPicPr>
          <p:cNvPr id="24" name="图片 23">
            <a:extLst>
              <a:ext uri="{FF2B5EF4-FFF2-40B4-BE49-F238E27FC236}">
                <a16:creationId xmlns:a16="http://schemas.microsoft.com/office/drawing/2014/main" id="{201F441E-306F-4923-8376-BA7CEDD5454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3269" t="40189" r="48639" b="22220"/>
          <a:stretch/>
        </p:blipFill>
        <p:spPr>
          <a:xfrm rot="2041491">
            <a:off x="8824742" y="4701172"/>
            <a:ext cx="1266632" cy="1480289"/>
          </a:xfrm>
          <a:prstGeom prst="rect">
            <a:avLst/>
          </a:prstGeom>
        </p:spPr>
      </p:pic>
    </p:spTree>
    <p:extLst>
      <p:ext uri="{BB962C8B-B14F-4D97-AF65-F5344CB8AC3E}">
        <p14:creationId xmlns:p14="http://schemas.microsoft.com/office/powerpoint/2010/main" val="246359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2CC377B-52E8-4A30-BF66-211DF79D2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74" t="66946"/>
          <a:stretch/>
        </p:blipFill>
        <p:spPr>
          <a:xfrm>
            <a:off x="0" y="4591050"/>
            <a:ext cx="10049372" cy="2266627"/>
          </a:xfrm>
          <a:prstGeom prst="rect">
            <a:avLst/>
          </a:prstGeom>
        </p:spPr>
      </p:pic>
      <p:pic>
        <p:nvPicPr>
          <p:cNvPr id="13" name="图片 12">
            <a:extLst>
              <a:ext uri="{FF2B5EF4-FFF2-40B4-BE49-F238E27FC236}">
                <a16:creationId xmlns:a16="http://schemas.microsoft.com/office/drawing/2014/main" id="{9E19D44D-92A4-4DB9-B419-89840BA0294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077" t="23512" r="58077" b="11278"/>
          <a:stretch/>
        </p:blipFill>
        <p:spPr>
          <a:xfrm rot="1014639">
            <a:off x="491293" y="2021642"/>
            <a:ext cx="2431228" cy="3739388"/>
          </a:xfrm>
          <a:prstGeom prst="rect">
            <a:avLst/>
          </a:prstGeom>
        </p:spPr>
      </p:pic>
      <p:pic>
        <p:nvPicPr>
          <p:cNvPr id="8" name="图片 7" descr="图片包含 树叶, 恐龙, 植物, 蕨&#10;&#10;描述已自动生成">
            <a:extLst>
              <a:ext uri="{FF2B5EF4-FFF2-40B4-BE49-F238E27FC236}">
                <a16:creationId xmlns:a16="http://schemas.microsoft.com/office/drawing/2014/main" id="{4ADF1C1F-33E0-4E76-8B7E-5C5CA5E4D35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4" name="图片 13" descr="图片包含 树叶, 恐龙, 植物, 蕨&#10;&#10;描述已自动生成">
            <a:extLst>
              <a:ext uri="{FF2B5EF4-FFF2-40B4-BE49-F238E27FC236}">
                <a16:creationId xmlns:a16="http://schemas.microsoft.com/office/drawing/2014/main" id="{0E38DB28-BFAC-4E08-AE8E-A4F0393AA89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5" name="图片 14">
            <a:extLst>
              <a:ext uri="{FF2B5EF4-FFF2-40B4-BE49-F238E27FC236}">
                <a16:creationId xmlns:a16="http://schemas.microsoft.com/office/drawing/2014/main" id="{6EB2BD05-D262-4516-AD7C-5246367FD67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077" t="10936" r="28077" b="50000"/>
          <a:stretch/>
        </p:blipFill>
        <p:spPr>
          <a:xfrm>
            <a:off x="9545510" y="0"/>
            <a:ext cx="2646490" cy="2438400"/>
          </a:xfrm>
          <a:prstGeom prst="rect">
            <a:avLst/>
          </a:prstGeom>
        </p:spPr>
      </p:pic>
      <p:pic>
        <p:nvPicPr>
          <p:cNvPr id="16" name="图片 15" descr="图片包含 树叶, 恐龙, 植物, 蕨&#10;&#10;描述已自动生成">
            <a:extLst>
              <a:ext uri="{FF2B5EF4-FFF2-40B4-BE49-F238E27FC236}">
                <a16:creationId xmlns:a16="http://schemas.microsoft.com/office/drawing/2014/main" id="{5CFBFE70-2FF4-46E8-B28E-33FAAB88EDE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 t="445" r="83548" b="63167"/>
          <a:stretch/>
        </p:blipFill>
        <p:spPr>
          <a:xfrm>
            <a:off x="0" y="0"/>
            <a:ext cx="1324708" cy="1647791"/>
          </a:xfrm>
          <a:prstGeom prst="rect">
            <a:avLst/>
          </a:prstGeom>
        </p:spPr>
      </p:pic>
    </p:spTree>
    <p:extLst>
      <p:ext uri="{BB962C8B-B14F-4D97-AF65-F5344CB8AC3E}">
        <p14:creationId xmlns:p14="http://schemas.microsoft.com/office/powerpoint/2010/main" val="245784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02E1553-8DE8-404E-94B3-E9B354D6D9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pic>
        <p:nvPicPr>
          <p:cNvPr id="8" name="图片 7" descr="图片包含 树叶, 恐龙, 植物, 蕨&#10;&#10;描述已自动生成">
            <a:extLst>
              <a:ext uri="{FF2B5EF4-FFF2-40B4-BE49-F238E27FC236}">
                <a16:creationId xmlns:a16="http://schemas.microsoft.com/office/drawing/2014/main" id="{FDE95C11-55CE-4393-B55F-0A425532672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0" name="图片 9" descr="图片包含 树叶, 恐龙, 植物, 蕨&#10;&#10;描述已自动生成">
            <a:extLst>
              <a:ext uri="{FF2B5EF4-FFF2-40B4-BE49-F238E27FC236}">
                <a16:creationId xmlns:a16="http://schemas.microsoft.com/office/drawing/2014/main" id="{00198D1E-7E93-40E6-9744-7E80D000832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445" r="83548" b="63167"/>
          <a:stretch/>
        </p:blipFill>
        <p:spPr>
          <a:xfrm>
            <a:off x="0" y="0"/>
            <a:ext cx="1324708" cy="1647791"/>
          </a:xfrm>
          <a:prstGeom prst="rect">
            <a:avLst/>
          </a:prstGeom>
        </p:spPr>
      </p:pic>
      <p:pic>
        <p:nvPicPr>
          <p:cNvPr id="11" name="图片 10" descr="图片包含 树叶, 恐龙, 植物, 蕨&#10;&#10;描述已自动生成">
            <a:extLst>
              <a:ext uri="{FF2B5EF4-FFF2-40B4-BE49-F238E27FC236}">
                <a16:creationId xmlns:a16="http://schemas.microsoft.com/office/drawing/2014/main" id="{F13B9A76-4836-4F0A-A5C1-C900AF1FDCF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4255" t="445" r="-27" b="63167"/>
          <a:stretch/>
        </p:blipFill>
        <p:spPr>
          <a:xfrm>
            <a:off x="10117015" y="-1"/>
            <a:ext cx="2074985" cy="1647791"/>
          </a:xfrm>
          <a:prstGeom prst="rect">
            <a:avLst/>
          </a:prstGeom>
        </p:spPr>
      </p:pic>
      <p:pic>
        <p:nvPicPr>
          <p:cNvPr id="13" name="图片 12" descr="图片包含 运输&#10;&#10;描述已自动生成">
            <a:extLst>
              <a:ext uri="{FF2B5EF4-FFF2-40B4-BE49-F238E27FC236}">
                <a16:creationId xmlns:a16="http://schemas.microsoft.com/office/drawing/2014/main" id="{5CA0D330-B106-47EB-8993-4ED648EA0E5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9038" t="42734" r="27116" b="21365"/>
          <a:stretch/>
        </p:blipFill>
        <p:spPr>
          <a:xfrm rot="941204">
            <a:off x="8112369" y="3776191"/>
            <a:ext cx="2907324" cy="2461846"/>
          </a:xfrm>
          <a:prstGeom prst="rect">
            <a:avLst/>
          </a:prstGeom>
        </p:spPr>
      </p:pic>
      <p:pic>
        <p:nvPicPr>
          <p:cNvPr id="9" name="图片 8" descr="图片包含 树叶, 恐龙, 植物, 蕨&#10;&#10;描述已自动生成">
            <a:extLst>
              <a:ext uri="{FF2B5EF4-FFF2-40B4-BE49-F238E27FC236}">
                <a16:creationId xmlns:a16="http://schemas.microsoft.com/office/drawing/2014/main" id="{A8D5AAF0-0934-4DA5-A527-9F5EBB4C9CD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4" name="图片 13">
            <a:extLst>
              <a:ext uri="{FF2B5EF4-FFF2-40B4-BE49-F238E27FC236}">
                <a16:creationId xmlns:a16="http://schemas.microsoft.com/office/drawing/2014/main" id="{7864ABD3-ED3D-49E1-BC48-75FBE44EB4D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3269" t="40189" r="48639" b="22220"/>
          <a:stretch/>
        </p:blipFill>
        <p:spPr>
          <a:xfrm rot="20424421">
            <a:off x="2247381" y="4654738"/>
            <a:ext cx="1266632" cy="1480289"/>
          </a:xfrm>
          <a:prstGeom prst="rect">
            <a:avLst/>
          </a:prstGeom>
        </p:spPr>
      </p:pic>
      <p:pic>
        <p:nvPicPr>
          <p:cNvPr id="16" name="图片 15">
            <a:extLst>
              <a:ext uri="{FF2B5EF4-FFF2-40B4-BE49-F238E27FC236}">
                <a16:creationId xmlns:a16="http://schemas.microsoft.com/office/drawing/2014/main" id="{5696B4B9-1A8E-429D-B55F-91820BAA799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0865" r="48558" b="73469"/>
          <a:stretch/>
        </p:blipFill>
        <p:spPr>
          <a:xfrm>
            <a:off x="1324708" y="693066"/>
            <a:ext cx="2883877" cy="1060556"/>
          </a:xfrm>
          <a:prstGeom prst="rect">
            <a:avLst/>
          </a:prstGeom>
        </p:spPr>
      </p:pic>
    </p:spTree>
    <p:extLst>
      <p:ext uri="{BB962C8B-B14F-4D97-AF65-F5344CB8AC3E}">
        <p14:creationId xmlns:p14="http://schemas.microsoft.com/office/powerpoint/2010/main" val="355253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7" name="直角三角形 16">
            <a:extLst>
              <a:ext uri="{FF2B5EF4-FFF2-40B4-BE49-F238E27FC236}">
                <a16:creationId xmlns:a16="http://schemas.microsoft.com/office/drawing/2014/main" id="{DBE89062-EC37-403E-AD01-51B4C9966171}"/>
              </a:ext>
            </a:extLst>
          </p:cNvPr>
          <p:cNvSpPr/>
          <p:nvPr userDrawn="1"/>
        </p:nvSpPr>
        <p:spPr>
          <a:xfrm flipH="1" flipV="1">
            <a:off x="556845" y="1380434"/>
            <a:ext cx="351692" cy="351692"/>
          </a:xfrm>
          <a:prstGeom prst="rtTriangle">
            <a:avLst/>
          </a:prstGeom>
          <a:solidFill>
            <a:srgbClr val="13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8" name="图片 7">
            <a:extLst>
              <a:ext uri="{FF2B5EF4-FFF2-40B4-BE49-F238E27FC236}">
                <a16:creationId xmlns:a16="http://schemas.microsoft.com/office/drawing/2014/main" id="{23249992-443A-4D6B-BF56-8A78196FF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sp>
        <p:nvSpPr>
          <p:cNvPr id="9" name="矩形: 圆角 8">
            <a:extLst>
              <a:ext uri="{FF2B5EF4-FFF2-40B4-BE49-F238E27FC236}">
                <a16:creationId xmlns:a16="http://schemas.microsoft.com/office/drawing/2014/main" id="{60E2644E-4A34-48DF-ABB3-E7E8CE789E79}"/>
              </a:ext>
            </a:extLst>
          </p:cNvPr>
          <p:cNvSpPr/>
          <p:nvPr userDrawn="1"/>
        </p:nvSpPr>
        <p:spPr>
          <a:xfrm>
            <a:off x="826477" y="592015"/>
            <a:ext cx="10539046" cy="5673969"/>
          </a:xfrm>
          <a:prstGeom prst="roundRect">
            <a:avLst>
              <a:gd name="adj" fmla="val 600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1" name="图片 10" descr="图片包含 树叶, 恐龙, 植物, 蕨&#10;&#10;描述已自动生成">
            <a:extLst>
              <a:ext uri="{FF2B5EF4-FFF2-40B4-BE49-F238E27FC236}">
                <a16:creationId xmlns:a16="http://schemas.microsoft.com/office/drawing/2014/main" id="{B481C05B-F51E-4696-A401-B34AF86172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5" name="图片 14">
            <a:extLst>
              <a:ext uri="{FF2B5EF4-FFF2-40B4-BE49-F238E27FC236}">
                <a16:creationId xmlns:a16="http://schemas.microsoft.com/office/drawing/2014/main" id="{498AB8F4-9547-4EC9-9579-8A4079FEC3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9327" t="36751" r="13654" b="21877"/>
          <a:stretch/>
        </p:blipFill>
        <p:spPr>
          <a:xfrm>
            <a:off x="10117015" y="0"/>
            <a:ext cx="2074985" cy="2836984"/>
          </a:xfrm>
          <a:prstGeom prst="rect">
            <a:avLst/>
          </a:prstGeom>
        </p:spPr>
      </p:pic>
      <p:pic>
        <p:nvPicPr>
          <p:cNvPr id="16" name="图片 15">
            <a:extLst>
              <a:ext uri="{FF2B5EF4-FFF2-40B4-BE49-F238E27FC236}">
                <a16:creationId xmlns:a16="http://schemas.microsoft.com/office/drawing/2014/main" id="{C5A5FF26-D2F3-4ED6-92A5-4F12838FC7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8077" t="23512" r="58077" b="11278"/>
          <a:stretch/>
        </p:blipFill>
        <p:spPr>
          <a:xfrm rot="1014639">
            <a:off x="-131162" y="3189992"/>
            <a:ext cx="2322481" cy="3572128"/>
          </a:xfrm>
          <a:prstGeom prst="rect">
            <a:avLst/>
          </a:prstGeom>
        </p:spPr>
      </p:pic>
      <p:sp>
        <p:nvSpPr>
          <p:cNvPr id="18" name="矩形: 圆顶角 17">
            <a:extLst>
              <a:ext uri="{FF2B5EF4-FFF2-40B4-BE49-F238E27FC236}">
                <a16:creationId xmlns:a16="http://schemas.microsoft.com/office/drawing/2014/main" id="{D940C80D-5801-4D2C-A179-8FF3DE9C5051}"/>
              </a:ext>
            </a:extLst>
          </p:cNvPr>
          <p:cNvSpPr/>
          <p:nvPr userDrawn="1"/>
        </p:nvSpPr>
        <p:spPr>
          <a:xfrm rot="5400000">
            <a:off x="1729314" y="-266497"/>
            <a:ext cx="474461" cy="2819401"/>
          </a:xfrm>
          <a:prstGeom prst="round2SameRect">
            <a:avLst>
              <a:gd name="adj1" fmla="val 50000"/>
              <a:gd name="adj2" fmla="val 0"/>
            </a:avLst>
          </a:prstGeom>
          <a:solidFill>
            <a:srgbClr val="55BD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1001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直角三角形 14">
            <a:extLst>
              <a:ext uri="{FF2B5EF4-FFF2-40B4-BE49-F238E27FC236}">
                <a16:creationId xmlns:a16="http://schemas.microsoft.com/office/drawing/2014/main" id="{ADBBD1E4-6B3D-4F75-B9DB-EBD60E7CD6BE}"/>
              </a:ext>
            </a:extLst>
          </p:cNvPr>
          <p:cNvSpPr/>
          <p:nvPr userDrawn="1"/>
        </p:nvSpPr>
        <p:spPr>
          <a:xfrm flipH="1" flipV="1">
            <a:off x="556845" y="1380434"/>
            <a:ext cx="351692" cy="351692"/>
          </a:xfrm>
          <a:prstGeom prst="rtTriangle">
            <a:avLst/>
          </a:prstGeom>
          <a:solidFill>
            <a:srgbClr val="13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 name="图片 9">
            <a:extLst>
              <a:ext uri="{FF2B5EF4-FFF2-40B4-BE49-F238E27FC236}">
                <a16:creationId xmlns:a16="http://schemas.microsoft.com/office/drawing/2014/main" id="{D21414D4-87BE-4DC1-A560-22F0B0F5C1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sp>
        <p:nvSpPr>
          <p:cNvPr id="11" name="矩形: 圆角 10">
            <a:extLst>
              <a:ext uri="{FF2B5EF4-FFF2-40B4-BE49-F238E27FC236}">
                <a16:creationId xmlns:a16="http://schemas.microsoft.com/office/drawing/2014/main" id="{2F49537A-A654-4323-8819-25C8512E4051}"/>
              </a:ext>
            </a:extLst>
          </p:cNvPr>
          <p:cNvSpPr/>
          <p:nvPr userDrawn="1"/>
        </p:nvSpPr>
        <p:spPr>
          <a:xfrm>
            <a:off x="826477" y="592015"/>
            <a:ext cx="10539046" cy="5673969"/>
          </a:xfrm>
          <a:prstGeom prst="roundRect">
            <a:avLst>
              <a:gd name="adj" fmla="val 600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descr="图片包含 树叶, 恐龙, 植物, 蕨&#10;&#10;描述已自动生成">
            <a:extLst>
              <a:ext uri="{FF2B5EF4-FFF2-40B4-BE49-F238E27FC236}">
                <a16:creationId xmlns:a16="http://schemas.microsoft.com/office/drawing/2014/main" id="{ECC9F8A7-5B5F-49F6-A0A5-6A5114A6D66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3" name="图片 12" descr="图片包含 树叶, 恐龙, 植物, 蕨&#10;&#10;描述已自动生成">
            <a:extLst>
              <a:ext uri="{FF2B5EF4-FFF2-40B4-BE49-F238E27FC236}">
                <a16:creationId xmlns:a16="http://schemas.microsoft.com/office/drawing/2014/main" id="{2E73970D-602B-47D4-826B-19DA250B8AC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4" name="图片 13">
            <a:extLst>
              <a:ext uri="{FF2B5EF4-FFF2-40B4-BE49-F238E27FC236}">
                <a16:creationId xmlns:a16="http://schemas.microsoft.com/office/drawing/2014/main" id="{B08F08F4-6522-431E-899D-8D7457349F2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77" t="10936" r="28077" b="50000"/>
          <a:stretch/>
        </p:blipFill>
        <p:spPr>
          <a:xfrm>
            <a:off x="10086258" y="0"/>
            <a:ext cx="2105742" cy="1940170"/>
          </a:xfrm>
          <a:prstGeom prst="rect">
            <a:avLst/>
          </a:prstGeom>
        </p:spPr>
      </p:pic>
      <p:sp>
        <p:nvSpPr>
          <p:cNvPr id="16" name="矩形: 圆顶角 15">
            <a:extLst>
              <a:ext uri="{FF2B5EF4-FFF2-40B4-BE49-F238E27FC236}">
                <a16:creationId xmlns:a16="http://schemas.microsoft.com/office/drawing/2014/main" id="{E5311802-C706-49DA-9E69-DDE7E97531DC}"/>
              </a:ext>
            </a:extLst>
          </p:cNvPr>
          <p:cNvSpPr/>
          <p:nvPr userDrawn="1"/>
        </p:nvSpPr>
        <p:spPr>
          <a:xfrm rot="5400000">
            <a:off x="1729314" y="-266497"/>
            <a:ext cx="474461" cy="2819401"/>
          </a:xfrm>
          <a:prstGeom prst="round2SameRect">
            <a:avLst>
              <a:gd name="adj1" fmla="val 50000"/>
              <a:gd name="adj2" fmla="val 0"/>
            </a:avLst>
          </a:prstGeom>
          <a:solidFill>
            <a:srgbClr val="55BD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413195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4" name="直角三角形 13">
            <a:extLst>
              <a:ext uri="{FF2B5EF4-FFF2-40B4-BE49-F238E27FC236}">
                <a16:creationId xmlns:a16="http://schemas.microsoft.com/office/drawing/2014/main" id="{C40B0C5D-DE51-433B-B227-40B2F44258B3}"/>
              </a:ext>
            </a:extLst>
          </p:cNvPr>
          <p:cNvSpPr/>
          <p:nvPr userDrawn="1"/>
        </p:nvSpPr>
        <p:spPr>
          <a:xfrm flipH="1" flipV="1">
            <a:off x="556845" y="1380434"/>
            <a:ext cx="351692" cy="351692"/>
          </a:xfrm>
          <a:prstGeom prst="rtTriangle">
            <a:avLst/>
          </a:prstGeom>
          <a:solidFill>
            <a:srgbClr val="13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6" name="图片 5">
            <a:extLst>
              <a:ext uri="{FF2B5EF4-FFF2-40B4-BE49-F238E27FC236}">
                <a16:creationId xmlns:a16="http://schemas.microsoft.com/office/drawing/2014/main" id="{8C343250-B5C7-44A8-8E89-CF4115932E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sp>
        <p:nvSpPr>
          <p:cNvPr id="7" name="矩形: 圆角 6">
            <a:extLst>
              <a:ext uri="{FF2B5EF4-FFF2-40B4-BE49-F238E27FC236}">
                <a16:creationId xmlns:a16="http://schemas.microsoft.com/office/drawing/2014/main" id="{693CB2F9-1C5D-4B01-8786-3AF6A9B1418F}"/>
              </a:ext>
            </a:extLst>
          </p:cNvPr>
          <p:cNvSpPr/>
          <p:nvPr userDrawn="1"/>
        </p:nvSpPr>
        <p:spPr>
          <a:xfrm>
            <a:off x="826477" y="592015"/>
            <a:ext cx="10539046" cy="5673969"/>
          </a:xfrm>
          <a:prstGeom prst="roundRect">
            <a:avLst>
              <a:gd name="adj" fmla="val 600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D685EEE3-97C5-40A2-B094-ACCB4F41AE9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125" t="57095" r="5193" b="12475"/>
          <a:stretch/>
        </p:blipFill>
        <p:spPr>
          <a:xfrm rot="19075037">
            <a:off x="10032023" y="-26669"/>
            <a:ext cx="2033956" cy="2086707"/>
          </a:xfrm>
          <a:prstGeom prst="rect">
            <a:avLst/>
          </a:prstGeom>
        </p:spPr>
      </p:pic>
      <p:pic>
        <p:nvPicPr>
          <p:cNvPr id="13" name="图片 12">
            <a:extLst>
              <a:ext uri="{FF2B5EF4-FFF2-40B4-BE49-F238E27FC236}">
                <a16:creationId xmlns:a16="http://schemas.microsoft.com/office/drawing/2014/main" id="{DC713DB9-B737-46F8-9551-6F11B6C3AA9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4959"/>
          <a:stretch/>
        </p:blipFill>
        <p:spPr>
          <a:xfrm>
            <a:off x="0" y="3692770"/>
            <a:ext cx="2497525" cy="3164908"/>
          </a:xfrm>
          <a:prstGeom prst="rect">
            <a:avLst/>
          </a:prstGeom>
        </p:spPr>
      </p:pic>
      <p:sp>
        <p:nvSpPr>
          <p:cNvPr id="15" name="矩形: 圆顶角 14">
            <a:extLst>
              <a:ext uri="{FF2B5EF4-FFF2-40B4-BE49-F238E27FC236}">
                <a16:creationId xmlns:a16="http://schemas.microsoft.com/office/drawing/2014/main" id="{13AD8899-8459-46DC-A9C7-9D5AE11364BD}"/>
              </a:ext>
            </a:extLst>
          </p:cNvPr>
          <p:cNvSpPr/>
          <p:nvPr userDrawn="1"/>
        </p:nvSpPr>
        <p:spPr>
          <a:xfrm rot="5400000">
            <a:off x="1729314" y="-266497"/>
            <a:ext cx="474461" cy="2819401"/>
          </a:xfrm>
          <a:prstGeom prst="round2SameRect">
            <a:avLst>
              <a:gd name="adj1" fmla="val 50000"/>
              <a:gd name="adj2" fmla="val 0"/>
            </a:avLst>
          </a:prstGeom>
          <a:solidFill>
            <a:srgbClr val="55BD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04773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5" name="直角三角形 14">
            <a:extLst>
              <a:ext uri="{FF2B5EF4-FFF2-40B4-BE49-F238E27FC236}">
                <a16:creationId xmlns:a16="http://schemas.microsoft.com/office/drawing/2014/main" id="{EF7C01E8-9D1E-4851-849E-8B20A31D2DDB}"/>
              </a:ext>
            </a:extLst>
          </p:cNvPr>
          <p:cNvSpPr/>
          <p:nvPr userDrawn="1"/>
        </p:nvSpPr>
        <p:spPr>
          <a:xfrm flipH="1" flipV="1">
            <a:off x="556845" y="1380434"/>
            <a:ext cx="351692" cy="351692"/>
          </a:xfrm>
          <a:prstGeom prst="rtTriangle">
            <a:avLst/>
          </a:prstGeom>
          <a:solidFill>
            <a:srgbClr val="13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4">
            <a:extLst>
              <a:ext uri="{FF2B5EF4-FFF2-40B4-BE49-F238E27FC236}">
                <a16:creationId xmlns:a16="http://schemas.microsoft.com/office/drawing/2014/main" id="{CEEC6439-E09F-41C3-B93F-F0B5BF4E3AF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sp>
        <p:nvSpPr>
          <p:cNvPr id="6" name="矩形: 圆角 5">
            <a:extLst>
              <a:ext uri="{FF2B5EF4-FFF2-40B4-BE49-F238E27FC236}">
                <a16:creationId xmlns:a16="http://schemas.microsoft.com/office/drawing/2014/main" id="{43EA27AC-B65E-44A3-AC8C-EB9597C44648}"/>
              </a:ext>
            </a:extLst>
          </p:cNvPr>
          <p:cNvSpPr/>
          <p:nvPr userDrawn="1"/>
        </p:nvSpPr>
        <p:spPr>
          <a:xfrm>
            <a:off x="826477" y="592015"/>
            <a:ext cx="10539046" cy="5673969"/>
          </a:xfrm>
          <a:prstGeom prst="roundRect">
            <a:avLst>
              <a:gd name="adj" fmla="val 600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8" name="图片 7" descr="图片包含 树叶, 恐龙, 植物, 蕨&#10;&#10;描述已自动生成">
            <a:extLst>
              <a:ext uri="{FF2B5EF4-FFF2-40B4-BE49-F238E27FC236}">
                <a16:creationId xmlns:a16="http://schemas.microsoft.com/office/drawing/2014/main" id="{8268408B-D3B2-4338-AB8A-703FB02F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11" name="图片 10">
            <a:extLst>
              <a:ext uri="{FF2B5EF4-FFF2-40B4-BE49-F238E27FC236}">
                <a16:creationId xmlns:a16="http://schemas.microsoft.com/office/drawing/2014/main" id="{22179CD7-AB77-4392-B66B-1A6883DEDE9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3420" r="75289" b="21023"/>
          <a:stretch/>
        </p:blipFill>
        <p:spPr>
          <a:xfrm rot="2089602">
            <a:off x="9839169" y="-79637"/>
            <a:ext cx="2172428" cy="2252575"/>
          </a:xfrm>
          <a:prstGeom prst="rect">
            <a:avLst/>
          </a:prstGeom>
        </p:spPr>
      </p:pic>
      <p:pic>
        <p:nvPicPr>
          <p:cNvPr id="13" name="图片 12">
            <a:extLst>
              <a:ext uri="{FF2B5EF4-FFF2-40B4-BE49-F238E27FC236}">
                <a16:creationId xmlns:a16="http://schemas.microsoft.com/office/drawing/2014/main" id="{D5644517-7451-4965-9AD6-68F79715B6A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1442" t="2218" r="50000" b="72138"/>
          <a:stretch/>
        </p:blipFill>
        <p:spPr>
          <a:xfrm>
            <a:off x="0" y="5669289"/>
            <a:ext cx="3176954" cy="1188388"/>
          </a:xfrm>
          <a:prstGeom prst="rect">
            <a:avLst/>
          </a:prstGeom>
        </p:spPr>
      </p:pic>
      <p:sp>
        <p:nvSpPr>
          <p:cNvPr id="14" name="矩形: 圆顶角 13">
            <a:extLst>
              <a:ext uri="{FF2B5EF4-FFF2-40B4-BE49-F238E27FC236}">
                <a16:creationId xmlns:a16="http://schemas.microsoft.com/office/drawing/2014/main" id="{901AEE31-0FA5-4C8D-8ADD-2B4049A86C46}"/>
              </a:ext>
            </a:extLst>
          </p:cNvPr>
          <p:cNvSpPr/>
          <p:nvPr userDrawn="1"/>
        </p:nvSpPr>
        <p:spPr>
          <a:xfrm rot="5400000">
            <a:off x="1729314" y="-266497"/>
            <a:ext cx="474461" cy="2819401"/>
          </a:xfrm>
          <a:prstGeom prst="round2SameRect">
            <a:avLst>
              <a:gd name="adj1" fmla="val 50000"/>
              <a:gd name="adj2" fmla="val 0"/>
            </a:avLst>
          </a:prstGeom>
          <a:solidFill>
            <a:srgbClr val="55BD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31588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EDF416F2-4EEC-4A6E-B9CF-116B3D578F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flipH="1">
            <a:off x="0" y="4591050"/>
            <a:ext cx="12192000" cy="2266627"/>
          </a:xfrm>
          <a:prstGeom prst="rect">
            <a:avLst/>
          </a:prstGeom>
        </p:spPr>
      </p:pic>
      <p:pic>
        <p:nvPicPr>
          <p:cNvPr id="17" name="图片 16">
            <a:extLst>
              <a:ext uri="{FF2B5EF4-FFF2-40B4-BE49-F238E27FC236}">
                <a16:creationId xmlns:a16="http://schemas.microsoft.com/office/drawing/2014/main" id="{549E1417-1FA7-4177-8F10-3A2115ADF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21736">
            <a:off x="502949" y="2327703"/>
            <a:ext cx="3357327" cy="4476435"/>
          </a:xfrm>
          <a:prstGeom prst="rect">
            <a:avLst/>
          </a:prstGeom>
        </p:spPr>
      </p:pic>
      <p:pic>
        <p:nvPicPr>
          <p:cNvPr id="18" name="图片 17" descr="图片包含 树叶, 恐龙, 植物, 蕨&#10;&#10;描述已自动生成">
            <a:extLst>
              <a:ext uri="{FF2B5EF4-FFF2-40B4-BE49-F238E27FC236}">
                <a16:creationId xmlns:a16="http://schemas.microsoft.com/office/drawing/2014/main" id="{38D0B9FB-C123-4D7A-8B01-8AE90B651CD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19" name="图片 18" descr="图片包含 树叶, 恐龙, 植物, 蕨&#10;&#10;描述已自动生成">
            <a:extLst>
              <a:ext uri="{FF2B5EF4-FFF2-40B4-BE49-F238E27FC236}">
                <a16:creationId xmlns:a16="http://schemas.microsoft.com/office/drawing/2014/main" id="{D9FA2FA5-659F-4731-9AC7-0AA912055A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pic>
        <p:nvPicPr>
          <p:cNvPr id="20" name="图片 19" descr="图片包含 树叶, 恐龙, 植物, 蕨&#10;&#10;描述已自动生成">
            <a:extLst>
              <a:ext uri="{FF2B5EF4-FFF2-40B4-BE49-F238E27FC236}">
                <a16:creationId xmlns:a16="http://schemas.microsoft.com/office/drawing/2014/main" id="{F42E4F27-A4FC-4F6D-B7F0-977D8FB873C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3612" r="66875"/>
          <a:stretch/>
        </p:blipFill>
        <p:spPr>
          <a:xfrm flipV="1">
            <a:off x="0" y="-2039"/>
            <a:ext cx="2667000" cy="1647791"/>
          </a:xfrm>
          <a:prstGeom prst="rect">
            <a:avLst/>
          </a:prstGeom>
        </p:spPr>
      </p:pic>
      <p:pic>
        <p:nvPicPr>
          <p:cNvPr id="21" name="图片 20">
            <a:extLst>
              <a:ext uri="{FF2B5EF4-FFF2-40B4-BE49-F238E27FC236}">
                <a16:creationId xmlns:a16="http://schemas.microsoft.com/office/drawing/2014/main" id="{128DDEAD-EF87-46E9-A208-C4E61B6A571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3269" t="40189" r="48639" b="22220"/>
          <a:stretch/>
        </p:blipFill>
        <p:spPr>
          <a:xfrm rot="2041491">
            <a:off x="8824742" y="4701172"/>
            <a:ext cx="1266632" cy="1480289"/>
          </a:xfrm>
          <a:prstGeom prst="rect">
            <a:avLst/>
          </a:prstGeom>
        </p:spPr>
      </p:pic>
    </p:spTree>
    <p:extLst>
      <p:ext uri="{BB962C8B-B14F-4D97-AF65-F5344CB8AC3E}">
        <p14:creationId xmlns:p14="http://schemas.microsoft.com/office/powerpoint/2010/main" val="171747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27962F-A0B2-42DF-B28D-2AFE5084D2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6946"/>
          <a:stretch/>
        </p:blipFill>
        <p:spPr>
          <a:xfrm>
            <a:off x="0" y="4591050"/>
            <a:ext cx="12192000" cy="2266627"/>
          </a:xfrm>
          <a:prstGeom prst="rect">
            <a:avLst/>
          </a:prstGeom>
        </p:spPr>
      </p:pic>
      <p:sp>
        <p:nvSpPr>
          <p:cNvPr id="10" name="矩形: 圆角 9">
            <a:extLst>
              <a:ext uri="{FF2B5EF4-FFF2-40B4-BE49-F238E27FC236}">
                <a16:creationId xmlns:a16="http://schemas.microsoft.com/office/drawing/2014/main" id="{E3748C25-DDD8-45FA-9219-BF7EF46A5603}"/>
              </a:ext>
            </a:extLst>
          </p:cNvPr>
          <p:cNvSpPr/>
          <p:nvPr userDrawn="1"/>
        </p:nvSpPr>
        <p:spPr>
          <a:xfrm>
            <a:off x="826477" y="592015"/>
            <a:ext cx="10539046" cy="5673969"/>
          </a:xfrm>
          <a:prstGeom prst="roundRect">
            <a:avLst>
              <a:gd name="adj" fmla="val 600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8" name="图片 7" descr="图片包含 树叶, 恐龙, 植物, 蕨&#10;&#10;描述已自动生成">
            <a:extLst>
              <a:ext uri="{FF2B5EF4-FFF2-40B4-BE49-F238E27FC236}">
                <a16:creationId xmlns:a16="http://schemas.microsoft.com/office/drawing/2014/main" id="{A2EA07B4-9FDE-4DF1-A3D8-ECEF636391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3612" r="66875"/>
          <a:stretch/>
        </p:blipFill>
        <p:spPr>
          <a:xfrm>
            <a:off x="0" y="5209886"/>
            <a:ext cx="2667000" cy="1647791"/>
          </a:xfrm>
          <a:prstGeom prst="rect">
            <a:avLst/>
          </a:prstGeom>
        </p:spPr>
      </p:pic>
      <p:pic>
        <p:nvPicPr>
          <p:cNvPr id="9" name="图片 8" descr="图片包含 树叶, 恐龙, 植物, 蕨&#10;&#10;描述已自动生成">
            <a:extLst>
              <a:ext uri="{FF2B5EF4-FFF2-40B4-BE49-F238E27FC236}">
                <a16:creationId xmlns:a16="http://schemas.microsoft.com/office/drawing/2014/main" id="{C66B36D3-8D2F-4891-9657-7A5F87C4411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5075" t="55416" r="-85" b="-1"/>
          <a:stretch/>
        </p:blipFill>
        <p:spPr>
          <a:xfrm>
            <a:off x="9906001" y="4565921"/>
            <a:ext cx="2286000" cy="2292080"/>
          </a:xfrm>
          <a:prstGeom prst="rect">
            <a:avLst/>
          </a:prstGeom>
        </p:spPr>
      </p:pic>
    </p:spTree>
    <p:extLst>
      <p:ext uri="{BB962C8B-B14F-4D97-AF65-F5344CB8AC3E}">
        <p14:creationId xmlns:p14="http://schemas.microsoft.com/office/powerpoint/2010/main" val="16178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包含 自然&#10;&#10;描述已自动生成">
            <a:extLst>
              <a:ext uri="{FF2B5EF4-FFF2-40B4-BE49-F238E27FC236}">
                <a16:creationId xmlns:a16="http://schemas.microsoft.com/office/drawing/2014/main" id="{672B6E6C-0F22-4AD1-BB95-2C1249801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7" name="Picture 6">
            <a:extLst>
              <a:ext uri="{FF2B5EF4-FFF2-40B4-BE49-F238E27FC236}">
                <a16:creationId xmlns:a16="http://schemas.microsoft.com/office/drawing/2014/main" id="{2C38DA38-71FB-4CEB-B777-09292390EC4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9" name="Picture 8">
            <a:extLst>
              <a:ext uri="{FF2B5EF4-FFF2-40B4-BE49-F238E27FC236}">
                <a16:creationId xmlns:a16="http://schemas.microsoft.com/office/drawing/2014/main" id="{7B3E06E2-B8CD-4348-A929-48748D52322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10" name="Picture 9">
            <a:extLst>
              <a:ext uri="{FF2B5EF4-FFF2-40B4-BE49-F238E27FC236}">
                <a16:creationId xmlns:a16="http://schemas.microsoft.com/office/drawing/2014/main" id="{D1A0A433-1C81-43D6-86C9-906F9D1CD5C6}"/>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1" name="Picture 10">
            <a:extLst>
              <a:ext uri="{FF2B5EF4-FFF2-40B4-BE49-F238E27FC236}">
                <a16:creationId xmlns:a16="http://schemas.microsoft.com/office/drawing/2014/main" id="{57AB7940-731C-4B6C-8537-33EBAD98DEBF}"/>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Tree>
    <p:extLst>
      <p:ext uri="{BB962C8B-B14F-4D97-AF65-F5344CB8AC3E}">
        <p14:creationId xmlns:p14="http://schemas.microsoft.com/office/powerpoint/2010/main" val="2708764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id="{77B01E8F-49CF-4230-8211-3798437F82E9}"/>
              </a:ext>
            </a:extLst>
          </p:cNvPr>
          <p:cNvGrpSpPr/>
          <p:nvPr/>
        </p:nvGrpSpPr>
        <p:grpSpPr>
          <a:xfrm>
            <a:off x="2505588" y="-221281"/>
            <a:ext cx="6890313" cy="2666153"/>
            <a:chOff x="3905252" y="609992"/>
            <a:chExt cx="6890313" cy="2666153"/>
          </a:xfrm>
        </p:grpSpPr>
        <p:grpSp>
          <p:nvGrpSpPr>
            <p:cNvPr id="32" name="组合 31">
              <a:extLst>
                <a:ext uri="{FF2B5EF4-FFF2-40B4-BE49-F238E27FC236}">
                  <a16:creationId xmlns:a16="http://schemas.microsoft.com/office/drawing/2014/main" id="{5B580ABF-B98A-401D-8FF9-87E04FA19E98}"/>
                </a:ext>
              </a:extLst>
            </p:cNvPr>
            <p:cNvGrpSpPr/>
            <p:nvPr/>
          </p:nvGrpSpPr>
          <p:grpSpPr>
            <a:xfrm>
              <a:off x="6870529" y="609992"/>
              <a:ext cx="3925036" cy="1900489"/>
              <a:chOff x="6284375" y="492761"/>
              <a:chExt cx="3925036" cy="1900489"/>
            </a:xfrm>
          </p:grpSpPr>
          <p:grpSp>
            <p:nvGrpSpPr>
              <p:cNvPr id="9" name="组合 8">
                <a:extLst>
                  <a:ext uri="{FF2B5EF4-FFF2-40B4-BE49-F238E27FC236}">
                    <a16:creationId xmlns:a16="http://schemas.microsoft.com/office/drawing/2014/main" id="{40D66D3B-6E48-4723-851A-45E443550E05}"/>
                  </a:ext>
                </a:extLst>
              </p:cNvPr>
              <p:cNvGrpSpPr/>
              <p:nvPr/>
            </p:nvGrpSpPr>
            <p:grpSpPr>
              <a:xfrm rot="20938116">
                <a:off x="6284375" y="492761"/>
                <a:ext cx="1570791" cy="1900489"/>
                <a:chOff x="4489829" y="813492"/>
                <a:chExt cx="2393885" cy="2896344"/>
              </a:xfrm>
            </p:grpSpPr>
            <p:sp>
              <p:nvSpPr>
                <p:cNvPr id="4" name="文本框 3">
                  <a:extLst>
                    <a:ext uri="{FF2B5EF4-FFF2-40B4-BE49-F238E27FC236}">
                      <a16:creationId xmlns:a16="http://schemas.microsoft.com/office/drawing/2014/main" id="{D7587F19-B9EB-464E-AB25-C3D2430F03FD}"/>
                    </a:ext>
                  </a:extLst>
                </p:cNvPr>
                <p:cNvSpPr txBox="1"/>
                <p:nvPr/>
              </p:nvSpPr>
              <p:spPr>
                <a:xfrm>
                  <a:off x="4489829" y="813492"/>
                  <a:ext cx="281530" cy="23921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600" b="0" i="0" u="none" strike="noStrike" kern="1200" cap="none" spc="0" normalizeH="0" baseline="0" noProof="0" dirty="0">
                    <a:ln w="25400">
                      <a:solidFill>
                        <a:prstClr val="white"/>
                      </a:solidFill>
                    </a:ln>
                    <a:solidFill>
                      <a:srgbClr val="0070C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endParaRPr>
                </a:p>
              </p:txBody>
            </p:sp>
            <p:sp>
              <p:nvSpPr>
                <p:cNvPr id="5" name="文本框 4">
                  <a:extLst>
                    <a:ext uri="{FF2B5EF4-FFF2-40B4-BE49-F238E27FC236}">
                      <a16:creationId xmlns:a16="http://schemas.microsoft.com/office/drawing/2014/main" id="{DFDFF6C9-BF70-46E5-B5FA-950E76D7D957}"/>
                    </a:ext>
                  </a:extLst>
                </p:cNvPr>
                <p:cNvSpPr txBox="1"/>
                <p:nvPr/>
              </p:nvSpPr>
              <p:spPr>
                <a:xfrm>
                  <a:off x="5568219" y="1505295"/>
                  <a:ext cx="281530" cy="22045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800" b="0" i="0" u="none" strike="noStrike" kern="1200" cap="none" spc="0" normalizeH="0" baseline="0" noProof="0" dirty="0">
                    <a:ln w="25400">
                      <a:solidFill>
                        <a:prstClr val="white"/>
                      </a:solidFill>
                    </a:ln>
                    <a:solidFill>
                      <a:srgbClr val="0070C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endParaRPr>
                </a:p>
              </p:txBody>
            </p:sp>
            <p:sp>
              <p:nvSpPr>
                <p:cNvPr id="6" name="文本框 5">
                  <a:extLst>
                    <a:ext uri="{FF2B5EF4-FFF2-40B4-BE49-F238E27FC236}">
                      <a16:creationId xmlns:a16="http://schemas.microsoft.com/office/drawing/2014/main" id="{DFD297B0-E404-4093-BD6F-BB96D93EC75C}"/>
                    </a:ext>
                  </a:extLst>
                </p:cNvPr>
                <p:cNvSpPr txBox="1"/>
                <p:nvPr/>
              </p:nvSpPr>
              <p:spPr>
                <a:xfrm>
                  <a:off x="6602184" y="1594624"/>
                  <a:ext cx="281530" cy="16885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w="25400">
                      <a:solidFill>
                        <a:prstClr val="white"/>
                      </a:solidFill>
                    </a:ln>
                    <a:solidFill>
                      <a:srgbClr val="0070C0"/>
                    </a:solidFill>
                    <a:effectLst>
                      <a:outerShdw blurRad="50800" dist="38100" dir="2700000" algn="tl" rotWithShape="0">
                        <a:prstClr val="black">
                          <a:alpha val="40000"/>
                        </a:prstClr>
                      </a:outerShdw>
                    </a:effectLst>
                    <a:uLnTx/>
                    <a:uFillTx/>
                    <a:latin typeface="字魂70号-灵悦黑体" panose="00000500000000000000" pitchFamily="2" charset="-122"/>
                    <a:ea typeface="字魂70号-灵悦黑体" panose="00000500000000000000" pitchFamily="2" charset="-122"/>
                    <a:cs typeface="+mn-cs"/>
                  </a:endParaRPr>
                </a:p>
              </p:txBody>
            </p:sp>
          </p:grpSp>
          <p:pic>
            <p:nvPicPr>
              <p:cNvPr id="31" name="图片 30">
                <a:extLst>
                  <a:ext uri="{FF2B5EF4-FFF2-40B4-BE49-F238E27FC236}">
                    <a16:creationId xmlns:a16="http://schemas.microsoft.com/office/drawing/2014/main" id="{988F223B-B647-4C9C-99AE-61E9105103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654" t="11963" r="28365" b="50000"/>
              <a:stretch/>
            </p:blipFill>
            <p:spPr>
              <a:xfrm>
                <a:off x="8292213" y="595207"/>
                <a:ext cx="1917198" cy="1784839"/>
              </a:xfrm>
              <a:prstGeom prst="rect">
                <a:avLst/>
              </a:prstGeom>
            </p:spPr>
          </p:pic>
        </p:grpSp>
        <p:pic>
          <p:nvPicPr>
            <p:cNvPr id="35" name="图片 34">
              <a:extLst>
                <a:ext uri="{FF2B5EF4-FFF2-40B4-BE49-F238E27FC236}">
                  <a16:creationId xmlns:a16="http://schemas.microsoft.com/office/drawing/2014/main" id="{58EA651B-C26B-429E-8B24-3D0B801E7C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327" t="36751" r="13654" b="21877"/>
            <a:stretch/>
          </p:blipFill>
          <p:spPr>
            <a:xfrm rot="19186949">
              <a:off x="3905252" y="914906"/>
              <a:ext cx="1727023" cy="2361239"/>
            </a:xfrm>
            <a:prstGeom prst="rect">
              <a:avLst/>
            </a:prstGeom>
          </p:spPr>
        </p:pic>
      </p:grpSp>
      <p:pic>
        <p:nvPicPr>
          <p:cNvPr id="38" name="口哨版轻松欢快夏日旅行配乐-26秒">
            <a:hlinkClick r:id="" action="ppaction://media"/>
            <a:extLst>
              <a:ext uri="{FF2B5EF4-FFF2-40B4-BE49-F238E27FC236}">
                <a16:creationId xmlns:a16="http://schemas.microsoft.com/office/drawing/2014/main" id="{5810938B-4387-4A0C-8FA5-8567185EA6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7"/>
          <a:stretch>
            <a:fillRect/>
          </a:stretch>
        </p:blipFill>
        <p:spPr>
          <a:xfrm>
            <a:off x="10363200" y="7134058"/>
            <a:ext cx="609600" cy="609600"/>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58493">
            <a:off x="2783768" y="810650"/>
            <a:ext cx="9389870" cy="4522500"/>
          </a:xfrm>
          <a:prstGeom prst="rect">
            <a:avLst/>
          </a:prstGeom>
        </p:spPr>
      </p:pic>
      <p:sp>
        <p:nvSpPr>
          <p:cNvPr id="30" name="TextBox 29">
            <a:extLst>
              <a:ext uri="{FF2B5EF4-FFF2-40B4-BE49-F238E27FC236}">
                <a16:creationId xmlns:a16="http://schemas.microsoft.com/office/drawing/2014/main" id="{1CE87E02-EDF7-7C50-B7AA-5F474C4D7950}"/>
              </a:ext>
            </a:extLst>
          </p:cNvPr>
          <p:cNvSpPr txBox="1"/>
          <p:nvPr/>
        </p:nvSpPr>
        <p:spPr>
          <a:xfrm rot="21313980">
            <a:off x="10011629" y="4108013"/>
            <a:ext cx="3828480" cy="1323439"/>
          </a:xfrm>
          <a:prstGeom prst="rect">
            <a:avLst/>
          </a:prstGeom>
          <a:noFill/>
        </p:spPr>
        <p:txBody>
          <a:bodyPr wrap="square" rtlCol="0">
            <a:spAutoFit/>
          </a:bodyPr>
          <a:lstStyle/>
          <a:p>
            <a:r>
              <a:rPr lang="en-US" sz="8000" b="1" dirty="0" err="1">
                <a:latin typeface="#9Slide05 Octavia Script" panose="02000000000000000000" pitchFamily="2" charset="-93"/>
              </a:rPr>
              <a:t>Tiết</a:t>
            </a:r>
            <a:r>
              <a:rPr lang="en-US" sz="8000" b="1" dirty="0">
                <a:latin typeface="#9Slide05 Octavia Script" panose="02000000000000000000" pitchFamily="2" charset="-93"/>
              </a:rPr>
              <a:t> </a:t>
            </a:r>
            <a:r>
              <a:rPr lang="vi-VN" sz="8000" b="1" dirty="0">
                <a:latin typeface="#9Slide05 Octavia Script" panose="02000000000000000000" pitchFamily="2" charset="-93"/>
              </a:rPr>
              <a:t>1</a:t>
            </a:r>
          </a:p>
        </p:txBody>
      </p:sp>
    </p:spTree>
    <p:extLst>
      <p:ext uri="{BB962C8B-B14F-4D97-AF65-F5344CB8AC3E}">
        <p14:creationId xmlns:p14="http://schemas.microsoft.com/office/powerpoint/2010/main" val="96480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64" fill="hold"/>
                                        <p:tgtEl>
                                          <p:spTgt spid="38"/>
                                        </p:tgtEl>
                                      </p:cBhvr>
                                    </p:cmd>
                                  </p:childTnLst>
                                </p:cTn>
                              </p:par>
                              <p:par>
                                <p:cTn id="7" presetID="10"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500"/>
                                        <p:tgtEl>
                                          <p:spTgt spid="37"/>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repeatCount="indefinite" fill="hold" display="0">
                  <p:stCondLst>
                    <p:cond delay="indefinite"/>
                  </p:stCondLst>
                  <p:endCondLst>
                    <p:cond evt="onStopAudio" delay="0">
                      <p:tgtEl>
                        <p:sldTgt/>
                      </p:tgtEl>
                    </p:cond>
                  </p:endCondLst>
                </p:cTn>
                <p:tgtEl>
                  <p:spTgt spid="38"/>
                </p:tgtEl>
              </p:cMediaNode>
            </p:audio>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56C08E-2E77-71F1-3EF2-82A60C8F48AB}"/>
              </a:ext>
            </a:extLst>
          </p:cNvPr>
          <p:cNvSpPr txBox="1"/>
          <p:nvPr/>
        </p:nvSpPr>
        <p:spPr>
          <a:xfrm>
            <a:off x="2881004" y="547152"/>
            <a:ext cx="5334948" cy="769441"/>
          </a:xfrm>
          <a:prstGeom prst="rect">
            <a:avLst/>
          </a:prstGeom>
          <a:noFill/>
        </p:spPr>
        <p:txBody>
          <a:bodyPr wrap="square" rtlCol="0">
            <a:spAutoFit/>
          </a:bodyPr>
          <a:lstStyle/>
          <a:p>
            <a:pPr algn="ctr"/>
            <a:r>
              <a:rPr lang="en-US" sz="4400" b="1" dirty="0">
                <a:latin typeface="Cambria" panose="02040503050406030204" pitchFamily="18" charset="0"/>
                <a:ea typeface="Cambria" panose="02040503050406030204" pitchFamily="18" charset="0"/>
              </a:rPr>
              <a:t>YÊU CẦU CẦN ĐẠT</a:t>
            </a:r>
            <a:endParaRPr lang="vi-VN" sz="44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BBE78BF-D563-512A-D284-E7EF2CFB62DA}"/>
              </a:ext>
            </a:extLst>
          </p:cNvPr>
          <p:cNvSpPr txBox="1"/>
          <p:nvPr/>
        </p:nvSpPr>
        <p:spPr>
          <a:xfrm>
            <a:off x="2335092" y="1832316"/>
            <a:ext cx="8132739" cy="1077218"/>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1. </a:t>
            </a:r>
            <a:r>
              <a:rPr lang="en-US" sz="3200" b="1" dirty="0" err="1">
                <a:latin typeface="Cambria" panose="02040503050406030204" pitchFamily="18" charset="0"/>
                <a:ea typeface="Cambria" panose="02040503050406030204" pitchFamily="18" charset="0"/>
              </a:rPr>
              <a:t>Nhận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biết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được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việc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không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để</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vệ</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trường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học</a:t>
            </a:r>
            <a:endParaRPr lang="vi-VN" sz="32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712EAA9-BF80-FD4F-0D10-E4A66CDC22F3}"/>
              </a:ext>
            </a:extLst>
          </p:cNvPr>
          <p:cNvSpPr txBox="1"/>
          <p:nvPr/>
        </p:nvSpPr>
        <p:spPr>
          <a:xfrm>
            <a:off x="3415540" y="3636648"/>
            <a:ext cx="8132739" cy="584775"/>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2.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ý </a:t>
            </a:r>
            <a:r>
              <a:rPr lang="en-US" sz="3200" b="1" dirty="0" err="1">
                <a:latin typeface="Cambria" panose="02040503050406030204" pitchFamily="18" charset="0"/>
                <a:ea typeface="Cambria" panose="02040503050406030204" pitchFamily="18" charset="0"/>
              </a:rPr>
              <a:t>thức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vệ</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trường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học</a:t>
            </a:r>
            <a:r>
              <a:rPr lang="en-US" sz="3200" b="1" dirty="0">
                <a:latin typeface="Cambria" panose="02040503050406030204" pitchFamily="18" charset="0"/>
                <a:ea typeface="Cambria" panose="02040503050406030204" pitchFamily="18" charset="0"/>
              </a:rPr>
              <a:t>. </a:t>
            </a:r>
            <a:endParaRPr lang="vi-VN"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34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27" y="1773382"/>
            <a:ext cx="13513101" cy="2286943"/>
          </a:xfrm>
          <a:prstGeom prst="rect">
            <a:avLst/>
          </a:prstGeom>
        </p:spPr>
      </p:pic>
      <p:sp>
        <p:nvSpPr>
          <p:cNvPr id="3" name="Rectangle 2"/>
          <p:cNvSpPr/>
          <p:nvPr/>
        </p:nvSpPr>
        <p:spPr>
          <a:xfrm rot="1342808">
            <a:off x="8667987" y="5227729"/>
            <a:ext cx="1134290" cy="390124"/>
          </a:xfrm>
          <a:prstGeom prst="rect">
            <a:avLst/>
          </a:prstGeom>
          <a:solidFill>
            <a:srgbClr val="F0E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85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D4A1D47-F98A-9452-203C-C4D1392AB2A0}"/>
              </a:ext>
            </a:extLst>
          </p:cNvPr>
          <p:cNvSpPr txBox="1"/>
          <p:nvPr/>
        </p:nvSpPr>
        <p:spPr>
          <a:xfrm>
            <a:off x="3403600" y="653090"/>
            <a:ext cx="7257474"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Cho biết các bạn trong hình đang làm gì. Những việc làm nào của các bạn mà em không đồng tình? Vì sao?</a:t>
            </a:r>
          </a:p>
        </p:txBody>
      </p:sp>
      <p:pic>
        <p:nvPicPr>
          <p:cNvPr id="3" name="Picture 2"/>
          <p:cNvPicPr>
            <a:picLocks noChangeAspect="1"/>
          </p:cNvPicPr>
          <p:nvPr/>
        </p:nvPicPr>
        <p:blipFill rotWithShape="1">
          <a:blip r:embed="rId3"/>
          <a:srcRect l="10710" t="25366" r="37056" b="28108"/>
          <a:stretch/>
        </p:blipFill>
        <p:spPr>
          <a:xfrm>
            <a:off x="2437862" y="2222750"/>
            <a:ext cx="3837310" cy="1922563"/>
          </a:xfrm>
          <a:prstGeom prst="rect">
            <a:avLst/>
          </a:prstGeom>
        </p:spPr>
      </p:pic>
      <p:pic>
        <p:nvPicPr>
          <p:cNvPr id="15" name="Picture 14"/>
          <p:cNvPicPr>
            <a:picLocks noChangeAspect="1"/>
          </p:cNvPicPr>
          <p:nvPr/>
        </p:nvPicPr>
        <p:blipFill rotWithShape="1">
          <a:blip r:embed="rId4"/>
          <a:srcRect l="10922" t="32175" r="37802" b="22624"/>
          <a:stretch/>
        </p:blipFill>
        <p:spPr>
          <a:xfrm>
            <a:off x="2437862" y="4336389"/>
            <a:ext cx="3837310" cy="1989606"/>
          </a:xfrm>
          <a:prstGeom prst="rect">
            <a:avLst/>
          </a:prstGeom>
        </p:spPr>
      </p:pic>
      <p:pic>
        <p:nvPicPr>
          <p:cNvPr id="16" name="Picture 15"/>
          <p:cNvPicPr>
            <a:picLocks noChangeAspect="1"/>
          </p:cNvPicPr>
          <p:nvPr/>
        </p:nvPicPr>
        <p:blipFill rotWithShape="1">
          <a:blip r:embed="rId5"/>
          <a:srcRect l="22411" t="27636" r="26419" b="31134"/>
          <a:stretch/>
        </p:blipFill>
        <p:spPr>
          <a:xfrm>
            <a:off x="6494112" y="2222750"/>
            <a:ext cx="4497162" cy="1922563"/>
          </a:xfrm>
          <a:prstGeom prst="rect">
            <a:avLst/>
          </a:prstGeom>
        </p:spPr>
      </p:pic>
      <p:pic>
        <p:nvPicPr>
          <p:cNvPr id="17" name="Picture 16"/>
          <p:cNvPicPr>
            <a:picLocks noChangeAspect="1"/>
          </p:cNvPicPr>
          <p:nvPr/>
        </p:nvPicPr>
        <p:blipFill rotWithShape="1">
          <a:blip r:embed="rId6"/>
          <a:srcRect l="42518" t="19882" r="20142" b="21111"/>
          <a:stretch/>
        </p:blipFill>
        <p:spPr>
          <a:xfrm>
            <a:off x="6494113" y="4282668"/>
            <a:ext cx="4497161" cy="2097047"/>
          </a:xfrm>
          <a:prstGeom prst="rect">
            <a:avLst/>
          </a:prstGeom>
        </p:spPr>
      </p:pic>
    </p:spTree>
    <p:extLst>
      <p:ext uri="{BB962C8B-B14F-4D97-AF65-F5344CB8AC3E}">
        <p14:creationId xmlns:p14="http://schemas.microsoft.com/office/powerpoint/2010/main" val="16561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52C4CA-C1CE-238E-0F29-6A5743DDD6A1}"/>
              </a:ext>
            </a:extLst>
          </p:cNvPr>
          <p:cNvPicPr>
            <a:picLocks noChangeAspect="1"/>
          </p:cNvPicPr>
          <p:nvPr/>
        </p:nvPicPr>
        <p:blipFill>
          <a:blip r:embed="rId3"/>
          <a:stretch>
            <a:fillRect/>
          </a:stretch>
        </p:blipFill>
        <p:spPr>
          <a:xfrm>
            <a:off x="1946564" y="1223080"/>
            <a:ext cx="8812807" cy="5440771"/>
          </a:xfrm>
          <a:prstGeom prst="rect">
            <a:avLst/>
          </a:prstGeom>
        </p:spPr>
      </p:pic>
      <p:sp>
        <p:nvSpPr>
          <p:cNvPr id="4" name="TextBox 3">
            <a:extLst>
              <a:ext uri="{FF2B5EF4-FFF2-40B4-BE49-F238E27FC236}">
                <a16:creationId xmlns:a16="http://schemas.microsoft.com/office/drawing/2014/main" id="{AD4A1D47-F98A-9452-203C-C4D1392AB2A0}"/>
              </a:ext>
            </a:extLst>
          </p:cNvPr>
          <p:cNvSpPr txBox="1"/>
          <p:nvPr/>
        </p:nvSpPr>
        <p:spPr>
          <a:xfrm>
            <a:off x="2587336" y="2423409"/>
            <a:ext cx="7628081" cy="3416320"/>
          </a:xfrm>
          <a:prstGeom prst="rect">
            <a:avLst/>
          </a:prstGeom>
          <a:noFill/>
        </p:spPr>
        <p:txBody>
          <a:bodyPr wrap="square" rtlCol="0">
            <a:spAutoFit/>
          </a:bodyPr>
          <a:lstStyle/>
          <a:p>
            <a:pPr algn="just"/>
            <a:r>
              <a:rPr lang="vi-VN" sz="3600" b="1" dirty="0">
                <a:solidFill>
                  <a:schemeClr val="accent1">
                    <a:lumMod val="50000"/>
                  </a:schemeClr>
                </a:solidFill>
                <a:latin typeface="Cambria" panose="02040503050406030204" pitchFamily="18" charset="0"/>
                <a:ea typeface="Cambria" panose="02040503050406030204" pitchFamily="18" charset="0"/>
              </a:rPr>
              <a:t>Trường học là nơi các em được tham gia hoạt động học tập và vui chơi. Vì vậy, thực hiện được việc giữ gìn trường học, lớp học sạch đẹp chính là thể hiện tình yêu đối với trường lớp của mình.</a:t>
            </a:r>
          </a:p>
        </p:txBody>
      </p:sp>
    </p:spTree>
    <p:extLst>
      <p:ext uri="{BB962C8B-B14F-4D97-AF65-F5344CB8AC3E}">
        <p14:creationId xmlns:p14="http://schemas.microsoft.com/office/powerpoint/2010/main" val="36842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4">
            <a:extLst>
              <a:ext uri="{FF2B5EF4-FFF2-40B4-BE49-F238E27FC236}">
                <a16:creationId xmlns:a16="http://schemas.microsoft.com/office/drawing/2014/main" id="{1403F3E3-A6EC-3FBA-292B-D0DFF12F1704}"/>
              </a:ext>
            </a:extLst>
          </p:cNvPr>
          <p:cNvSpPr/>
          <p:nvPr/>
        </p:nvSpPr>
        <p:spPr>
          <a:xfrm>
            <a:off x="57216" y="119743"/>
            <a:ext cx="12077570" cy="6600034"/>
          </a:xfrm>
          <a:prstGeom prst="roundRect">
            <a:avLst/>
          </a:prstGeom>
          <a:solidFill>
            <a:schemeClr val="accent3">
              <a:lumMod val="20000"/>
              <a:lumOff val="80000"/>
              <a:alpha val="80000"/>
            </a:schemeClr>
          </a:solidFill>
          <a:ln>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dirty="0"/>
          </a:p>
        </p:txBody>
      </p:sp>
      <p:pic>
        <p:nvPicPr>
          <p:cNvPr id="14" name="Picture 13">
            <a:extLst>
              <a:ext uri="{FF2B5EF4-FFF2-40B4-BE49-F238E27FC236}">
                <a16:creationId xmlns:a16="http://schemas.microsoft.com/office/drawing/2014/main" id="{00B82B1B-7545-0877-F3CE-3C7D090FFA74}"/>
              </a:ext>
            </a:extLst>
          </p:cNvPr>
          <p:cNvPicPr>
            <a:picLocks noChangeAspect="1"/>
          </p:cNvPicPr>
          <p:nvPr/>
        </p:nvPicPr>
        <p:blipFill>
          <a:blip r:embed="rId3"/>
          <a:stretch>
            <a:fillRect/>
          </a:stretch>
        </p:blipFill>
        <p:spPr>
          <a:xfrm rot="21146710">
            <a:off x="708615" y="703922"/>
            <a:ext cx="9245600" cy="5438103"/>
          </a:xfrm>
          <a:prstGeom prst="rect">
            <a:avLst/>
          </a:prstGeom>
        </p:spPr>
      </p:pic>
      <p:sp>
        <p:nvSpPr>
          <p:cNvPr id="15" name="TextBox 14">
            <a:extLst>
              <a:ext uri="{FF2B5EF4-FFF2-40B4-BE49-F238E27FC236}">
                <a16:creationId xmlns:a16="http://schemas.microsoft.com/office/drawing/2014/main" id="{E96E2197-4AE4-21D7-7DCB-9788C585539D}"/>
              </a:ext>
            </a:extLst>
          </p:cNvPr>
          <p:cNvSpPr txBox="1"/>
          <p:nvPr/>
        </p:nvSpPr>
        <p:spPr>
          <a:xfrm rot="21159235">
            <a:off x="1260031" y="1043247"/>
            <a:ext cx="8491283" cy="5078313"/>
          </a:xfrm>
          <a:prstGeom prst="rect">
            <a:avLst/>
          </a:prstGeom>
          <a:noFill/>
        </p:spPr>
        <p:txBody>
          <a:bodyPr wrap="square" rtlCol="0">
            <a:spAutoFit/>
          </a:bodyPr>
          <a:lstStyle/>
          <a:p>
            <a:pPr algn="just"/>
            <a:r>
              <a:rPr lang="vi-VN" sz="5400" b="1" i="1" dirty="0">
                <a:solidFill>
                  <a:srgbClr val="C00000"/>
                </a:solidFill>
                <a:latin typeface="Cambria" panose="02040503050406030204" pitchFamily="18" charset="0"/>
                <a:ea typeface="Cambria" panose="02040503050406030204" pitchFamily="18" charset="0"/>
              </a:rPr>
              <a:t>Em hãy thảo luận cùng bạn để chỉ ra những việc nên làm, không nên làm  để giữ vệ sinh khi tham gia một số hoạt động ở trường.</a:t>
            </a:r>
          </a:p>
        </p:txBody>
      </p:sp>
      <p:pic>
        <p:nvPicPr>
          <p:cNvPr id="16" name="Picture 15">
            <a:extLst>
              <a:ext uri="{FF2B5EF4-FFF2-40B4-BE49-F238E27FC236}">
                <a16:creationId xmlns:a16="http://schemas.microsoft.com/office/drawing/2014/main" id="{845A87B2-7041-4DD4-845E-77B1F1430D62}"/>
              </a:ext>
            </a:extLst>
          </p:cNvPr>
          <p:cNvPicPr>
            <a:picLocks noChangeAspect="1"/>
          </p:cNvPicPr>
          <p:nvPr/>
        </p:nvPicPr>
        <p:blipFill>
          <a:blip r:embed="rId4"/>
          <a:stretch>
            <a:fillRect/>
          </a:stretch>
        </p:blipFill>
        <p:spPr>
          <a:xfrm>
            <a:off x="9143502" y="3407734"/>
            <a:ext cx="3450687" cy="3519377"/>
          </a:xfrm>
          <a:prstGeom prst="rect">
            <a:avLst/>
          </a:prstGeom>
        </p:spPr>
      </p:pic>
    </p:spTree>
    <p:extLst>
      <p:ext uri="{BB962C8B-B14F-4D97-AF65-F5344CB8AC3E}">
        <p14:creationId xmlns:p14="http://schemas.microsoft.com/office/powerpoint/2010/main" val="1842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9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9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9" dur="19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9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900" tmFilter="0,0; .5, 1; 1, 1"/>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3"/>
          <p:cNvSpPr txBox="1"/>
          <p:nvPr/>
        </p:nvSpPr>
        <p:spPr>
          <a:xfrm rot="21013154">
            <a:off x="1646007" y="672739"/>
            <a:ext cx="9228308" cy="4339650"/>
          </a:xfrm>
          <a:prstGeom prst="rect">
            <a:avLst/>
          </a:prstGeom>
          <a:noFill/>
        </p:spPr>
        <p:txBody>
          <a:bodyPr wrap="square" rtlCol="0">
            <a:spAutoFit/>
          </a:bodyPr>
          <a:lstStyle/>
          <a:p>
            <a:pPr algn="ctr"/>
            <a:r>
              <a:rPr lang="en-US" altLang="zh-CN" sz="13800" dirty="0">
                <a:ln w="44450">
                  <a:solidFill>
                    <a:srgbClr val="FF0000"/>
                  </a:solidFill>
                </a:ln>
                <a:solidFill>
                  <a:srgbClr val="FCECD2"/>
                </a:solidFill>
                <a:latin typeface="ZapfChancery-Medium" panose="00000400000000000000" pitchFamily="2" charset="-93"/>
                <a:ea typeface="ZapfChancery-Medium" panose="00000400000000000000" pitchFamily="2" charset="-93"/>
                <a:cs typeface="ZapfChancery-Medium" panose="00000400000000000000" pitchFamily="2" charset="-93"/>
                <a:sym typeface="字魂27号-布丁体" panose="00000500000000000000" pitchFamily="2" charset="-122"/>
              </a:rPr>
              <a:t>CHÀO </a:t>
            </a:r>
            <a:endParaRPr lang="vi-VN" altLang="zh-CN" sz="13800" dirty="0">
              <a:ln w="44450">
                <a:solidFill>
                  <a:srgbClr val="FF0000"/>
                </a:solidFill>
              </a:ln>
              <a:solidFill>
                <a:srgbClr val="FCECD2"/>
              </a:solidFill>
              <a:latin typeface="ZapfChancery-Medium" panose="00000400000000000000" pitchFamily="2" charset="-93"/>
              <a:ea typeface="ZapfChancery-Medium" panose="00000400000000000000" pitchFamily="2" charset="-93"/>
              <a:cs typeface="ZapfChancery-Medium" panose="00000400000000000000" pitchFamily="2" charset="-93"/>
              <a:sym typeface="字魂27号-布丁体" panose="00000500000000000000" pitchFamily="2" charset="-122"/>
            </a:endParaRPr>
          </a:p>
          <a:p>
            <a:pPr algn="ctr"/>
            <a:r>
              <a:rPr lang="en-US" altLang="zh-CN" sz="13800" dirty="0">
                <a:ln w="44450">
                  <a:solidFill>
                    <a:srgbClr val="FF0000"/>
                  </a:solidFill>
                </a:ln>
                <a:solidFill>
                  <a:srgbClr val="FCECD2"/>
                </a:solidFill>
                <a:latin typeface="ZapfChancery-Medium" panose="00000400000000000000" pitchFamily="2" charset="-93"/>
                <a:ea typeface="ZapfChancery-Medium" panose="00000400000000000000" pitchFamily="2" charset="-93"/>
                <a:cs typeface="ZapfChancery-Medium" panose="00000400000000000000" pitchFamily="2" charset="-93"/>
                <a:sym typeface="字魂27号-布丁体" panose="00000500000000000000" pitchFamily="2" charset="-122"/>
              </a:rPr>
              <a:t>TẠM BIỆT</a:t>
            </a:r>
            <a:endParaRPr lang="zh-CN" altLang="en-US" sz="13800" dirty="0">
              <a:ln w="44450">
                <a:solidFill>
                  <a:srgbClr val="FF0000"/>
                </a:solidFill>
              </a:ln>
              <a:solidFill>
                <a:srgbClr val="FCECD2"/>
              </a:solidFill>
              <a:latin typeface="ZapfChancery-Medium" panose="00000400000000000000" pitchFamily="2" charset="-93"/>
              <a:ea typeface="ZapfChancery-Medium" panose="00000400000000000000" pitchFamily="2" charset="-93"/>
              <a:cs typeface="ZapfChancery-Medium" panose="00000400000000000000" pitchFamily="2" charset="-93"/>
              <a:sym typeface="字魂27号-布丁体" panose="00000500000000000000" pitchFamily="2" charset="-122"/>
            </a:endParaRPr>
          </a:p>
        </p:txBody>
      </p:sp>
      <p:sp>
        <p:nvSpPr>
          <p:cNvPr id="14" name="Rectangle 13"/>
          <p:cNvSpPr/>
          <p:nvPr/>
        </p:nvSpPr>
        <p:spPr>
          <a:xfrm rot="1342808">
            <a:off x="8667987" y="5227729"/>
            <a:ext cx="1134290" cy="390124"/>
          </a:xfrm>
          <a:prstGeom prst="rect">
            <a:avLst/>
          </a:prstGeom>
          <a:solidFill>
            <a:srgbClr val="F0E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15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148</Words>
  <Application>Microsoft Office PowerPoint</Application>
  <PresentationFormat>Widescreen</PresentationFormat>
  <Paragraphs>15</Paragraphs>
  <Slides>7</Slides>
  <Notes>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#9Slide05 Octavia Script</vt:lpstr>
      <vt:lpstr>ZapfChancery-Medium</vt:lpstr>
      <vt:lpstr>Arial</vt:lpstr>
      <vt:lpstr>Calibri</vt:lpstr>
      <vt:lpstr>字魂70号-灵悦黑体</vt:lpstr>
      <vt:lpstr>等线</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cp:lastModifiedBy>
  <cp:revision>16</cp:revision>
  <dcterms:created xsi:type="dcterms:W3CDTF">2022-10-08T01:45:17Z</dcterms:created>
  <dcterms:modified xsi:type="dcterms:W3CDTF">2025-11-05T16:33:46Z</dcterms:modified>
</cp:coreProperties>
</file>