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6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90" r:id="rId3"/>
    <p:sldMasterId id="2147483680" r:id="rId4"/>
    <p:sldMasterId id="2147483685" r:id="rId5"/>
    <p:sldMasterId id="2147483715" r:id="rId6"/>
    <p:sldMasterId id="2147483733" r:id="rId7"/>
  </p:sldMasterIdLst>
  <p:notesMasterIdLst>
    <p:notesMasterId r:id="rId19"/>
  </p:notesMasterIdLst>
  <p:handoutMasterIdLst>
    <p:handoutMasterId r:id="rId20"/>
  </p:handoutMasterIdLst>
  <p:sldIdLst>
    <p:sldId id="351" r:id="rId8"/>
    <p:sldId id="352" r:id="rId9"/>
    <p:sldId id="333" r:id="rId10"/>
    <p:sldId id="258" r:id="rId11"/>
    <p:sldId id="353" r:id="rId12"/>
    <p:sldId id="346" r:id="rId13"/>
    <p:sldId id="354" r:id="rId14"/>
    <p:sldId id="349" r:id="rId15"/>
    <p:sldId id="344" r:id="rId16"/>
    <p:sldId id="323" r:id="rId17"/>
    <p:sldId id="292" r:id="rId18"/>
  </p:sldIdLst>
  <p:sldSz cx="12192000" cy="6858000"/>
  <p:notesSz cx="6858000" cy="9144000"/>
  <p:embeddedFontLst>
    <p:embeddedFont>
      <p:font typeface="等线" panose="02010600030101010101" pitchFamily="2" charset="-122"/>
      <p:regular r:id="rId21"/>
      <p:bold r:id="rId22"/>
    </p:embeddedFont>
    <p:embeddedFont>
      <p:font typeface="#9Slide03 IcielUni Sans Heavy" panose="020B0604020202020204" charset="0"/>
      <p:bold r:id="rId23"/>
    </p:embeddedFont>
    <p:embeddedFont>
      <p:font typeface="#9Slide05 Aphrodite Pro" panose="020B0604020202020204" charset="0"/>
      <p:regular r:id="rId24"/>
    </p:embeddedFont>
    <p:embeddedFont>
      <p:font typeface="#9Slide07 Altus" panose="020B0604020202020204" charset="0"/>
      <p:regular r:id="rId25"/>
    </p:embeddedFont>
    <p:embeddedFont>
      <p:font typeface="#9Slide07 Cadena" panose="020B0604020202020204" charset="0"/>
      <p:bold r:id="rId26"/>
    </p:embeddedFont>
    <p:embeddedFont>
      <p:font typeface="#9Slide07 HoneyCream" panose="020B0604020202020204" charset="0"/>
      <p:regular r:id="rId27"/>
    </p:embeddedFont>
    <p:embeddedFont>
      <p:font typeface="#9Slide07 SVNMomento" panose="00000500000000000000" charset="0"/>
      <p:regular r:id="rId28"/>
    </p:embeddedFont>
    <p:embeddedFont>
      <p:font typeface="Cambria" panose="02040503050406030204" pitchFamily="18" charset="0"/>
      <p:regular r:id="rId29"/>
      <p:bold r:id="rId30"/>
      <p:italic r:id="rId31"/>
      <p:boldItalic r:id="rId32"/>
    </p:embeddedFont>
  </p:embeddedFontLst>
  <p:custDataLst>
    <p:tags r:id="rId3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760E"/>
    <a:srgbClr val="F9A239"/>
    <a:srgbClr val="F25880"/>
    <a:srgbClr val="F4760F"/>
    <a:srgbClr val="6ED8FF"/>
    <a:srgbClr val="3C9089"/>
    <a:srgbClr val="F1F8FD"/>
    <a:srgbClr val="275F5A"/>
    <a:srgbClr val="D7EAF9"/>
    <a:srgbClr val="CCE7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219" autoAdjust="0"/>
    <p:restoredTop sz="94630"/>
  </p:normalViewPr>
  <p:slideViewPr>
    <p:cSldViewPr snapToGrid="0">
      <p:cViewPr varScale="1">
        <p:scale>
          <a:sx n="83" d="100"/>
          <a:sy n="83" d="100"/>
        </p:scale>
        <p:origin x="61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3154" y="6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font" Target="fonts/font6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1.fntdata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font" Target="fonts/font5.fntdata"/><Relationship Id="rId33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handoutMaster" Target="handoutMasters/handout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1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91B31E8-C448-3720-E242-691DAF7573C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D7EFB8-8089-CBC3-9E6D-0B38070412C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CE6358-A6C2-4FA0-93C3-581090B657ED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B6D6A4-19EE-E486-71A4-9E8BF536919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68391C-5EF0-CB6A-7475-B1B90769304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0C8A49-91D5-4696-86FC-0CAB906476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4829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3A98F5-717E-45F8-93D1-7269B45DAD6B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F95A67-2869-4D78-A886-AF0B81BA4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2825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slideMaster" Target="../slideMasters/slideMaster6.xml"/><Relationship Id="rId5" Type="http://schemas.openxmlformats.org/officeDocument/2006/relationships/tags" Target="../tags/tag7.xml"/><Relationship Id="rId4" Type="http://schemas.openxmlformats.org/officeDocument/2006/relationships/tags" Target="../tags/tag6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slideMaster" Target="../slideMasters/slideMaster6.xml"/><Relationship Id="rId5" Type="http://schemas.openxmlformats.org/officeDocument/2006/relationships/tags" Target="../tags/tag12.xml"/><Relationship Id="rId4" Type="http://schemas.openxmlformats.org/officeDocument/2006/relationships/tags" Target="../tags/tag1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slideMaster" Target="../slideMasters/slideMaster6.xml"/><Relationship Id="rId5" Type="http://schemas.openxmlformats.org/officeDocument/2006/relationships/tags" Target="../tags/tag17.xml"/><Relationship Id="rId4" Type="http://schemas.openxmlformats.org/officeDocument/2006/relationships/tags" Target="../tags/tag16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tags" Target="../tags/tag20.xml"/><Relationship Id="rId7" Type="http://schemas.openxmlformats.org/officeDocument/2006/relationships/slideMaster" Target="../slideMasters/slideMaster6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tags" Target="../tags/tag23.xml"/><Relationship Id="rId5" Type="http://schemas.openxmlformats.org/officeDocument/2006/relationships/tags" Target="../tags/tag22.xml"/><Relationship Id="rId4" Type="http://schemas.openxmlformats.org/officeDocument/2006/relationships/tags" Target="../tags/tag21.xml"/></Relationships>
</file>

<file path=ppt/slideLayouts/_rels/slideLayout46.xml.rels><?xml version="1.0" encoding="UTF-8" standalone="yes"?>
<Relationships xmlns="http://schemas.openxmlformats.org/package/2006/relationships"><Relationship Id="rId8" Type="http://schemas.openxmlformats.org/officeDocument/2006/relationships/tags" Target="../tags/tag31.xml"/><Relationship Id="rId3" Type="http://schemas.openxmlformats.org/officeDocument/2006/relationships/tags" Target="../tags/tag26.xml"/><Relationship Id="rId7" Type="http://schemas.openxmlformats.org/officeDocument/2006/relationships/tags" Target="../tags/tag30.xml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tags" Target="../tags/tag29.xml"/><Relationship Id="rId5" Type="http://schemas.openxmlformats.org/officeDocument/2006/relationships/tags" Target="../tags/tag28.xml"/><Relationship Id="rId4" Type="http://schemas.openxmlformats.org/officeDocument/2006/relationships/tags" Target="../tags/tag27.xml"/><Relationship Id="rId9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tags" Target="../tags/tag34.xml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5" Type="http://schemas.openxmlformats.org/officeDocument/2006/relationships/slideMaster" Target="../slideMasters/slideMaster6.xml"/><Relationship Id="rId4" Type="http://schemas.openxmlformats.org/officeDocument/2006/relationships/tags" Target="../tags/tag35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4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tags" Target="../tags/tag41.xml"/><Relationship Id="rId7" Type="http://schemas.openxmlformats.org/officeDocument/2006/relationships/slideMaster" Target="../slideMasters/slideMaster6.xml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6" Type="http://schemas.openxmlformats.org/officeDocument/2006/relationships/tags" Target="../tags/tag44.xml"/><Relationship Id="rId5" Type="http://schemas.openxmlformats.org/officeDocument/2006/relationships/tags" Target="../tags/tag43.xml"/><Relationship Id="rId4" Type="http://schemas.openxmlformats.org/officeDocument/2006/relationships/tags" Target="../tags/tag4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tags" Target="../tags/tag47.xml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6" Type="http://schemas.openxmlformats.org/officeDocument/2006/relationships/slideMaster" Target="../slideMasters/slideMaster6.xml"/><Relationship Id="rId5" Type="http://schemas.openxmlformats.org/officeDocument/2006/relationships/tags" Target="../tags/tag49.xml"/><Relationship Id="rId4" Type="http://schemas.openxmlformats.org/officeDocument/2006/relationships/tags" Target="../tags/tag48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5" Type="http://schemas.openxmlformats.org/officeDocument/2006/relationships/slideMaster" Target="../slideMasters/slideMaster6.xml"/><Relationship Id="rId4" Type="http://schemas.openxmlformats.org/officeDocument/2006/relationships/tags" Target="../tags/tag53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6" Type="http://schemas.openxmlformats.org/officeDocument/2006/relationships/slideMaster" Target="../slideMasters/slideMaster6.xml"/><Relationship Id="rId5" Type="http://schemas.openxmlformats.org/officeDocument/2006/relationships/tags" Target="../tags/tag58.xml"/><Relationship Id="rId4" Type="http://schemas.openxmlformats.org/officeDocument/2006/relationships/tags" Target="../tags/tag57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8DE8A-2CE1-5353-CD33-B07003F698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93A05E-59C8-9BCD-28A9-8CC5031F78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27FFF8-0267-BEBB-7FA0-1371A837DC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C37A7-4E88-4A16-A696-360FC107F855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8D1629-322B-FB2B-8233-286B97686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61C5CC-A6D9-4B83-6287-44407B5B9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BC781-5528-4077-AFBD-5E208DA9B4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648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D56E7B-8B95-6A1A-F9F3-E9CD143AC2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86AE1D-AA3B-7445-AD98-5FF1D51A69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CD98D7-6BD8-E83F-FAA4-4BD16175F1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C37A7-4E88-4A16-A696-360FC107F855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1A02BE-63D8-560B-9B80-9BC57BFF7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A76E7-B566-ADDB-67C6-BED4BBEBE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BC781-5528-4077-AFBD-5E208DA9B4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836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A6D64C0-865C-2EAC-5A2E-C7BC4A87B18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1597C3-2440-2429-023B-206FC77184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DADF70-22C7-CAB2-21A6-1052CF8F5B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C37A7-4E88-4A16-A696-360FC107F855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AC35A5-0608-879A-61B9-0E15918BC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9A8571-EBF2-5841-ED36-3918060DF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BC781-5528-4077-AFBD-5E208DA9B4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282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2025/11/5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0745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2025/11/5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818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2025/11/5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5856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2025/11/5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6331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2025/11/5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1625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1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1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2025/11/5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7244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2025/11/5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0717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2025/11/5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0389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479F9F-5D50-0A66-73EE-545722E888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982209-0173-826E-7276-3ED285CFA6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0ECBE3-F9E2-324C-F5C2-18BB5F29E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C37A7-4E88-4A16-A696-360FC107F855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0C3755-32C3-78BE-BE71-AEB1B9C228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2AC182-234F-2214-A118-C1B16408F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BC781-5528-4077-AFBD-5E208DA9B4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959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2025/11/5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8568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2025/11/5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8073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2025/11/5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5388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2025/11/5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7240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8401050" y="1905000"/>
            <a:ext cx="2552700" cy="30289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842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1168432" y="1871003"/>
            <a:ext cx="3635924" cy="4471743"/>
          </a:xfrm>
          <a:custGeom>
            <a:avLst/>
            <a:gdLst>
              <a:gd name="connsiteX0" fmla="*/ 0 w 3635829"/>
              <a:gd name="connsiteY0" fmla="*/ 0 h 4471743"/>
              <a:gd name="connsiteX1" fmla="*/ 3635829 w 3635829"/>
              <a:gd name="connsiteY1" fmla="*/ 0 h 4471743"/>
              <a:gd name="connsiteX2" fmla="*/ 3635829 w 3635829"/>
              <a:gd name="connsiteY2" fmla="*/ 4471743 h 4471743"/>
              <a:gd name="connsiteX3" fmla="*/ 0 w 3635829"/>
              <a:gd name="connsiteY3" fmla="*/ 4471743 h 4471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35829" h="4471743">
                <a:moveTo>
                  <a:pt x="0" y="0"/>
                </a:moveTo>
                <a:lnTo>
                  <a:pt x="3635829" y="0"/>
                </a:lnTo>
                <a:lnTo>
                  <a:pt x="3635829" y="4471743"/>
                </a:lnTo>
                <a:lnTo>
                  <a:pt x="0" y="4471743"/>
                </a:lnTo>
                <a:close/>
              </a:path>
            </a:pathLst>
          </a:custGeom>
          <a:solidFill>
            <a:schemeClr val="bg1"/>
          </a:solidFill>
          <a:ln w="28575" cap="sq">
            <a:solidFill>
              <a:schemeClr val="bg1"/>
            </a:solidFill>
            <a:miter lim="800000"/>
          </a:ln>
          <a:effectLst>
            <a:outerShdw blurRad="139700" dist="38100" dir="2700000" algn="tl" rotWithShape="0">
              <a:prstClr val="black">
                <a:alpha val="38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4991233" y="667658"/>
            <a:ext cx="6032657" cy="2818492"/>
          </a:xfrm>
          <a:custGeom>
            <a:avLst/>
            <a:gdLst>
              <a:gd name="connsiteX0" fmla="*/ 0 w 6032499"/>
              <a:gd name="connsiteY0" fmla="*/ 0 h 2818492"/>
              <a:gd name="connsiteX1" fmla="*/ 6032499 w 6032499"/>
              <a:gd name="connsiteY1" fmla="*/ 0 h 2818492"/>
              <a:gd name="connsiteX2" fmla="*/ 6032499 w 6032499"/>
              <a:gd name="connsiteY2" fmla="*/ 2818492 h 2818492"/>
              <a:gd name="connsiteX3" fmla="*/ 0 w 6032499"/>
              <a:gd name="connsiteY3" fmla="*/ 2818492 h 2818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32499" h="2818492">
                <a:moveTo>
                  <a:pt x="0" y="0"/>
                </a:moveTo>
                <a:lnTo>
                  <a:pt x="6032499" y="0"/>
                </a:lnTo>
                <a:lnTo>
                  <a:pt x="6032499" y="2818492"/>
                </a:lnTo>
                <a:lnTo>
                  <a:pt x="0" y="2818492"/>
                </a:lnTo>
                <a:close/>
              </a:path>
            </a:pathLst>
          </a:custGeom>
          <a:solidFill>
            <a:schemeClr val="bg1"/>
          </a:solidFill>
          <a:ln w="28575" cap="sq">
            <a:solidFill>
              <a:schemeClr val="bg1"/>
            </a:solidFill>
            <a:miter lim="800000"/>
          </a:ln>
          <a:effectLst>
            <a:outerShdw blurRad="139700" dist="38100" dir="2700000" algn="tl" rotWithShape="0">
              <a:prstClr val="black">
                <a:alpha val="38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6096159" y="3657605"/>
            <a:ext cx="4927729" cy="2685141"/>
          </a:xfrm>
          <a:custGeom>
            <a:avLst/>
            <a:gdLst>
              <a:gd name="connsiteX0" fmla="*/ 0 w 4927600"/>
              <a:gd name="connsiteY0" fmla="*/ 0 h 2685141"/>
              <a:gd name="connsiteX1" fmla="*/ 4927600 w 4927600"/>
              <a:gd name="connsiteY1" fmla="*/ 0 h 2685141"/>
              <a:gd name="connsiteX2" fmla="*/ 4927600 w 4927600"/>
              <a:gd name="connsiteY2" fmla="*/ 2685141 h 2685141"/>
              <a:gd name="connsiteX3" fmla="*/ 0 w 4927600"/>
              <a:gd name="connsiteY3" fmla="*/ 2685141 h 2685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27600" h="2685141">
                <a:moveTo>
                  <a:pt x="0" y="0"/>
                </a:moveTo>
                <a:lnTo>
                  <a:pt x="4927600" y="0"/>
                </a:lnTo>
                <a:lnTo>
                  <a:pt x="4927600" y="2685141"/>
                </a:lnTo>
                <a:lnTo>
                  <a:pt x="0" y="2685141"/>
                </a:lnTo>
                <a:close/>
              </a:path>
            </a:pathLst>
          </a:custGeom>
          <a:solidFill>
            <a:schemeClr val="bg1"/>
          </a:solidFill>
          <a:ln w="28575" cap="sq">
            <a:solidFill>
              <a:schemeClr val="bg1"/>
            </a:solidFill>
            <a:miter lim="800000"/>
          </a:ln>
          <a:effectLst>
            <a:outerShdw blurRad="139700" dist="38100" dir="2700000" algn="tl" rotWithShape="0">
              <a:prstClr val="black">
                <a:alpha val="38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06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8596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 sz="10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456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/>
          <p:cNvSpPr/>
          <p:nvPr userDrawn="1"/>
        </p:nvSpPr>
        <p:spPr>
          <a:xfrm>
            <a:off x="1" y="-176981"/>
            <a:ext cx="12191999" cy="4291740"/>
          </a:xfrm>
          <a:custGeom>
            <a:avLst/>
            <a:gdLst>
              <a:gd name="connsiteX0" fmla="*/ 0 w 12191999"/>
              <a:gd name="connsiteY0" fmla="*/ 0 h 4291740"/>
              <a:gd name="connsiteX1" fmla="*/ 12191999 w 12191999"/>
              <a:gd name="connsiteY1" fmla="*/ 0 h 4291740"/>
              <a:gd name="connsiteX2" fmla="*/ 12191999 w 12191999"/>
              <a:gd name="connsiteY2" fmla="*/ 1244082 h 4291740"/>
              <a:gd name="connsiteX3" fmla="*/ 12191998 w 12191999"/>
              <a:gd name="connsiteY3" fmla="*/ 1244082 h 4291740"/>
              <a:gd name="connsiteX4" fmla="*/ 12191998 w 12191999"/>
              <a:gd name="connsiteY4" fmla="*/ 3713545 h 4291740"/>
              <a:gd name="connsiteX5" fmla="*/ 9905998 w 12191999"/>
              <a:gd name="connsiteY5" fmla="*/ 4122524 h 4291740"/>
              <a:gd name="connsiteX6" fmla="*/ 9905998 w 12191999"/>
              <a:gd name="connsiteY6" fmla="*/ 4125232 h 4291740"/>
              <a:gd name="connsiteX7" fmla="*/ 9857087 w 12191999"/>
              <a:gd name="connsiteY7" fmla="*/ 4136195 h 4291740"/>
              <a:gd name="connsiteX8" fmla="*/ 9690569 w 12191999"/>
              <a:gd name="connsiteY8" fmla="*/ 4182739 h 4291740"/>
              <a:gd name="connsiteX9" fmla="*/ 8839877 w 12191999"/>
              <a:gd name="connsiteY9" fmla="*/ 4291723 h 4291740"/>
              <a:gd name="connsiteX10" fmla="*/ 8765196 w 12191999"/>
              <a:gd name="connsiteY10" fmla="*/ 4290006 h 4291740"/>
              <a:gd name="connsiteX11" fmla="*/ 8717158 w 12191999"/>
              <a:gd name="connsiteY11" fmla="*/ 4291490 h 4291740"/>
              <a:gd name="connsiteX12" fmla="*/ 7673594 w 12191999"/>
              <a:gd name="connsiteY12" fmla="*/ 4138313 h 4291740"/>
              <a:gd name="connsiteX13" fmla="*/ 7659974 w 12191999"/>
              <a:gd name="connsiteY13" fmla="*/ 4134175 h 4291740"/>
              <a:gd name="connsiteX14" fmla="*/ 7619998 w 12191999"/>
              <a:gd name="connsiteY14" fmla="*/ 4125232 h 4291740"/>
              <a:gd name="connsiteX15" fmla="*/ 7619998 w 12191999"/>
              <a:gd name="connsiteY15" fmla="*/ 4122032 h 4291740"/>
              <a:gd name="connsiteX16" fmla="*/ 7465547 w 12191999"/>
              <a:gd name="connsiteY16" fmla="*/ 4075115 h 4291740"/>
              <a:gd name="connsiteX17" fmla="*/ 5541753 w 12191999"/>
              <a:gd name="connsiteY17" fmla="*/ 3716264 h 4291740"/>
              <a:gd name="connsiteX18" fmla="*/ 5333999 w 12191999"/>
              <a:gd name="connsiteY18" fmla="*/ 3713545 h 4291740"/>
              <a:gd name="connsiteX19" fmla="*/ 5091621 w 12191999"/>
              <a:gd name="connsiteY19" fmla="*/ 3716264 h 4291740"/>
              <a:gd name="connsiteX20" fmla="*/ 235032 w 12191999"/>
              <a:gd name="connsiteY20" fmla="*/ 4170386 h 4291740"/>
              <a:gd name="connsiteX21" fmla="*/ 0 w 12191999"/>
              <a:gd name="connsiteY21" fmla="*/ 4125232 h 4291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2191999" h="4291740">
                <a:moveTo>
                  <a:pt x="0" y="0"/>
                </a:moveTo>
                <a:lnTo>
                  <a:pt x="12191999" y="0"/>
                </a:lnTo>
                <a:lnTo>
                  <a:pt x="12191999" y="1244082"/>
                </a:lnTo>
                <a:lnTo>
                  <a:pt x="12191998" y="1244082"/>
                </a:lnTo>
                <a:lnTo>
                  <a:pt x="12191998" y="3713545"/>
                </a:lnTo>
                <a:cubicBezTo>
                  <a:pt x="11048998" y="3713545"/>
                  <a:pt x="10477498" y="3951890"/>
                  <a:pt x="9905998" y="4122524"/>
                </a:cubicBezTo>
                <a:lnTo>
                  <a:pt x="9905998" y="4125232"/>
                </a:lnTo>
                <a:lnTo>
                  <a:pt x="9857087" y="4136195"/>
                </a:lnTo>
                <a:lnTo>
                  <a:pt x="9690569" y="4182739"/>
                </a:lnTo>
                <a:cubicBezTo>
                  <a:pt x="9436631" y="4247894"/>
                  <a:pt x="9169020" y="4292764"/>
                  <a:pt x="8839877" y="4291723"/>
                </a:cubicBezTo>
                <a:lnTo>
                  <a:pt x="8765196" y="4290006"/>
                </a:lnTo>
                <a:lnTo>
                  <a:pt x="8717158" y="4291490"/>
                </a:lnTo>
                <a:cubicBezTo>
                  <a:pt x="8302351" y="4296392"/>
                  <a:pt x="7985321" y="4228826"/>
                  <a:pt x="7673594" y="4138313"/>
                </a:cubicBezTo>
                <a:lnTo>
                  <a:pt x="7659974" y="4134175"/>
                </a:lnTo>
                <a:lnTo>
                  <a:pt x="7619998" y="4125232"/>
                </a:lnTo>
                <a:lnTo>
                  <a:pt x="7619998" y="4122032"/>
                </a:lnTo>
                <a:lnTo>
                  <a:pt x="7465547" y="4075115"/>
                </a:lnTo>
                <a:cubicBezTo>
                  <a:pt x="6977201" y="3922257"/>
                  <a:pt x="6451962" y="3740504"/>
                  <a:pt x="5541753" y="3716264"/>
                </a:cubicBezTo>
                <a:lnTo>
                  <a:pt x="5333999" y="3713545"/>
                </a:lnTo>
                <a:lnTo>
                  <a:pt x="5091621" y="3716264"/>
                </a:lnTo>
                <a:cubicBezTo>
                  <a:pt x="2740246" y="3769940"/>
                  <a:pt x="2590994" y="4595906"/>
                  <a:pt x="235032" y="4170386"/>
                </a:cubicBezTo>
                <a:lnTo>
                  <a:pt x="0" y="4125232"/>
                </a:lnTo>
                <a:close/>
              </a:path>
            </a:pathLst>
          </a:custGeom>
          <a:solidFill>
            <a:srgbClr val="9D4D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681" y="1156519"/>
            <a:ext cx="9199044" cy="5146631"/>
          </a:xfrm>
          <a:prstGeom prst="rect">
            <a:avLst/>
          </a:prstGeom>
        </p:spPr>
      </p:pic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0140" y="1410612"/>
            <a:ext cx="5801591" cy="3627203"/>
          </a:xfrm>
          <a:custGeom>
            <a:avLst/>
            <a:gdLst>
              <a:gd name="connsiteX0" fmla="*/ 0 w 5778698"/>
              <a:gd name="connsiteY0" fmla="*/ 0 h 3627202"/>
              <a:gd name="connsiteX1" fmla="*/ 5778698 w 5778698"/>
              <a:gd name="connsiteY1" fmla="*/ 0 h 3627202"/>
              <a:gd name="connsiteX2" fmla="*/ 5778698 w 5778698"/>
              <a:gd name="connsiteY2" fmla="*/ 3627202 h 3627202"/>
              <a:gd name="connsiteX3" fmla="*/ 0 w 5778698"/>
              <a:gd name="connsiteY3" fmla="*/ 3627202 h 3627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78698" h="3627202">
                <a:moveTo>
                  <a:pt x="0" y="0"/>
                </a:moveTo>
                <a:lnTo>
                  <a:pt x="5778698" y="0"/>
                </a:lnTo>
                <a:lnTo>
                  <a:pt x="5778698" y="3627202"/>
                </a:lnTo>
                <a:lnTo>
                  <a:pt x="0" y="3627202"/>
                </a:lnTo>
                <a:close/>
              </a:path>
            </a:pathLst>
          </a:custGeom>
          <a:pattFill prst="ltUpDiag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wrap="square">
            <a:noAutofit/>
          </a:bodyPr>
          <a:lstStyle>
            <a:lvl1pPr>
              <a:defRPr lang="en-US" sz="1400" b="1" i="1" dirty="0"/>
            </a:lvl1pPr>
          </a:lstStyle>
          <a:p>
            <a:pPr marL="0" lv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8880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535808" y="449028"/>
            <a:ext cx="11120386" cy="5959944"/>
          </a:xfrm>
          <a:custGeom>
            <a:avLst/>
            <a:gdLst>
              <a:gd name="connsiteX0" fmla="*/ 0 w 11120386"/>
              <a:gd name="connsiteY0" fmla="*/ 0 h 5959944"/>
              <a:gd name="connsiteX1" fmla="*/ 11120386 w 11120386"/>
              <a:gd name="connsiteY1" fmla="*/ 0 h 5959944"/>
              <a:gd name="connsiteX2" fmla="*/ 11120386 w 11120386"/>
              <a:gd name="connsiteY2" fmla="*/ 5959944 h 5959944"/>
              <a:gd name="connsiteX3" fmla="*/ 0 w 11120386"/>
              <a:gd name="connsiteY3" fmla="*/ 5959944 h 5959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20386" h="5959944">
                <a:moveTo>
                  <a:pt x="0" y="0"/>
                </a:moveTo>
                <a:lnTo>
                  <a:pt x="11120386" y="0"/>
                </a:lnTo>
                <a:lnTo>
                  <a:pt x="11120386" y="5959944"/>
                </a:lnTo>
                <a:lnTo>
                  <a:pt x="0" y="5959944"/>
                </a:lnTo>
                <a:close/>
              </a:path>
            </a:pathLst>
          </a:custGeom>
          <a:solidFill>
            <a:schemeClr val="accent1"/>
          </a:solidFill>
          <a:effectLst>
            <a:outerShdw blurRad="2413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9170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07E773-95D5-ABFD-0D12-2D920DDD6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099A52-9C9F-05D5-3C86-BC19B7DEEE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B524EA-9B3A-1573-9C68-630BCEA083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C37A7-4E88-4A16-A696-360FC107F855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D46DE9-E939-EB88-029A-1C8BC8070B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5F61FD-A546-4FC0-DEC1-47484A968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BC781-5528-4077-AFBD-5E208DA9B4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566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1999" cy="6858000"/>
          </a:xfrm>
          <a:prstGeom prst="rect">
            <a:avLst/>
          </a:prstGeom>
        </p:spPr>
        <p:txBody>
          <a:bodyPr anchor="ctr"/>
          <a:lstStyle>
            <a:lvl1pPr>
              <a:defRPr sz="400"/>
            </a:lvl1pPr>
          </a:lstStyle>
          <a:p>
            <a:r>
              <a:rPr lang="en-US" dirty="0"/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2854591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2721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1">
            <a:extLst>
              <a:ext uri="{FF2B5EF4-FFF2-40B4-BE49-F238E27FC236}">
                <a16:creationId xmlns:a16="http://schemas.microsoft.com/office/drawing/2014/main" id="{0114BE7A-E994-1165-77B8-BCC0370D08D1}"/>
              </a:ext>
            </a:extLst>
          </p:cNvPr>
          <p:cNvGrpSpPr/>
          <p:nvPr userDrawn="1"/>
        </p:nvGrpSpPr>
        <p:grpSpPr>
          <a:xfrm>
            <a:off x="10160" y="0"/>
            <a:ext cx="12182475" cy="6911975"/>
            <a:chOff x="0" y="0"/>
            <a:chExt cx="19185" cy="10885"/>
          </a:xfrm>
        </p:grpSpPr>
        <p:pic>
          <p:nvPicPr>
            <p:cNvPr id="3" name="图片 5" descr="34">
              <a:extLst>
                <a:ext uri="{FF2B5EF4-FFF2-40B4-BE49-F238E27FC236}">
                  <a16:creationId xmlns:a16="http://schemas.microsoft.com/office/drawing/2014/main" id="{B25A045F-DBF4-0FD2-0184-FBCE8EB176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5114"/>
              <a:ext cx="19185" cy="5771"/>
            </a:xfrm>
            <a:prstGeom prst="rect">
              <a:avLst/>
            </a:prstGeom>
          </p:spPr>
        </p:pic>
        <p:sp>
          <p:nvSpPr>
            <p:cNvPr id="4" name="矩形 1">
              <a:extLst>
                <a:ext uri="{FF2B5EF4-FFF2-40B4-BE49-F238E27FC236}">
                  <a16:creationId xmlns:a16="http://schemas.microsoft.com/office/drawing/2014/main" id="{61B482F6-AC07-4738-63D2-D48521351B15}"/>
                </a:ext>
              </a:extLst>
            </p:cNvPr>
            <p:cNvSpPr/>
            <p:nvPr/>
          </p:nvSpPr>
          <p:spPr>
            <a:xfrm>
              <a:off x="469" y="456"/>
              <a:ext cx="18206" cy="99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5" name="图片 2" descr="35">
              <a:extLst>
                <a:ext uri="{FF2B5EF4-FFF2-40B4-BE49-F238E27FC236}">
                  <a16:creationId xmlns:a16="http://schemas.microsoft.com/office/drawing/2014/main" id="{5B4420A7-4324-0CAC-3BFD-907DAF9C48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9185" cy="91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86864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982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字魂105号-简雅黑" panose="00000500000000000000" charset="-122"/>
                <a:ea typeface="字魂105号-简雅黑" panose="00000500000000000000" charset="-122"/>
              </a:defRPr>
            </a:lvl1pPr>
          </a:lstStyle>
          <a:p>
            <a:fld id="{D997B5FA-0921-464F-AAE1-844C04324D75}" type="datetimeFigureOut">
              <a:rPr lang="zh-CN" altLang="en-US" smtClean="0"/>
              <a:t>2025/11/5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字魂105号-简雅黑" panose="00000500000000000000" charset="-122"/>
                <a:ea typeface="字魂105号-简雅黑" panose="000005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字魂105号-简雅黑" panose="00000500000000000000" charset="-122"/>
                <a:ea typeface="字魂105号-简雅黑" panose="00000500000000000000" charset="-122"/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782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8676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8721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432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0123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1">
            <a:extLst>
              <a:ext uri="{FF2B5EF4-FFF2-40B4-BE49-F238E27FC236}">
                <a16:creationId xmlns:a16="http://schemas.microsoft.com/office/drawing/2014/main" id="{0114BE7A-E994-1165-77B8-BCC0370D08D1}"/>
              </a:ext>
            </a:extLst>
          </p:cNvPr>
          <p:cNvGrpSpPr/>
          <p:nvPr userDrawn="1"/>
        </p:nvGrpSpPr>
        <p:grpSpPr>
          <a:xfrm>
            <a:off x="10160" y="0"/>
            <a:ext cx="12182475" cy="6911975"/>
            <a:chOff x="0" y="0"/>
            <a:chExt cx="19185" cy="10885"/>
          </a:xfrm>
        </p:grpSpPr>
        <p:pic>
          <p:nvPicPr>
            <p:cNvPr id="3" name="图片 5" descr="34">
              <a:extLst>
                <a:ext uri="{FF2B5EF4-FFF2-40B4-BE49-F238E27FC236}">
                  <a16:creationId xmlns:a16="http://schemas.microsoft.com/office/drawing/2014/main" id="{B25A045F-DBF4-0FD2-0184-FBCE8EB176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5114"/>
              <a:ext cx="19185" cy="5771"/>
            </a:xfrm>
            <a:prstGeom prst="rect">
              <a:avLst/>
            </a:prstGeom>
          </p:spPr>
        </p:pic>
        <p:sp>
          <p:nvSpPr>
            <p:cNvPr id="4" name="矩形 1">
              <a:extLst>
                <a:ext uri="{FF2B5EF4-FFF2-40B4-BE49-F238E27FC236}">
                  <a16:creationId xmlns:a16="http://schemas.microsoft.com/office/drawing/2014/main" id="{61B482F6-AC07-4738-63D2-D48521351B15}"/>
                </a:ext>
              </a:extLst>
            </p:cNvPr>
            <p:cNvSpPr/>
            <p:nvPr/>
          </p:nvSpPr>
          <p:spPr>
            <a:xfrm>
              <a:off x="469" y="456"/>
              <a:ext cx="18206" cy="99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5" name="图片 2" descr="35">
              <a:extLst>
                <a:ext uri="{FF2B5EF4-FFF2-40B4-BE49-F238E27FC236}">
                  <a16:creationId xmlns:a16="http://schemas.microsoft.com/office/drawing/2014/main" id="{5B4420A7-4324-0CAC-3BFD-907DAF9C48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9185" cy="91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20263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C26212-7A58-AFBA-EE9B-94E4B5526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2D34F3-2C6F-00F5-EABE-C43A6E97AC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1584B5-2E65-F00D-0A41-514525A937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CE0FCA-94B9-4ED8-0E2C-9E30A8E5B5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C37A7-4E88-4A16-A696-360FC107F855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2925DF-7353-0913-FD59-7C3C8149CD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8B4DA9-F1E7-3E81-D981-5B7DDEB2E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BC781-5528-4077-AFBD-5E208DA9B4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147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7469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字魂105号-简雅黑" panose="00000500000000000000" charset="-122"/>
                <a:ea typeface="字魂105号-简雅黑" panose="00000500000000000000" charset="-122"/>
              </a:defRPr>
            </a:lvl1pPr>
          </a:lstStyle>
          <a:p>
            <a:fld id="{D997B5FA-0921-464F-AAE1-844C04324D75}" type="datetimeFigureOut">
              <a:rPr lang="zh-CN" altLang="en-US" smtClean="0"/>
              <a:t>2025/11/5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字魂105号-简雅黑" panose="00000500000000000000" charset="-122"/>
                <a:ea typeface="字魂105号-简雅黑" panose="000005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字魂105号-简雅黑" panose="00000500000000000000" charset="-122"/>
                <a:ea typeface="字魂105号-简雅黑" panose="00000500000000000000" charset="-122"/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0338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7594474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7629035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2216628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135689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6311344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6265584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960157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FD9D74-47D9-4702-A33C-335B63B48DB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2025/11/5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BC47A4-756D-490B-A52F-7D9E2C9FC05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18013881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D2A54-42DA-DE40-7F00-CA3EB379A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176E5C-E86A-C874-F694-162427D0C7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39507D-2D0F-B027-2F53-A3A9F48650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553851-B2EA-9C3F-24B9-6B68F7B7BD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FCDFED-5BD9-BD69-B797-6DB0AAF547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6BABACC-6E5F-F437-6EB1-BC8171AC13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C37A7-4E88-4A16-A696-360FC107F855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726612E-4F37-0471-2C23-2258B8A03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CFEDCB2-674E-0BE9-9340-DFB893A6F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BC781-5528-4077-AFBD-5E208DA9B4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873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9049317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900932449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256659298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1A7980-9B64-470E-B5BF-E0BC15569E5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08180F-7BEC-4E49-970D-E086EBE311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199611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1A7980-9B64-470E-B5BF-E0BC15569E5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08180F-7BEC-4E49-970D-E086EBE311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242764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1A7980-9B64-470E-B5BF-E0BC15569E5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08180F-7BEC-4E49-970D-E086EBE311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474424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1A7980-9B64-470E-B5BF-E0BC15569E5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08180F-7BEC-4E49-970D-E086EBE311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382656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1A7980-9B64-470E-B5BF-E0BC15569E5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08180F-7BEC-4E49-970D-E086EBE311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56974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1A7980-9B64-470E-B5BF-E0BC15569E5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08180F-7BEC-4E49-970D-E086EBE311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102392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1A7980-9B64-470E-B5BF-E0BC15569E5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08180F-7BEC-4E49-970D-E086EBE311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6303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874E84-6473-7C72-CE40-6596028BF3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6A1882D-A782-E83C-ADCA-BC0FD8EEB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C37A7-4E88-4A16-A696-360FC107F855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ABA198-F3F9-A257-90CE-BFEFC4DBAA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F3B972-9A66-D96A-048C-A7FB602D3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BC781-5528-4077-AFBD-5E208DA9B4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937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1A7980-9B64-470E-B5BF-E0BC15569E5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08180F-7BEC-4E49-970D-E086EBE311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476212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1A7980-9B64-470E-B5BF-E0BC15569E5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08180F-7BEC-4E49-970D-E086EBE311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720315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1A7980-9B64-470E-B5BF-E0BC15569E5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08180F-7BEC-4E49-970D-E086EBE311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673457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1A7980-9B64-470E-B5BF-E0BC15569E5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08180F-7BEC-4E49-970D-E086EBE311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345347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0738339" y="0"/>
            <a:ext cx="2110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#9Slide07 SVNMomento" panose="00000500000000000000" pitchFamily="2" charset="0"/>
                <a:ea typeface="+mn-ea"/>
                <a:cs typeface="+mn-cs"/>
              </a:rPr>
              <a:t>Măng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#9Slide07 SVNMomento" panose="00000500000000000000" pitchFamily="2" charset="0"/>
                <a:ea typeface="+mn-ea"/>
                <a:cs typeface="+mn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511043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0738339" y="0"/>
            <a:ext cx="2110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#9Slide07 SVNMomento" panose="00000500000000000000" pitchFamily="2" charset="0"/>
                <a:ea typeface="+mn-ea"/>
                <a:cs typeface="+mn-cs"/>
              </a:rPr>
              <a:t>Măng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#9Slide07 SVNMomento" panose="00000500000000000000" pitchFamily="2" charset="0"/>
                <a:ea typeface="+mn-ea"/>
                <a:cs typeface="+mn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754571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3644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39297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E2E83B-5E2F-B619-8AB7-A2F9B7CF9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C37A7-4E88-4A16-A696-360FC107F855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109755E-2451-60D7-145C-67F2CC062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940174-864E-DDAF-ED9F-6D4FE661E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BC781-5528-4077-AFBD-5E208DA9B4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370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52796E-B249-A06B-B454-61CBB55B2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C5DD99-8BC6-6617-BE41-5A3C545D5E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1FF282-A7BC-6118-C24F-302B8166AA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DBEBCB-D846-8588-5663-BA93CAECCD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C37A7-4E88-4A16-A696-360FC107F855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6F4053-D38D-6308-3A3C-C19B130D7B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257ED5-F2BE-B357-0A98-0DC6608EC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BC781-5528-4077-AFBD-5E208DA9B4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999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59466-433A-78C8-9518-C2FFCB42F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A59DC8C-C644-6E35-B248-77F34D49BE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C32E2E-80B9-5157-EF54-5F30F40CF5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D5580D-4982-666E-84F1-678A1931D9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C37A7-4E88-4A16-A696-360FC107F855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EED7DD-ABD5-25CA-F31A-935DA2764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72D52B-B042-9584-7EBF-BF76878414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BC781-5528-4077-AFBD-5E208DA9B4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312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image" Target="../media/image5.png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hyperlink" Target="https://www.facebook.com/groups/629898828017053" TargetMode="Externa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image" Target="../media/image4.png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3.png"/><Relationship Id="rId5" Type="http://schemas.openxmlformats.org/officeDocument/2006/relationships/theme" Target="../theme/theme3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34.xml"/><Relationship Id="rId9" Type="http://schemas.openxmlformats.org/officeDocument/2006/relationships/hyperlink" Target="https://www.facebook.com/groups/629898828017053" TargetMode="Externa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theme" Target="../theme/theme4.xml"/><Relationship Id="rId9" Type="http://schemas.openxmlformats.org/officeDocument/2006/relationships/image" Target="../media/image5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.png"/><Relationship Id="rId5" Type="http://schemas.openxmlformats.org/officeDocument/2006/relationships/theme" Target="../theme/theme5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41.xml"/><Relationship Id="rId9" Type="http://schemas.openxmlformats.org/officeDocument/2006/relationships/hyperlink" Target="https://www.facebook.com/groups/629898828017053" TargetMode="Externa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tags" Target="../tags/tag2.xml"/><Relationship Id="rId18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6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43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51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image" Target="../media/image9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55.xml"/><Relationship Id="rId21" Type="http://schemas.openxmlformats.org/officeDocument/2006/relationships/image" Target="../media/image5.png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54.xml"/><Relationship Id="rId16" Type="http://schemas.openxmlformats.org/officeDocument/2006/relationships/theme" Target="../theme/theme7.xml"/><Relationship Id="rId20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62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2CF19D9-1326-CD64-0884-458C54257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57A7A9-C334-2276-BD61-8C2C865B80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8943FB-7743-3C1D-BC9A-C5A4746588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FC37A7-4E88-4A16-A696-360FC107F855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528820-79BF-FE42-9F90-09DB95D9A9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95CEC3-E878-5ABF-2138-33544AA98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BBC781-5528-4077-AFBD-5E208DA9B47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853571CC-4D84-62EB-92FB-A9EE032CE5B2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60052BC-3891-4FFE-BF71-73FE958BD92B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D6DC1EF-8FFD-94AE-66EF-45B520D8F9F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AA85988-3A51-674A-F0C3-F92947DE597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B425FA7-F39F-1209-7F24-478C6F73955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047DD19-6DA9-852C-0008-8FD91045C94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B919E730-5A61-31DB-EDB9-C87FDB375580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1D7A667-976E-6B53-935A-3CFDF0840C56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97F2F69-D5FC-6E2C-466E-7B7809DEDA67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D2BDA70-F819-52D8-FD3C-C034042C9FD0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23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ea typeface="思源黑体 CN Bold" panose="020B0800000000000000" pitchFamily="34" charset="-122"/>
                <a:cs typeface="字魂59号-创粗黑" panose="00000500000000000000" charset="-122"/>
              </a:defRPr>
            </a:lvl1pPr>
          </a:lstStyle>
          <a:p>
            <a:fld id="{530820CF-B880-4189-942D-D702A7CBA730}" type="datetimeFigureOut">
              <a:rPr lang="zh-CN" altLang="en-US" smtClean="0"/>
              <a:t>2025/11/5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ea typeface="思源黑体 CN Bold" panose="020B0800000000000000" pitchFamily="34" charset="-122"/>
                <a:cs typeface="字魂59号-创粗黑" panose="000005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ea typeface="思源黑体 CN Bold" panose="020B0800000000000000" pitchFamily="34" charset="-122"/>
                <a:cs typeface="字魂59号-创粗黑" panose="00000500000000000000" charset="-122"/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BFE8243-83E5-426B-A7E1-94B84D650C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5041B13-6C57-DC72-D1E1-0064908C54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364C5802-F4D0-11B5-3176-DBF6CEF9BA8F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2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8EA0EA1-3426-B3F7-55AA-D584BD1AD262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D1C2627-D998-7652-BDCA-33CA5237DBBA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5303BA3-EB86-C325-12E5-03FDFB282C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9C0193A-A4B7-D5E3-8D66-70E5D7B410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8F02182-2262-7D36-52C1-66316AAEB5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2101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98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</p:sldLayoutIdLst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思源黑体 CN Bold" panose="020B0800000000000000" pitchFamily="34" charset="-122"/>
          <a:cs typeface="字魂59号-创粗黑" panose="00000500000000000000" charset="-122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FE8243-83E5-426B-A7E1-94B84D650C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041B13-6C57-DC72-D1E1-0064908C54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364C5802-F4D0-11B5-3176-DBF6CEF9BA8F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8EA0EA1-3426-B3F7-55AA-D584BD1AD262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D1C2627-D998-7652-BDCA-33CA5237DBBA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5303BA3-EB86-C325-12E5-03FDFB282C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9C0193A-A4B7-D5E3-8D66-70E5D7B410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8F02182-2262-7D36-52C1-66316AAEB5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8036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</p:sldLayoutIdLst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FE8243-83E5-426B-A7E1-94B84D650C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041B13-6C57-DC72-D1E1-0064908C54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364C5802-F4D0-11B5-3176-DBF6CEF9BA8F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8EA0EA1-3426-B3F7-55AA-D584BD1AD262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D1C2627-D998-7652-BDCA-33CA5237DBBA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5303BA3-EB86-C325-12E5-03FDFB282C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9C0193A-A4B7-D5E3-8D66-70E5D7B410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8F02182-2262-7D36-52C1-66316AAEB5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854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</p:sldLayoutIdLst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FE8243-83E5-426B-A7E1-94B84D650C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041B13-6C57-DC72-D1E1-0064908C54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364C5802-F4D0-11B5-3176-DBF6CEF9BA8F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8EA0EA1-3426-B3F7-55AA-D584BD1AD262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D1C2627-D998-7652-BDCA-33CA5237DBBA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5303BA3-EB86-C325-12E5-03FDFB282C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9C0193A-A4B7-D5E3-8D66-70E5D7B410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8F02182-2262-7D36-52C1-66316AAEB5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5588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</p:sldLayoutIdLst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FE8243-83E5-426B-A7E1-94B84D650C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041B13-6C57-DC72-D1E1-0064908C54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364C5802-F4D0-11B5-3176-DBF6CEF9BA8F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8EA0EA1-3426-B3F7-55AA-D584BD1AD262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D1C2627-D998-7652-BDCA-33CA5237DBBA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5303BA3-EB86-C325-12E5-03FDFB282C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9C0193A-A4B7-D5E3-8D66-70E5D7B410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8F02182-2262-7D36-52C1-66316AAEB5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</p:spTree>
    <p:custDataLst>
      <p:tags r:id="rId13"/>
    </p:custDataLst>
    <p:extLst>
      <p:ext uri="{BB962C8B-B14F-4D97-AF65-F5344CB8AC3E}">
        <p14:creationId xmlns:p14="http://schemas.microsoft.com/office/powerpoint/2010/main" val="1098185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9" r:id="rId8"/>
    <p:sldLayoutId id="2147483730" r:id="rId9"/>
    <p:sldLayoutId id="2147483731" r:id="rId10"/>
    <p:sldLayoutId id="2147483732" r:id="rId11"/>
  </p:sldLayoutIdLst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1A7980-9B64-470E-B5BF-E0BC15569E5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08180F-7BEC-4E49-970D-E086EBE311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BFE8243-83E5-426B-A7E1-94B84D650C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5041B13-6C57-DC72-D1E1-0064908C54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364C5802-F4D0-11B5-3176-DBF6CEF9BA8F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2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8EA0EA1-3426-B3F7-55AA-D584BD1AD262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273FEA2-DCE8-F6CA-0E55-FAA315957C17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Hồng Linh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ED1C2627-D998-7652-BDCA-33CA5237DBBA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5303BA3-EB86-C325-12E5-03FDFB282C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9C0193A-A4B7-D5E3-8D66-70E5D7B410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8F02182-2262-7D36-52C1-66316AAEB5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7A229FA-3DF9-10C6-2AC8-D1C697149FA4}"/>
              </a:ext>
            </a:extLst>
          </p:cNvPr>
          <p:cNvSpPr txBox="1"/>
          <p:nvPr userDrawn="1"/>
        </p:nvSpPr>
        <p:spPr>
          <a:xfrm>
            <a:off x="9699945" y="-789958"/>
            <a:ext cx="2746978" cy="113776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11046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2" r:id="rId8"/>
    <p:sldLayoutId id="2147483743" r:id="rId9"/>
    <p:sldLayoutId id="2147483744" r:id="rId10"/>
    <p:sldLayoutId id="2147483745" r:id="rId11"/>
    <p:sldLayoutId id="2147483746" r:id="rId12"/>
    <p:sldLayoutId id="2147483755" r:id="rId13"/>
    <p:sldLayoutId id="2147483761" r:id="rId14"/>
    <p:sldLayoutId id="2147483762" r:id="rId15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3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8.png"/><Relationship Id="rId7" Type="http://schemas.openxmlformats.org/officeDocument/2006/relationships/image" Target="../media/image1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png"/><Relationship Id="rId5" Type="http://schemas.openxmlformats.org/officeDocument/2006/relationships/image" Target="../media/image37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7.png"/><Relationship Id="rId7" Type="http://schemas.openxmlformats.org/officeDocument/2006/relationships/image" Target="../media/image2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7.png"/><Relationship Id="rId5" Type="http://schemas.openxmlformats.org/officeDocument/2006/relationships/image" Target="../media/image23.png"/><Relationship Id="rId4" Type="http://schemas.openxmlformats.org/officeDocument/2006/relationships/image" Target="../media/image8.png"/><Relationship Id="rId9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64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7.png"/><Relationship Id="rId5" Type="http://schemas.openxmlformats.org/officeDocument/2006/relationships/image" Target="../media/image23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3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32.png"/><Relationship Id="rId5" Type="http://schemas.openxmlformats.org/officeDocument/2006/relationships/image" Target="../media/image23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34.png"/><Relationship Id="rId5" Type="http://schemas.openxmlformats.org/officeDocument/2006/relationships/image" Target="../media/image23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F3A6380-FF62-81B6-084D-2D9673AE8AA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404567" y="1245823"/>
            <a:ext cx="3775595" cy="10285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708E80E-1113-DF58-2FB4-9F7A7FF4B8D2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91610" y="1783067"/>
            <a:ext cx="6888399" cy="31930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E2E9803-1C1B-B945-B457-297B14A10B3A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365" y="4279886"/>
            <a:ext cx="2921000" cy="1600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9083" y="-128156"/>
            <a:ext cx="2032917" cy="203291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773" y="4371385"/>
            <a:ext cx="1341236" cy="228010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57E0C4C-86EA-3F8C-AABA-EFF057B0442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2" t="27821"/>
          <a:stretch/>
        </p:blipFill>
        <p:spPr>
          <a:xfrm>
            <a:off x="6902937" y="2720233"/>
            <a:ext cx="2456836" cy="41377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0579191-0543-0BC9-D8F1-C1D0DB2CE35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9" t="37211" r="70260" b="836"/>
          <a:stretch/>
        </p:blipFill>
        <p:spPr>
          <a:xfrm flipH="1">
            <a:off x="38782" y="3793043"/>
            <a:ext cx="2017408" cy="316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393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00273"/>
            <a:ext cx="12201525" cy="3257727"/>
          </a:xfrm>
          <a:prstGeom prst="rect">
            <a:avLst/>
          </a:prstGeom>
        </p:spPr>
      </p:pic>
      <p:pic>
        <p:nvPicPr>
          <p:cNvPr id="7" name="图片 6" descr="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556125"/>
            <a:ext cx="2219960" cy="2301875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1B811C13-718D-18FB-2BBD-A5A8DB1507AF}"/>
              </a:ext>
            </a:extLst>
          </p:cNvPr>
          <p:cNvGrpSpPr/>
          <p:nvPr/>
        </p:nvGrpSpPr>
        <p:grpSpPr>
          <a:xfrm>
            <a:off x="4444318" y="1095935"/>
            <a:ext cx="3774541" cy="2664207"/>
            <a:chOff x="1229661" y="1415632"/>
            <a:chExt cx="3768132" cy="3768132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0BB5EEB5-B919-B40C-7013-60DBF81107D9}"/>
                </a:ext>
              </a:extLst>
            </p:cNvPr>
            <p:cNvGrpSpPr/>
            <p:nvPr/>
          </p:nvGrpSpPr>
          <p:grpSpPr>
            <a:xfrm>
              <a:off x="1229661" y="1415632"/>
              <a:ext cx="3768132" cy="3768132"/>
              <a:chOff x="1055077" y="1727704"/>
              <a:chExt cx="3768132" cy="3768132"/>
            </a:xfrm>
          </p:grpSpPr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id="{4409F268-ABA3-6A20-9D7E-FB54A689D437}"/>
                  </a:ext>
                </a:extLst>
              </p:cNvPr>
              <p:cNvSpPr/>
              <p:nvPr/>
            </p:nvSpPr>
            <p:spPr>
              <a:xfrm>
                <a:off x="1055077" y="1727704"/>
                <a:ext cx="3768132" cy="3768132"/>
              </a:xfrm>
              <a:prstGeom prst="ellipse">
                <a:avLst/>
              </a:prstGeom>
              <a:solidFill>
                <a:srgbClr val="4BA39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63B654DD-B807-DFFC-57F2-1B461A43C1C9}"/>
                  </a:ext>
                </a:extLst>
              </p:cNvPr>
              <p:cNvSpPr/>
              <p:nvPr/>
            </p:nvSpPr>
            <p:spPr>
              <a:xfrm>
                <a:off x="1219361" y="1868994"/>
                <a:ext cx="3439564" cy="3439564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FE4F3F2-FBF0-C1AA-F52E-F1ED4BD72FBF}"/>
                </a:ext>
              </a:extLst>
            </p:cNvPr>
            <p:cNvSpPr txBox="1"/>
            <p:nvPr/>
          </p:nvSpPr>
          <p:spPr>
            <a:xfrm>
              <a:off x="1393945" y="2076886"/>
              <a:ext cx="3452030" cy="25609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Thực</a:t>
              </a:r>
              <a:r>
                <a:rPr kumimoji="0" lang="nl-NL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nl-NL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hiện</a:t>
              </a:r>
              <a:r>
                <a:rPr kumimoji="0" lang="nl-NL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nl-NL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cam</a:t>
              </a:r>
              <a:r>
                <a:rPr kumimoji="0" lang="nl-NL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nl-NL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kết</a:t>
              </a:r>
              <a:r>
                <a:rPr kumimoji="0" lang="nl-NL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nl-NL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an</a:t>
              </a:r>
              <a:r>
                <a:rPr kumimoji="0" lang="nl-NL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nl-NL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toàn</a:t>
              </a:r>
              <a:r>
                <a:rPr kumimoji="0" lang="nl-NL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nl-NL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khi</a:t>
              </a:r>
              <a:r>
                <a:rPr kumimoji="0" lang="nl-NL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nl-NL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ở</a:t>
              </a:r>
              <a:r>
                <a:rPr kumimoji="0" lang="nl-NL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nl-NL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trường</a:t>
              </a:r>
              <a:r>
                <a:rPr kumimoji="0" lang="nl-NL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nl-NL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học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D428472-0E28-A454-3D4A-7926CD3420A4}"/>
              </a:ext>
            </a:extLst>
          </p:cNvPr>
          <p:cNvGrpSpPr/>
          <p:nvPr/>
        </p:nvGrpSpPr>
        <p:grpSpPr>
          <a:xfrm>
            <a:off x="8248833" y="2508185"/>
            <a:ext cx="3651887" cy="2720951"/>
            <a:chOff x="6811109" y="1411158"/>
            <a:chExt cx="3768132" cy="3768132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4317B94-1E05-2BCC-C215-37F499316B01}"/>
                </a:ext>
              </a:extLst>
            </p:cNvPr>
            <p:cNvGrpSpPr/>
            <p:nvPr/>
          </p:nvGrpSpPr>
          <p:grpSpPr>
            <a:xfrm>
              <a:off x="6811109" y="1411158"/>
              <a:ext cx="3768132" cy="3768132"/>
              <a:chOff x="1055077" y="1727704"/>
              <a:chExt cx="3768132" cy="3768132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04354A8A-5E78-4D95-5727-B4DFD0854A6E}"/>
                  </a:ext>
                </a:extLst>
              </p:cNvPr>
              <p:cNvSpPr/>
              <p:nvPr/>
            </p:nvSpPr>
            <p:spPr>
              <a:xfrm>
                <a:off x="1055077" y="1727704"/>
                <a:ext cx="3768132" cy="3768132"/>
              </a:xfrm>
              <a:prstGeom prst="ellipse">
                <a:avLst/>
              </a:prstGeom>
              <a:solidFill>
                <a:srgbClr val="4BA39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907EDFCE-1999-C412-8CD0-A62B2CCE141C}"/>
                  </a:ext>
                </a:extLst>
              </p:cNvPr>
              <p:cNvSpPr/>
              <p:nvPr/>
            </p:nvSpPr>
            <p:spPr>
              <a:xfrm>
                <a:off x="1219361" y="1868994"/>
                <a:ext cx="3439564" cy="3439564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39D75CD-C297-97AF-9FAF-C2CF35CE8E26}"/>
                </a:ext>
              </a:extLst>
            </p:cNvPr>
            <p:cNvSpPr txBox="1"/>
            <p:nvPr/>
          </p:nvSpPr>
          <p:spPr>
            <a:xfrm>
              <a:off x="6975392" y="2409313"/>
              <a:ext cx="3452030" cy="13254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Chuẩn bị bài tiếp theo</a:t>
              </a:r>
              <a:endPara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ACB02BA2-41EF-6AB5-AD63-0E2C3854911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731" y="3920011"/>
            <a:ext cx="3768132" cy="291765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4C5BD18-E860-C227-B570-25281FB341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87735" y="6157343"/>
            <a:ext cx="2188654" cy="890093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20F16130-C03A-EC4B-B032-D9E24E2259CB}"/>
              </a:ext>
            </a:extLst>
          </p:cNvPr>
          <p:cNvGrpSpPr/>
          <p:nvPr/>
        </p:nvGrpSpPr>
        <p:grpSpPr>
          <a:xfrm>
            <a:off x="735100" y="2668567"/>
            <a:ext cx="3696731" cy="2720950"/>
            <a:chOff x="6811109" y="1411158"/>
            <a:chExt cx="3768132" cy="3768132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FC8F936F-68DB-B74E-9787-908A2D0A4EAD}"/>
                </a:ext>
              </a:extLst>
            </p:cNvPr>
            <p:cNvGrpSpPr/>
            <p:nvPr/>
          </p:nvGrpSpPr>
          <p:grpSpPr>
            <a:xfrm>
              <a:off x="6811109" y="1411158"/>
              <a:ext cx="3768132" cy="3768132"/>
              <a:chOff x="1055077" y="1727704"/>
              <a:chExt cx="3768132" cy="3768132"/>
            </a:xfrm>
          </p:grpSpPr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46ADE0AA-F66A-E841-BD36-40AF57431B09}"/>
                  </a:ext>
                </a:extLst>
              </p:cNvPr>
              <p:cNvSpPr/>
              <p:nvPr/>
            </p:nvSpPr>
            <p:spPr>
              <a:xfrm>
                <a:off x="1055077" y="1727704"/>
                <a:ext cx="3768132" cy="3768132"/>
              </a:xfrm>
              <a:prstGeom prst="ellipse">
                <a:avLst/>
              </a:prstGeom>
              <a:solidFill>
                <a:srgbClr val="4BA39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F442ECAE-AC7D-2F46-A941-F66BD59D950A}"/>
                  </a:ext>
                </a:extLst>
              </p:cNvPr>
              <p:cNvSpPr/>
              <p:nvPr/>
            </p:nvSpPr>
            <p:spPr>
              <a:xfrm>
                <a:off x="1219361" y="1868994"/>
                <a:ext cx="3439564" cy="3439564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E9417A1-9481-1B42-9A10-EAA02D950136}"/>
                </a:ext>
              </a:extLst>
            </p:cNvPr>
            <p:cNvSpPr txBox="1"/>
            <p:nvPr/>
          </p:nvSpPr>
          <p:spPr>
            <a:xfrm>
              <a:off x="6975393" y="2245578"/>
              <a:ext cx="3452030" cy="25075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Hoàn</a:t>
              </a:r>
              <a:r>
                <a:rPr kumimoji="0" lang="nl-NL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nl-NL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thành</a:t>
              </a:r>
              <a:r>
                <a:rPr kumimoji="0" lang="nl-NL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nl-NL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việc</a:t>
              </a:r>
              <a:r>
                <a:rPr kumimoji="0" lang="nl-NL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nl-NL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viết</a:t>
              </a:r>
              <a:r>
                <a:rPr kumimoji="0" lang="nl-NL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nl-NL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cam</a:t>
              </a:r>
              <a:r>
                <a:rPr kumimoji="0" lang="nl-NL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nl-NL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kết</a:t>
              </a:r>
              <a:r>
                <a:rPr kumimoji="0" lang="nl-NL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4253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" y="303179"/>
            <a:ext cx="12182475" cy="5796915"/>
          </a:xfrm>
          <a:prstGeom prst="rect">
            <a:avLst/>
          </a:prstGeom>
        </p:spPr>
      </p:pic>
      <p:pic>
        <p:nvPicPr>
          <p:cNvPr id="5" name="图片 4" descr="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188002"/>
            <a:ext cx="12182475" cy="3664585"/>
          </a:xfrm>
          <a:prstGeom prst="rect">
            <a:avLst/>
          </a:prstGeom>
        </p:spPr>
      </p:pic>
      <p:pic>
        <p:nvPicPr>
          <p:cNvPr id="6" name="图片 5" descr="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102" y="2162919"/>
            <a:ext cx="5656408" cy="4695082"/>
          </a:xfrm>
          <a:prstGeom prst="rect">
            <a:avLst/>
          </a:prstGeom>
        </p:spPr>
      </p:pic>
      <p:pic>
        <p:nvPicPr>
          <p:cNvPr id="7" name="图片 6" descr="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556125"/>
            <a:ext cx="2219960" cy="23018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57E0C4C-86EA-3F8C-AABA-EFF057B0442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2" t="27821"/>
          <a:stretch/>
        </p:blipFill>
        <p:spPr>
          <a:xfrm>
            <a:off x="9943493" y="3596442"/>
            <a:ext cx="2017408" cy="339768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0552448-00A0-3AF6-DD03-88B0EBE729A5}"/>
              </a:ext>
            </a:extLst>
          </p:cNvPr>
          <p:cNvGrpSpPr/>
          <p:nvPr/>
        </p:nvGrpSpPr>
        <p:grpSpPr>
          <a:xfrm>
            <a:off x="488751" y="3690298"/>
            <a:ext cx="3408091" cy="3310254"/>
            <a:chOff x="488751" y="3690298"/>
            <a:chExt cx="3408091" cy="331025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55952B6-EF6F-AC4C-D4D7-ADDB9E59FC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48" t="32224" r="34274" b="-2328"/>
            <a:stretch/>
          </p:blipFill>
          <p:spPr>
            <a:xfrm>
              <a:off x="1368287" y="3700528"/>
              <a:ext cx="2528555" cy="3300024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58E0AF7-BEDB-A79B-F11A-540E1E9579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62" t="30773" r="17960" b="-878"/>
            <a:stretch/>
          </p:blipFill>
          <p:spPr>
            <a:xfrm flipH="1">
              <a:off x="488751" y="3690298"/>
              <a:ext cx="2481781" cy="3238978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00579191-0543-0BC9-D8F1-C1D0DB2CE35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9" t="37211" r="70260" b="836"/>
          <a:stretch/>
        </p:blipFill>
        <p:spPr>
          <a:xfrm flipH="1">
            <a:off x="7704511" y="4114685"/>
            <a:ext cx="2017408" cy="2862324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14BB32AD-1AFC-A4F5-BAA9-6164CCB66AE3}"/>
              </a:ext>
            </a:extLst>
          </p:cNvPr>
          <p:cNvGrpSpPr/>
          <p:nvPr/>
        </p:nvGrpSpPr>
        <p:grpSpPr>
          <a:xfrm>
            <a:off x="1368287" y="767118"/>
            <a:ext cx="9147063" cy="3054119"/>
            <a:chOff x="1116283" y="827782"/>
            <a:chExt cx="9533125" cy="18463977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B8CAA13-C5FC-9199-E1FB-7C3587E21195}"/>
                </a:ext>
              </a:extLst>
            </p:cNvPr>
            <p:cNvSpPr txBox="1"/>
            <p:nvPr/>
          </p:nvSpPr>
          <p:spPr>
            <a:xfrm>
              <a:off x="1130803" y="827782"/>
              <a:ext cx="9518605" cy="184208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9600" dirty="0">
                  <a:ln w="228600">
                    <a:solidFill>
                      <a:srgbClr val="3F938B"/>
                    </a:solidFill>
                  </a:ln>
                  <a:solidFill>
                    <a:srgbClr val="3F938B"/>
                  </a:solidFill>
                  <a:latin typeface="#9Slide07 Cadena" panose="02000503000000020004" pitchFamily="2" charset="0"/>
                </a:rPr>
                <a:t>CHÚC CÁC EM HỌC TỐT!</a:t>
              </a:r>
              <a:endParaRPr kumimoji="0" lang="vi-VN" sz="9600" b="0" i="0" u="none" strike="noStrike" kern="1200" cap="none" spc="0" normalizeH="0" baseline="0" noProof="0" dirty="0">
                <a:ln w="228600">
                  <a:solidFill>
                    <a:srgbClr val="3F938B"/>
                  </a:solidFill>
                </a:ln>
                <a:solidFill>
                  <a:srgbClr val="3F938B"/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67BAC0A-CD1A-052B-BD97-B989FFBE54F4}"/>
                </a:ext>
              </a:extLst>
            </p:cNvPr>
            <p:cNvSpPr txBox="1"/>
            <p:nvPr/>
          </p:nvSpPr>
          <p:spPr>
            <a:xfrm>
              <a:off x="1116283" y="870893"/>
              <a:ext cx="9518605" cy="184208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Cadena" panose="02000503000000020004" pitchFamily="2" charset="0"/>
                </a:rPr>
                <a:t>CHÚC CÁC EM HỌC TỐT!</a:t>
              </a:r>
              <a:endParaRPr kumimoji="0" lang="vi-VN" sz="9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Cadena" panose="02000503000000020004" pitchFamily="2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49F58F7A-BA9A-EF9C-BE65-B3CC68EDAE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87735" y="6157343"/>
            <a:ext cx="2188654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182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组合 42"/>
          <p:cNvGrpSpPr/>
          <p:nvPr/>
        </p:nvGrpSpPr>
        <p:grpSpPr>
          <a:xfrm>
            <a:off x="1868170" y="1339215"/>
            <a:ext cx="8455660" cy="4488815"/>
            <a:chOff x="2942" y="2109"/>
            <a:chExt cx="13316" cy="7069"/>
          </a:xfrm>
        </p:grpSpPr>
        <p:grpSp>
          <p:nvGrpSpPr>
            <p:cNvPr id="35" name="组合 34"/>
            <p:cNvGrpSpPr/>
            <p:nvPr/>
          </p:nvGrpSpPr>
          <p:grpSpPr>
            <a:xfrm>
              <a:off x="2942" y="2109"/>
              <a:ext cx="13316" cy="7069"/>
              <a:chOff x="3188" y="884"/>
              <a:chExt cx="12830" cy="8574"/>
            </a:xfrm>
          </p:grpSpPr>
          <p:grpSp>
            <p:nvGrpSpPr>
              <p:cNvPr id="34" name="组合 33"/>
              <p:cNvGrpSpPr/>
              <p:nvPr/>
            </p:nvGrpSpPr>
            <p:grpSpPr>
              <a:xfrm>
                <a:off x="3188" y="1840"/>
                <a:ext cx="12830" cy="7618"/>
                <a:chOff x="3188" y="1840"/>
                <a:chExt cx="12830" cy="7618"/>
              </a:xfrm>
            </p:grpSpPr>
            <p:sp>
              <p:nvSpPr>
                <p:cNvPr id="10" name="圆角矩形 9"/>
                <p:cNvSpPr/>
                <p:nvPr/>
              </p:nvSpPr>
              <p:spPr>
                <a:xfrm>
                  <a:off x="3188" y="1840"/>
                  <a:ext cx="12830" cy="7618"/>
                </a:xfrm>
                <a:prstGeom prst="roundRect">
                  <a:avLst>
                    <a:gd name="adj" fmla="val 8505"/>
                  </a:avLst>
                </a:prstGeom>
                <a:solidFill>
                  <a:schemeClr val="bg1"/>
                </a:solidFill>
                <a:ln w="508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  <p:sp>
              <p:nvSpPr>
                <p:cNvPr id="33" name="圆角矩形 32"/>
                <p:cNvSpPr/>
                <p:nvPr/>
              </p:nvSpPr>
              <p:spPr>
                <a:xfrm>
                  <a:off x="3414" y="2038"/>
                  <a:ext cx="12385" cy="7229"/>
                </a:xfrm>
                <a:prstGeom prst="roundRect">
                  <a:avLst>
                    <a:gd name="adj" fmla="val 8505"/>
                  </a:avLst>
                </a:prstGeom>
                <a:noFill/>
                <a:ln w="38100" cmpd="sng">
                  <a:solidFill>
                    <a:schemeClr val="tx1"/>
                  </a:solidFill>
                  <a:prstDash val="dash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</p:grpSp>
          <p:grpSp>
            <p:nvGrpSpPr>
              <p:cNvPr id="32" name="组合 31"/>
              <p:cNvGrpSpPr/>
              <p:nvPr/>
            </p:nvGrpSpPr>
            <p:grpSpPr>
              <a:xfrm>
                <a:off x="4658" y="884"/>
                <a:ext cx="9890" cy="2178"/>
                <a:chOff x="5232" y="884"/>
                <a:chExt cx="9890" cy="2178"/>
              </a:xfrm>
            </p:grpSpPr>
            <p:grpSp>
              <p:nvGrpSpPr>
                <p:cNvPr id="11" name="组合 10"/>
                <p:cNvGrpSpPr/>
                <p:nvPr/>
              </p:nvGrpSpPr>
              <p:grpSpPr>
                <a:xfrm>
                  <a:off x="5232" y="884"/>
                  <a:ext cx="1583" cy="2179"/>
                  <a:chOff x="5232" y="884"/>
                  <a:chExt cx="1583" cy="2179"/>
                </a:xfrm>
              </p:grpSpPr>
              <p:sp>
                <p:nvSpPr>
                  <p:cNvPr id="12" name="椭圆 11"/>
                  <p:cNvSpPr/>
                  <p:nvPr/>
                </p:nvSpPr>
                <p:spPr>
                  <a:xfrm>
                    <a:off x="5706" y="2684"/>
                    <a:ext cx="203" cy="37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cs"/>
                    </a:endParaRPr>
                  </a:p>
                </p:txBody>
              </p:sp>
              <p:sp>
                <p:nvSpPr>
                  <p:cNvPr id="13" name="椭圆 12"/>
                  <p:cNvSpPr/>
                  <p:nvPr/>
                </p:nvSpPr>
                <p:spPr>
                  <a:xfrm>
                    <a:off x="5232" y="884"/>
                    <a:ext cx="1124" cy="2003"/>
                  </a:xfrm>
                  <a:prstGeom prst="ellipse">
                    <a:avLst/>
                  </a:prstGeom>
                  <a:noFill/>
                  <a:ln w="50800">
                    <a:solidFill>
                      <a:schemeClr val="tx1"/>
                    </a:solidFill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</a:ex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cs"/>
                    </a:endParaRPr>
                  </a:p>
                </p:txBody>
              </p:sp>
              <p:sp>
                <p:nvSpPr>
                  <p:cNvPr id="14" name="矩形 13"/>
                  <p:cNvSpPr/>
                  <p:nvPr/>
                </p:nvSpPr>
                <p:spPr>
                  <a:xfrm>
                    <a:off x="5908" y="1891"/>
                    <a:ext cx="907" cy="1129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zh-C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微软雅黑"/>
                        <a:cs typeface="+mn-cs"/>
                      </a:rPr>
                      <a:t>          </a:t>
                    </a:r>
                  </a:p>
                </p:txBody>
              </p:sp>
            </p:grpSp>
            <p:grpSp>
              <p:nvGrpSpPr>
                <p:cNvPr id="15" name="组合 14"/>
                <p:cNvGrpSpPr/>
                <p:nvPr/>
              </p:nvGrpSpPr>
              <p:grpSpPr>
                <a:xfrm>
                  <a:off x="9386" y="884"/>
                  <a:ext cx="1583" cy="2179"/>
                  <a:chOff x="5232" y="884"/>
                  <a:chExt cx="1583" cy="2179"/>
                </a:xfrm>
              </p:grpSpPr>
              <p:sp>
                <p:nvSpPr>
                  <p:cNvPr id="16" name="椭圆 15"/>
                  <p:cNvSpPr/>
                  <p:nvPr/>
                </p:nvSpPr>
                <p:spPr>
                  <a:xfrm>
                    <a:off x="5706" y="2684"/>
                    <a:ext cx="203" cy="37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cs"/>
                    </a:endParaRPr>
                  </a:p>
                </p:txBody>
              </p:sp>
              <p:sp>
                <p:nvSpPr>
                  <p:cNvPr id="17" name="椭圆 16"/>
                  <p:cNvSpPr/>
                  <p:nvPr/>
                </p:nvSpPr>
                <p:spPr>
                  <a:xfrm>
                    <a:off x="5232" y="884"/>
                    <a:ext cx="1124" cy="2003"/>
                  </a:xfrm>
                  <a:prstGeom prst="ellipse">
                    <a:avLst/>
                  </a:prstGeom>
                  <a:noFill/>
                  <a:ln w="50800">
                    <a:solidFill>
                      <a:schemeClr val="tx1"/>
                    </a:solidFill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</a:ex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cs"/>
                    </a:endParaRPr>
                  </a:p>
                </p:txBody>
              </p:sp>
              <p:sp>
                <p:nvSpPr>
                  <p:cNvPr id="18" name="矩形 17"/>
                  <p:cNvSpPr/>
                  <p:nvPr/>
                </p:nvSpPr>
                <p:spPr>
                  <a:xfrm>
                    <a:off x="5908" y="1891"/>
                    <a:ext cx="907" cy="1129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zh-C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微软雅黑"/>
                        <a:cs typeface="+mn-cs"/>
                      </a:rPr>
                      <a:t>          </a:t>
                    </a:r>
                  </a:p>
                </p:txBody>
              </p:sp>
            </p:grpSp>
            <p:grpSp>
              <p:nvGrpSpPr>
                <p:cNvPr id="19" name="组合 18"/>
                <p:cNvGrpSpPr/>
                <p:nvPr/>
              </p:nvGrpSpPr>
              <p:grpSpPr>
                <a:xfrm>
                  <a:off x="7309" y="884"/>
                  <a:ext cx="1583" cy="2179"/>
                  <a:chOff x="5232" y="884"/>
                  <a:chExt cx="1583" cy="2179"/>
                </a:xfrm>
              </p:grpSpPr>
              <p:sp>
                <p:nvSpPr>
                  <p:cNvPr id="20" name="椭圆 19"/>
                  <p:cNvSpPr/>
                  <p:nvPr/>
                </p:nvSpPr>
                <p:spPr>
                  <a:xfrm>
                    <a:off x="5706" y="2684"/>
                    <a:ext cx="203" cy="37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cs"/>
                    </a:endParaRPr>
                  </a:p>
                </p:txBody>
              </p:sp>
              <p:sp>
                <p:nvSpPr>
                  <p:cNvPr id="21" name="椭圆 20"/>
                  <p:cNvSpPr/>
                  <p:nvPr/>
                </p:nvSpPr>
                <p:spPr>
                  <a:xfrm>
                    <a:off x="5232" y="884"/>
                    <a:ext cx="1124" cy="2003"/>
                  </a:xfrm>
                  <a:prstGeom prst="ellipse">
                    <a:avLst/>
                  </a:prstGeom>
                  <a:noFill/>
                  <a:ln w="50800">
                    <a:solidFill>
                      <a:schemeClr val="tx1"/>
                    </a:solidFill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</a:ex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cs"/>
                    </a:endParaRPr>
                  </a:p>
                </p:txBody>
              </p:sp>
              <p:sp>
                <p:nvSpPr>
                  <p:cNvPr id="22" name="矩形 21"/>
                  <p:cNvSpPr/>
                  <p:nvPr/>
                </p:nvSpPr>
                <p:spPr>
                  <a:xfrm>
                    <a:off x="5908" y="1891"/>
                    <a:ext cx="907" cy="1129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zh-C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微软雅黑"/>
                        <a:cs typeface="+mn-cs"/>
                      </a:rPr>
                      <a:t>          </a:t>
                    </a:r>
                  </a:p>
                </p:txBody>
              </p:sp>
            </p:grpSp>
            <p:grpSp>
              <p:nvGrpSpPr>
                <p:cNvPr id="23" name="组合 22"/>
                <p:cNvGrpSpPr/>
                <p:nvPr/>
              </p:nvGrpSpPr>
              <p:grpSpPr>
                <a:xfrm>
                  <a:off x="11463" y="884"/>
                  <a:ext cx="1583" cy="2179"/>
                  <a:chOff x="5232" y="884"/>
                  <a:chExt cx="1583" cy="2179"/>
                </a:xfrm>
              </p:grpSpPr>
              <p:sp>
                <p:nvSpPr>
                  <p:cNvPr id="25" name="椭圆 24"/>
                  <p:cNvSpPr/>
                  <p:nvPr/>
                </p:nvSpPr>
                <p:spPr>
                  <a:xfrm>
                    <a:off x="5706" y="2684"/>
                    <a:ext cx="203" cy="37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cs"/>
                    </a:endParaRPr>
                  </a:p>
                </p:txBody>
              </p:sp>
              <p:sp>
                <p:nvSpPr>
                  <p:cNvPr id="26" name="椭圆 25"/>
                  <p:cNvSpPr/>
                  <p:nvPr/>
                </p:nvSpPr>
                <p:spPr>
                  <a:xfrm>
                    <a:off x="5232" y="884"/>
                    <a:ext cx="1124" cy="2003"/>
                  </a:xfrm>
                  <a:prstGeom prst="ellipse">
                    <a:avLst/>
                  </a:prstGeom>
                  <a:noFill/>
                  <a:ln w="50800">
                    <a:solidFill>
                      <a:schemeClr val="tx1"/>
                    </a:solidFill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</a:ex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cs"/>
                    </a:endParaRPr>
                  </a:p>
                </p:txBody>
              </p:sp>
              <p:sp>
                <p:nvSpPr>
                  <p:cNvPr id="27" name="矩形 26"/>
                  <p:cNvSpPr/>
                  <p:nvPr/>
                </p:nvSpPr>
                <p:spPr>
                  <a:xfrm>
                    <a:off x="5908" y="1891"/>
                    <a:ext cx="907" cy="1129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zh-C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微软雅黑"/>
                        <a:cs typeface="+mn-cs"/>
                      </a:rPr>
                      <a:t>          </a:t>
                    </a:r>
                  </a:p>
                </p:txBody>
              </p:sp>
            </p:grpSp>
            <p:grpSp>
              <p:nvGrpSpPr>
                <p:cNvPr id="28" name="组合 27"/>
                <p:cNvGrpSpPr/>
                <p:nvPr/>
              </p:nvGrpSpPr>
              <p:grpSpPr>
                <a:xfrm>
                  <a:off x="13540" y="884"/>
                  <a:ext cx="1583" cy="2179"/>
                  <a:chOff x="5232" y="884"/>
                  <a:chExt cx="1583" cy="2179"/>
                </a:xfrm>
              </p:grpSpPr>
              <p:sp>
                <p:nvSpPr>
                  <p:cNvPr id="29" name="椭圆 28"/>
                  <p:cNvSpPr/>
                  <p:nvPr/>
                </p:nvSpPr>
                <p:spPr>
                  <a:xfrm>
                    <a:off x="5706" y="2684"/>
                    <a:ext cx="203" cy="37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cs"/>
                    </a:endParaRPr>
                  </a:p>
                </p:txBody>
              </p:sp>
              <p:sp>
                <p:nvSpPr>
                  <p:cNvPr id="30" name="椭圆 29"/>
                  <p:cNvSpPr/>
                  <p:nvPr/>
                </p:nvSpPr>
                <p:spPr>
                  <a:xfrm>
                    <a:off x="5232" y="884"/>
                    <a:ext cx="1124" cy="2003"/>
                  </a:xfrm>
                  <a:prstGeom prst="ellipse">
                    <a:avLst/>
                  </a:prstGeom>
                  <a:noFill/>
                  <a:ln w="50800">
                    <a:solidFill>
                      <a:schemeClr val="tx1"/>
                    </a:solidFill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</a:ex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cs"/>
                    </a:endParaRPr>
                  </a:p>
                </p:txBody>
              </p:sp>
              <p:sp>
                <p:nvSpPr>
                  <p:cNvPr id="31" name="矩形 30"/>
                  <p:cNvSpPr/>
                  <p:nvPr/>
                </p:nvSpPr>
                <p:spPr>
                  <a:xfrm>
                    <a:off x="5908" y="1891"/>
                    <a:ext cx="907" cy="1129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zh-C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微软雅黑"/>
                        <a:cs typeface="+mn-cs"/>
                      </a:rPr>
                      <a:t>          </a:t>
                    </a:r>
                  </a:p>
                </p:txBody>
              </p:sp>
            </p:grpSp>
          </p:grpSp>
        </p:grpSp>
        <p:grpSp>
          <p:nvGrpSpPr>
            <p:cNvPr id="40" name="组合 39"/>
            <p:cNvGrpSpPr/>
            <p:nvPr/>
          </p:nvGrpSpPr>
          <p:grpSpPr>
            <a:xfrm>
              <a:off x="4609" y="3890"/>
              <a:ext cx="884" cy="4617"/>
              <a:chOff x="4263" y="4306"/>
              <a:chExt cx="884" cy="4617"/>
            </a:xfrm>
          </p:grpSpPr>
          <p:sp>
            <p:nvSpPr>
              <p:cNvPr id="36" name="圆角矩形 35"/>
              <p:cNvSpPr/>
              <p:nvPr/>
            </p:nvSpPr>
            <p:spPr>
              <a:xfrm rot="5400000">
                <a:off x="2396" y="6173"/>
                <a:ext cx="4617" cy="884"/>
              </a:xfrm>
              <a:prstGeom prst="roundRect">
                <a:avLst>
                  <a:gd name="adj" fmla="val 50000"/>
                </a:avLst>
              </a:prstGeom>
              <a:solidFill>
                <a:schemeClr val="accent4">
                  <a:lumMod val="60000"/>
                  <a:lumOff val="40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Bold" panose="020B0800000000000000" charset="-122"/>
                  <a:ea typeface="思源黑体 CN Bold" panose="020B0800000000000000" charset="-122"/>
                  <a:cs typeface="+mn-ea"/>
                  <a:sym typeface="+mn-lt"/>
                </a:endParaRPr>
              </a:p>
            </p:txBody>
          </p:sp>
          <p:sp>
            <p:nvSpPr>
              <p:cNvPr id="39" name="文本框 38"/>
              <p:cNvSpPr txBox="1"/>
              <p:nvPr/>
            </p:nvSpPr>
            <p:spPr>
              <a:xfrm rot="16200000">
                <a:off x="4055" y="5974"/>
                <a:ext cx="1260" cy="778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VN-Yahoo" panose="02040603050506020204" pitchFamily="18" charset="0"/>
                    <a:ea typeface="思源黑体 CN Heavy" panose="020B0A00000000000000" charset="-122"/>
                    <a:cs typeface="+mn-cs"/>
                    <a:sym typeface="+mn-ea"/>
                  </a:rPr>
                  <a:t>1</a:t>
                </a:r>
                <a:endParaRPr kumimoji="0" lang="zh-CN" alt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Yahoo" panose="02040603050506020204" pitchFamily="18" charset="0"/>
                  <a:ea typeface="思源黑体 CN Heavy" panose="020B0A00000000000000" charset="-122"/>
                  <a:cs typeface="+mn-cs"/>
                  <a:sym typeface="+mn-ea"/>
                </a:endParaRPr>
              </a:p>
            </p:txBody>
          </p:sp>
        </p:grpSp>
      </p:grpSp>
      <p:pic>
        <p:nvPicPr>
          <p:cNvPr id="3" name="图片 2" descr="书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2495" y="5160010"/>
            <a:ext cx="3107690" cy="1697990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 rot="21398976">
            <a:off x="876592" y="2495497"/>
            <a:ext cx="11482754" cy="2762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300" normalizeH="0" baseline="0" noProof="0" dirty="0">
                <a:ln>
                  <a:solidFill>
                    <a:prstClr val="black"/>
                  </a:solidFill>
                  <a:prstDash val="dashDot"/>
                </a:ln>
                <a:solidFill>
                  <a:srgbClr val="FFBA55">
                    <a:lumMod val="40000"/>
                    <a:lumOff val="60000"/>
                  </a:srgbClr>
                </a:solidFill>
                <a:effectLst/>
                <a:uLnTx/>
                <a:uFillTx/>
                <a:latin typeface="SVN-Yahoo" panose="02040603050506020204" pitchFamily="18" charset="0"/>
                <a:ea typeface="微软雅黑"/>
                <a:cs typeface="+mn-cs"/>
              </a:rPr>
              <a:t>THỰC</a:t>
            </a:r>
          </a:p>
          <a:p>
            <a:pPr marL="0" marR="0" lvl="0" indent="0" algn="ctr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500" spc="300" dirty="0">
                <a:ln>
                  <a:solidFill>
                    <a:prstClr val="black"/>
                  </a:solidFill>
                  <a:prstDash val="dashDot"/>
                </a:ln>
                <a:solidFill>
                  <a:srgbClr val="FFBA55">
                    <a:lumMod val="40000"/>
                    <a:lumOff val="60000"/>
                  </a:srgbClr>
                </a:solidFill>
                <a:latin typeface="SVN-Yahoo" panose="02040603050506020204" pitchFamily="18" charset="0"/>
                <a:ea typeface="微软雅黑"/>
              </a:rPr>
              <a:t>HÀNH</a:t>
            </a:r>
            <a:endParaRPr kumimoji="0" lang="en-US" sz="11500" b="0" i="0" u="none" strike="noStrike" kern="1200" cap="none" spc="300" normalizeH="0" baseline="0" noProof="0" dirty="0">
              <a:ln>
                <a:solidFill>
                  <a:prstClr val="black"/>
                </a:solidFill>
                <a:prstDash val="dashDot"/>
              </a:ln>
              <a:solidFill>
                <a:srgbClr val="FFBA55">
                  <a:lumMod val="40000"/>
                  <a:lumOff val="60000"/>
                </a:srgbClr>
              </a:solidFill>
              <a:effectLst/>
              <a:uLnTx/>
              <a:uFillTx/>
              <a:latin typeface="SVN-Yahoo" panose="02040603050506020204" pitchFamily="18" charset="0"/>
              <a:ea typeface="微软雅黑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2776" y="-78228"/>
            <a:ext cx="1688738" cy="28348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7114">
            <a:off x="698094" y="-295362"/>
            <a:ext cx="1340978" cy="1926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0189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l="-35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13601" y="0"/>
            <a:ext cx="12181840" cy="6912000"/>
            <a:chOff x="0" y="0"/>
            <a:chExt cx="19184" cy="10884"/>
          </a:xfrm>
        </p:grpSpPr>
        <p:pic>
          <p:nvPicPr>
            <p:cNvPr id="6" name="图片 5" descr="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5114"/>
              <a:ext cx="19185" cy="5771"/>
            </a:xfrm>
            <a:prstGeom prst="rect">
              <a:avLst/>
            </a:prstGeom>
          </p:spPr>
        </p:pic>
        <p:sp>
          <p:nvSpPr>
            <p:cNvPr id="2" name="矩形 1"/>
            <p:cNvSpPr/>
            <p:nvPr/>
          </p:nvSpPr>
          <p:spPr>
            <a:xfrm>
              <a:off x="977" y="1019"/>
              <a:ext cx="17349" cy="88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3" name="图片 2" descr="3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19185" cy="9129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C3F009B3-32DC-4AE1-015F-D5B2E4C1ED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87735" y="6157343"/>
            <a:ext cx="2188654" cy="89009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7CD707C-326D-1442-BEA2-DD2D85D751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90" y="490944"/>
            <a:ext cx="2024265" cy="200306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676142F-62CB-1943-9435-0279B2EB391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013" y="2551984"/>
            <a:ext cx="2400300" cy="24765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DE109A6-740B-4244-9893-A593303A7BB7}"/>
              </a:ext>
            </a:extLst>
          </p:cNvPr>
          <p:cNvGrpSpPr/>
          <p:nvPr/>
        </p:nvGrpSpPr>
        <p:grpSpPr>
          <a:xfrm>
            <a:off x="1853712" y="921692"/>
            <a:ext cx="9734001" cy="4339650"/>
            <a:chOff x="-747475" y="2969593"/>
            <a:chExt cx="9692505" cy="4240264"/>
          </a:xfrm>
        </p:grpSpPr>
        <p:sp>
          <p:nvSpPr>
            <p:cNvPr id="13" name="Rectangle: Rounded Corners 9">
              <a:extLst>
                <a:ext uri="{FF2B5EF4-FFF2-40B4-BE49-F238E27FC236}">
                  <a16:creationId xmlns:a16="http://schemas.microsoft.com/office/drawing/2014/main" id="{88C54D6C-0A85-6E48-BD58-CD36BDA01796}"/>
                </a:ext>
              </a:extLst>
            </p:cNvPr>
            <p:cNvSpPr/>
            <p:nvPr/>
          </p:nvSpPr>
          <p:spPr>
            <a:xfrm>
              <a:off x="6623963" y="5089725"/>
              <a:ext cx="2321067" cy="791662"/>
            </a:xfrm>
            <a:prstGeom prst="roundRect">
              <a:avLst/>
            </a:prstGeom>
            <a:solidFill>
              <a:srgbClr val="F25880"/>
            </a:solidFill>
            <a:ln w="571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 err="1">
                  <a:solidFill>
                    <a:schemeClr val="tx1"/>
                  </a:solidFill>
                  <a:effectLst/>
                  <a:latin typeface="#9Slide03 IcielUni Sans Heavy" panose="00000500000000000000" pitchFamily="2" charset="0"/>
                </a:rPr>
                <a:t>Trò</a:t>
              </a:r>
              <a:r>
                <a:rPr lang="en-US" sz="4400" b="1" dirty="0">
                  <a:solidFill>
                    <a:schemeClr val="tx1"/>
                  </a:solidFill>
                  <a:effectLst/>
                  <a:latin typeface="#9Slide03 IcielUni Sans Heavy" panose="00000500000000000000" pitchFamily="2" charset="0"/>
                </a:rPr>
                <a:t> </a:t>
              </a:r>
              <a:r>
                <a:rPr lang="en-US" sz="4400" b="1" dirty="0" err="1">
                  <a:solidFill>
                    <a:schemeClr val="tx1"/>
                  </a:solidFill>
                  <a:effectLst/>
                  <a:latin typeface="#9Slide03 IcielUni Sans Heavy" panose="00000500000000000000" pitchFamily="2" charset="0"/>
                </a:rPr>
                <a:t>chơi</a:t>
              </a:r>
              <a:endParaRPr lang="en-US" sz="4400" b="1" dirty="0">
                <a:solidFill>
                  <a:schemeClr val="tx1"/>
                </a:solidFill>
                <a:effectLst/>
                <a:latin typeface="#9Slide03 IcielUni Sans Heavy" panose="00000500000000000000" pitchFamily="2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AA2E350-D52A-8841-8419-FC0E5E0B7392}"/>
                </a:ext>
              </a:extLst>
            </p:cNvPr>
            <p:cNvSpPr txBox="1"/>
            <p:nvPr/>
          </p:nvSpPr>
          <p:spPr>
            <a:xfrm>
              <a:off x="-747475" y="2969593"/>
              <a:ext cx="8665112" cy="42402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nl-NL" sz="13800" b="1" dirty="0">
                  <a:solidFill>
                    <a:srgbClr val="F5760E"/>
                  </a:solidFill>
                  <a:effectLst/>
                  <a:latin typeface="#9Slide03 IcielUni Sans Heavy" panose="00000500000000000000" pitchFamily="2" charset="0"/>
                  <a:ea typeface="Calibri" panose="020F0502020204030204" pitchFamily="34" charset="0"/>
                  <a:cs typeface="PHOSPHATE INLINE" panose="02000506050000020004" pitchFamily="2" charset="77"/>
                </a:rPr>
                <a:t>Tìm những </a:t>
              </a:r>
            </a:p>
            <a:p>
              <a:pPr algn="ctr"/>
              <a:r>
                <a:rPr lang="nl-NL" sz="13800" b="1" dirty="0">
                  <a:solidFill>
                    <a:srgbClr val="F5760E"/>
                  </a:solidFill>
                  <a:effectLst/>
                  <a:latin typeface="#9Slide03 IcielUni Sans Heavy" panose="00000500000000000000" pitchFamily="2" charset="0"/>
                  <a:ea typeface="Calibri" panose="020F0502020204030204" pitchFamily="34" charset="0"/>
                  <a:cs typeface="PHOSPHATE INLINE" panose="02000506050000020004" pitchFamily="2" charset="77"/>
                </a:rPr>
                <a:t>cánh hoa</a:t>
              </a:r>
              <a:endParaRPr lang="en-US" sz="13800" b="1" dirty="0">
                <a:solidFill>
                  <a:srgbClr val="F5760E"/>
                </a:solidFill>
                <a:latin typeface="#9Slide03 IcielUni Sans Heavy" panose="00000500000000000000" pitchFamily="2" charset="0"/>
                <a:cs typeface="PHOSPHATE INLINE" panose="02000506050000020004" pitchFamily="2" charset="77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5438" y="4251620"/>
            <a:ext cx="12192635" cy="2586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544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l="-35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0" y="-57725"/>
            <a:ext cx="12181840" cy="6911340"/>
            <a:chOff x="0" y="0"/>
            <a:chExt cx="19184" cy="10884"/>
          </a:xfrm>
        </p:grpSpPr>
        <p:pic>
          <p:nvPicPr>
            <p:cNvPr id="6" name="图片 5" descr="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5114"/>
              <a:ext cx="19185" cy="5771"/>
            </a:xfrm>
            <a:prstGeom prst="rect">
              <a:avLst/>
            </a:prstGeom>
          </p:spPr>
        </p:pic>
        <p:sp>
          <p:nvSpPr>
            <p:cNvPr id="2" name="矩形 1"/>
            <p:cNvSpPr/>
            <p:nvPr/>
          </p:nvSpPr>
          <p:spPr>
            <a:xfrm>
              <a:off x="977" y="1019"/>
              <a:ext cx="17349" cy="88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3" name="图片 2" descr="3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19185" cy="9129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047F6E2A-F9CE-71C2-95E5-F176A1DA71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87735" y="6157343"/>
            <a:ext cx="2188654" cy="8900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59E220D-9FB1-2B48-8C90-94AA8CDFF6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62" y="741353"/>
            <a:ext cx="6304983" cy="5375294"/>
          </a:xfrm>
          <a:prstGeom prst="rect">
            <a:avLst/>
          </a:prstGeom>
        </p:spPr>
      </p:pic>
      <p:sp>
        <p:nvSpPr>
          <p:cNvPr id="14" name="Rectangle: Rounded Corners 10">
            <a:extLst>
              <a:ext uri="{FF2B5EF4-FFF2-40B4-BE49-F238E27FC236}">
                <a16:creationId xmlns:a16="http://schemas.microsoft.com/office/drawing/2014/main" id="{B98F7DB5-E5E5-7944-B263-121BC0AE4FD1}"/>
              </a:ext>
            </a:extLst>
          </p:cNvPr>
          <p:cNvSpPr/>
          <p:nvPr/>
        </p:nvSpPr>
        <p:spPr>
          <a:xfrm>
            <a:off x="7417112" y="1768148"/>
            <a:ext cx="4355788" cy="38153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g</a:t>
            </a:r>
            <a:r>
              <a:rPr lang="vi-VN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ắn vào những cánh hoa các việc nên làm và không nên làm khi vệ sinh sân trường cho phù hợp.</a:t>
            </a:r>
            <a:endParaRPr lang="en-VN" sz="36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3800" b="47550" l="24200" r="39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05" t="13327" r="58643" b="51343"/>
          <a:stretch/>
        </p:blipFill>
        <p:spPr>
          <a:xfrm>
            <a:off x="-111430" y="3916154"/>
            <a:ext cx="2232743" cy="30482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250" b="47550" l="72767" r="88200">
                        <a14:foregroundMark x1="80067" y1="36650" x2="80067" y2="36650"/>
                        <a14:foregroundMark x1="84400" y1="39900" x2="84400" y2="399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292" t="7753" r="11089" b="51824"/>
          <a:stretch/>
        </p:blipFill>
        <p:spPr>
          <a:xfrm>
            <a:off x="10621847" y="4395354"/>
            <a:ext cx="1635558" cy="26520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72440" y="468923"/>
            <a:ext cx="11414760" cy="5947117"/>
          </a:xfrm>
          <a:prstGeom prst="rect">
            <a:avLst/>
          </a:prstGeom>
          <a:solidFill>
            <a:schemeClr val="accent4">
              <a:lumMod val="40000"/>
              <a:lumOff val="60000"/>
              <a:alpha val="99000"/>
            </a:schemeClr>
          </a:solidFill>
          <a:ln w="38100">
            <a:solidFill>
              <a:schemeClr val="bg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15705" y="284871"/>
            <a:ext cx="11031415" cy="890954"/>
            <a:chOff x="215705" y="284871"/>
            <a:chExt cx="12098215" cy="890954"/>
          </a:xfrm>
        </p:grpSpPr>
        <p:sp>
          <p:nvSpPr>
            <p:cNvPr id="9" name="Rounded Rectangle 8"/>
            <p:cNvSpPr/>
            <p:nvPr/>
          </p:nvSpPr>
          <p:spPr>
            <a:xfrm>
              <a:off x="719797" y="284871"/>
              <a:ext cx="11594123" cy="890954"/>
            </a:xfrm>
            <a:prstGeom prst="roundRect">
              <a:avLst/>
            </a:prstGeom>
            <a:solidFill>
              <a:srgbClr val="4DE5D9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kumimoji="0" lang="en-US" sz="4400" b="1" i="0" u="none" strike="noStrike" kern="1200" cap="none" spc="0" normalizeH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VIỆC NÊN, KHÔNG NÊN LÀM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" name="Flowchart: Terminator 7"/>
            <p:cNvSpPr/>
            <p:nvPr/>
          </p:nvSpPr>
          <p:spPr>
            <a:xfrm>
              <a:off x="215705" y="284871"/>
              <a:ext cx="1008184" cy="890954"/>
            </a:xfrm>
            <a:prstGeom prst="flowChartTerminator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532981" y="1507636"/>
            <a:ext cx="3353109" cy="5350364"/>
            <a:chOff x="3869000" y="1405837"/>
            <a:chExt cx="3353109" cy="5350364"/>
          </a:xfrm>
        </p:grpSpPr>
        <p:grpSp>
          <p:nvGrpSpPr>
            <p:cNvPr id="35" name="Group 34"/>
            <p:cNvGrpSpPr/>
            <p:nvPr/>
          </p:nvGrpSpPr>
          <p:grpSpPr>
            <a:xfrm>
              <a:off x="4011366" y="1405837"/>
              <a:ext cx="3010308" cy="5350364"/>
              <a:chOff x="4011366" y="1405837"/>
              <a:chExt cx="3010308" cy="5350364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45846" b="66768" l="22875" r="3735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083" t="45826" r="60799" b="33215"/>
              <a:stretch/>
            </p:blipFill>
            <p:spPr>
              <a:xfrm>
                <a:off x="4011366" y="3796065"/>
                <a:ext cx="3010308" cy="2960136"/>
              </a:xfrm>
              <a:prstGeom prst="rect">
                <a:avLst/>
              </a:prstGeom>
            </p:spPr>
          </p:pic>
          <p:sp>
            <p:nvSpPr>
              <p:cNvPr id="31" name="Teardrop 30"/>
              <p:cNvSpPr/>
              <p:nvPr/>
            </p:nvSpPr>
            <p:spPr>
              <a:xfrm rot="20372819" flipH="1">
                <a:off x="5635135" y="2430411"/>
                <a:ext cx="1223141" cy="1479081"/>
              </a:xfrm>
              <a:prstGeom prst="teardrop">
                <a:avLst/>
              </a:prstGeom>
              <a:ln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2" name="Teardrop 31"/>
              <p:cNvSpPr/>
              <p:nvPr/>
            </p:nvSpPr>
            <p:spPr>
              <a:xfrm rot="4340926">
                <a:off x="4122962" y="1759605"/>
                <a:ext cx="1147871" cy="1283305"/>
              </a:xfrm>
              <a:prstGeom prst="teardrop">
                <a:avLst/>
              </a:prstGeom>
              <a:ln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3" name="Teardrop 32"/>
              <p:cNvSpPr/>
              <p:nvPr/>
            </p:nvSpPr>
            <p:spPr>
              <a:xfrm rot="14850218" flipV="1">
                <a:off x="4641025" y="2771166"/>
                <a:ext cx="1101593" cy="1321017"/>
              </a:xfrm>
              <a:prstGeom prst="teardrop">
                <a:avLst/>
              </a:prstGeom>
              <a:ln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4" name="Teardrop 33"/>
              <p:cNvSpPr/>
              <p:nvPr/>
            </p:nvSpPr>
            <p:spPr>
              <a:xfrm rot="3138138" flipV="1">
                <a:off x="5155445" y="1533902"/>
                <a:ext cx="1353568" cy="1097437"/>
              </a:xfrm>
              <a:prstGeom prst="teardrop">
                <a:avLst/>
              </a:prstGeom>
              <a:ln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" name="Oval 4"/>
              <p:cNvSpPr/>
              <p:nvPr/>
            </p:nvSpPr>
            <p:spPr>
              <a:xfrm>
                <a:off x="5068198" y="2457787"/>
                <a:ext cx="957888" cy="788057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NÊN</a:t>
                </a:r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3869000" y="1585067"/>
              <a:ext cx="3353109" cy="2460350"/>
              <a:chOff x="3827548" y="1682841"/>
              <a:chExt cx="3353109" cy="2460350"/>
            </a:xfrm>
          </p:grpSpPr>
          <p:sp>
            <p:nvSpPr>
              <p:cNvPr id="22" name="Oval 21"/>
              <p:cNvSpPr/>
              <p:nvPr/>
            </p:nvSpPr>
            <p:spPr>
              <a:xfrm>
                <a:off x="3827548" y="2135002"/>
                <a:ext cx="1747738" cy="917945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Làm</a:t>
                </a:r>
                <a:r>
                  <a:rPr kumimoji="0" lang="en-US" sz="200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200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việc</a:t>
                </a:r>
                <a:r>
                  <a:rPr kumimoji="0" lang="en-US" sz="200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200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nghiêm</a:t>
                </a:r>
                <a:r>
                  <a:rPr kumimoji="0" lang="en-US" sz="200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200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túc</a:t>
                </a:r>
                <a:endParaRPr kumimoji="0" lang="en-US" sz="20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5180716" y="1682841"/>
                <a:ext cx="1106224" cy="917945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0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Đeo</a:t>
                </a:r>
                <a:r>
                  <a:rPr lang="en-US" sz="20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khẩu</a:t>
                </a:r>
                <a:r>
                  <a:rPr lang="en-US" sz="20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trang</a:t>
                </a:r>
                <a:endParaRPr kumimoji="0" lang="en-US" sz="20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4" name="Oval 23"/>
              <p:cNvSpPr/>
              <p:nvPr/>
            </p:nvSpPr>
            <p:spPr>
              <a:xfrm>
                <a:off x="5432919" y="2799287"/>
                <a:ext cx="1747738" cy="917945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Quét</a:t>
                </a:r>
                <a:r>
                  <a:rPr kumimoji="0" lang="en-US" sz="200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200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sạch</a:t>
                </a:r>
                <a:r>
                  <a:rPr kumimoji="0" lang="en-US" sz="200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200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sẽ</a:t>
                </a:r>
                <a:endParaRPr kumimoji="0" lang="en-US" sz="20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4081645" y="3225246"/>
                <a:ext cx="1898368" cy="917945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90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Dọn</a:t>
                </a:r>
                <a:r>
                  <a:rPr kumimoji="0" lang="en-US" sz="190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190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rác</a:t>
                </a:r>
                <a:r>
                  <a:rPr kumimoji="0" lang="en-US" sz="190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190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sau</a:t>
                </a:r>
                <a:r>
                  <a:rPr kumimoji="0" lang="en-US" sz="190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190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khi</a:t>
                </a:r>
                <a:r>
                  <a:rPr kumimoji="0" lang="en-US" sz="190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190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quét</a:t>
                </a:r>
                <a:endParaRPr kumimoji="0" lang="en-US" sz="19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</p:grpSp>
      <p:grpSp>
        <p:nvGrpSpPr>
          <p:cNvPr id="54" name="Group 53"/>
          <p:cNvGrpSpPr/>
          <p:nvPr/>
        </p:nvGrpSpPr>
        <p:grpSpPr>
          <a:xfrm>
            <a:off x="6747534" y="1406104"/>
            <a:ext cx="3559969" cy="5397147"/>
            <a:chOff x="3650495" y="1308393"/>
            <a:chExt cx="3559969" cy="5397147"/>
          </a:xfrm>
          <a:solidFill>
            <a:srgbClr val="F25880"/>
          </a:solidFill>
        </p:grpSpPr>
        <p:sp>
          <p:nvSpPr>
            <p:cNvPr id="55" name="Teardrop 54"/>
            <p:cNvSpPr/>
            <p:nvPr/>
          </p:nvSpPr>
          <p:spPr>
            <a:xfrm rot="21294070" flipH="1">
              <a:off x="5896454" y="2780708"/>
              <a:ext cx="1238923" cy="976833"/>
            </a:xfrm>
            <a:prstGeom prst="teardrop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56" name="Group 55"/>
            <p:cNvGrpSpPr/>
            <p:nvPr/>
          </p:nvGrpSpPr>
          <p:grpSpPr>
            <a:xfrm>
              <a:off x="3914223" y="1308393"/>
              <a:ext cx="3269230" cy="5397147"/>
              <a:chOff x="3914223" y="1308393"/>
              <a:chExt cx="3269230" cy="5397147"/>
            </a:xfrm>
            <a:grpFill/>
          </p:grpSpPr>
          <p:pic>
            <p:nvPicPr>
              <p:cNvPr id="64" name="Picture 63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45846" b="66768" l="22875" r="3735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083" t="45826" r="60799" b="33215"/>
              <a:stretch/>
            </p:blipFill>
            <p:spPr>
              <a:xfrm>
                <a:off x="3914223" y="3745404"/>
                <a:ext cx="3010308" cy="2960136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65" name="Teardrop 64"/>
              <p:cNvSpPr/>
              <p:nvPr/>
            </p:nvSpPr>
            <p:spPr>
              <a:xfrm rot="305930">
                <a:off x="4050165" y="2650190"/>
                <a:ext cx="1252155" cy="966067"/>
              </a:xfrm>
              <a:prstGeom prst="teardrop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6" name="Teardrop 65"/>
              <p:cNvSpPr/>
              <p:nvPr/>
            </p:nvSpPr>
            <p:spPr>
              <a:xfrm rot="17177160" flipH="1">
                <a:off x="5983313" y="1724072"/>
                <a:ext cx="1069755" cy="1330525"/>
              </a:xfrm>
              <a:prstGeom prst="teardrop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7" name="Teardrop 66"/>
              <p:cNvSpPr/>
              <p:nvPr/>
            </p:nvSpPr>
            <p:spPr>
              <a:xfrm rot="4340926">
                <a:off x="4076687" y="1593012"/>
                <a:ext cx="1107509" cy="1320082"/>
              </a:xfrm>
              <a:prstGeom prst="teardrop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8" name="Teardrop 67"/>
              <p:cNvSpPr/>
              <p:nvPr/>
            </p:nvSpPr>
            <p:spPr>
              <a:xfrm rot="14022420" flipV="1">
                <a:off x="5020643" y="2980479"/>
                <a:ext cx="1121456" cy="1299480"/>
              </a:xfrm>
              <a:prstGeom prst="teardrop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9" name="Teardrop 68"/>
              <p:cNvSpPr/>
              <p:nvPr/>
            </p:nvSpPr>
            <p:spPr>
              <a:xfrm rot="3138138" flipV="1">
                <a:off x="5036641" y="1396869"/>
                <a:ext cx="1168209" cy="991258"/>
              </a:xfrm>
              <a:prstGeom prst="teardrop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0" name="Oval 69"/>
              <p:cNvSpPr/>
              <p:nvPr/>
            </p:nvSpPr>
            <p:spPr>
              <a:xfrm>
                <a:off x="4990459" y="2407116"/>
                <a:ext cx="1488503" cy="78805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0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KHÔNG NÊN</a:t>
                </a: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57" name="Group 56"/>
            <p:cNvGrpSpPr/>
            <p:nvPr/>
          </p:nvGrpSpPr>
          <p:grpSpPr>
            <a:xfrm>
              <a:off x="3650495" y="1483043"/>
              <a:ext cx="3559969" cy="2606996"/>
              <a:chOff x="3609043" y="1580817"/>
              <a:chExt cx="3559969" cy="2606996"/>
            </a:xfrm>
            <a:grpFill/>
          </p:grpSpPr>
          <p:sp>
            <p:nvSpPr>
              <p:cNvPr id="58" name="Oval 57"/>
              <p:cNvSpPr/>
              <p:nvPr/>
            </p:nvSpPr>
            <p:spPr>
              <a:xfrm>
                <a:off x="3609043" y="1891144"/>
                <a:ext cx="1885703" cy="917945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Không</a:t>
                </a:r>
                <a:r>
                  <a:rPr kumimoji="0" lang="en-US" sz="2000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2000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đeo</a:t>
                </a:r>
                <a:r>
                  <a:rPr kumimoji="0" lang="en-US" sz="2000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2000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khẩu</a:t>
                </a:r>
                <a:r>
                  <a:rPr kumimoji="0" lang="en-US" sz="2000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2000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trang</a:t>
                </a:r>
                <a:endParaRPr kumimoji="0" lang="en-US" sz="200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9" name="Oval 58"/>
              <p:cNvSpPr/>
              <p:nvPr/>
            </p:nvSpPr>
            <p:spPr>
              <a:xfrm>
                <a:off x="4964101" y="1580817"/>
                <a:ext cx="1209068" cy="917945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000" noProof="0" dirty="0" err="1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Đuổi</a:t>
                </a:r>
                <a:r>
                  <a:rPr lang="en-US" sz="2000" noProof="0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noProof="0" dirty="0" err="1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nhau</a:t>
                </a:r>
                <a:endParaRPr kumimoji="0" lang="en-US" sz="200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0" name="Oval 59"/>
              <p:cNvSpPr/>
              <p:nvPr/>
            </p:nvSpPr>
            <p:spPr>
              <a:xfrm>
                <a:off x="6024821" y="2007160"/>
                <a:ext cx="1144191" cy="917945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Chen </a:t>
                </a:r>
                <a:r>
                  <a:rPr kumimoji="0" lang="en-US" sz="200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lấn</a:t>
                </a:r>
                <a:endParaRPr kumimoji="0" lang="en-US" sz="200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1" name="Oval 60"/>
              <p:cNvSpPr/>
              <p:nvPr/>
            </p:nvSpPr>
            <p:spPr>
              <a:xfrm>
                <a:off x="5978009" y="2925233"/>
                <a:ext cx="1004552" cy="917945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Xô</a:t>
                </a:r>
                <a:r>
                  <a:rPr kumimoji="0" lang="en-US" sz="2000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2000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đẩy</a:t>
                </a:r>
                <a:endParaRPr kumimoji="0" lang="en-US" sz="200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2" name="Oval 61"/>
              <p:cNvSpPr/>
              <p:nvPr/>
            </p:nvSpPr>
            <p:spPr>
              <a:xfrm>
                <a:off x="4217505" y="2754863"/>
                <a:ext cx="826665" cy="917945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Xả</a:t>
                </a:r>
                <a:r>
                  <a:rPr kumimoji="0" lang="en-US" sz="200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200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rác</a:t>
                </a:r>
                <a:endParaRPr kumimoji="0" lang="en-US" sz="200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3" name="Oval 62"/>
              <p:cNvSpPr/>
              <p:nvPr/>
            </p:nvSpPr>
            <p:spPr>
              <a:xfrm>
                <a:off x="4531339" y="3269868"/>
                <a:ext cx="2074593" cy="917945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000" dirty="0" err="1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Đùa</a:t>
                </a:r>
                <a:r>
                  <a:rPr lang="en-US" sz="2000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giỡn</a:t>
                </a:r>
                <a:r>
                  <a:rPr lang="en-US" sz="2000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với</a:t>
                </a:r>
                <a:r>
                  <a:rPr lang="en-US" sz="2000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vật</a:t>
                </a:r>
                <a:r>
                  <a:rPr lang="en-US" sz="2000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nhọn</a:t>
                </a:r>
                <a:endParaRPr kumimoji="0" lang="en-US" sz="200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</p:grpSp>
      <p:sp>
        <p:nvSpPr>
          <p:cNvPr id="71" name="Rectangle: Rounded Corners 9">
            <a:extLst>
              <a:ext uri="{FF2B5EF4-FFF2-40B4-BE49-F238E27FC236}">
                <a16:creationId xmlns:a16="http://schemas.microsoft.com/office/drawing/2014/main" id="{88C54D6C-0A85-6E48-BD58-CD36BDA01796}"/>
              </a:ext>
            </a:extLst>
          </p:cNvPr>
          <p:cNvSpPr/>
          <p:nvPr/>
        </p:nvSpPr>
        <p:spPr>
          <a:xfrm>
            <a:off x="3742128" y="4452081"/>
            <a:ext cx="3831189" cy="192996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VỆ SINH</a:t>
            </a:r>
          </a:p>
          <a:p>
            <a:pPr algn="ctr"/>
            <a:r>
              <a:rPr lang="en-US" sz="4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SÂN TRƯỜNG</a:t>
            </a:r>
            <a:endParaRPr lang="en-US" sz="4400" dirty="0">
              <a:solidFill>
                <a:schemeClr val="tx1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2339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l="-35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0" y="-57725"/>
            <a:ext cx="12181840" cy="6911340"/>
            <a:chOff x="0" y="0"/>
            <a:chExt cx="19184" cy="10884"/>
          </a:xfrm>
        </p:grpSpPr>
        <p:pic>
          <p:nvPicPr>
            <p:cNvPr id="6" name="图片 5" descr="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5114"/>
              <a:ext cx="19185" cy="5771"/>
            </a:xfrm>
            <a:prstGeom prst="rect">
              <a:avLst/>
            </a:prstGeom>
          </p:spPr>
        </p:pic>
        <p:sp>
          <p:nvSpPr>
            <p:cNvPr id="2" name="矩形 1"/>
            <p:cNvSpPr/>
            <p:nvPr/>
          </p:nvSpPr>
          <p:spPr>
            <a:xfrm>
              <a:off x="977" y="1019"/>
              <a:ext cx="17349" cy="88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3" name="图片 2" descr="3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19185" cy="9129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047F6E2A-F9CE-71C2-95E5-F176A1DA71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87735" y="6157343"/>
            <a:ext cx="2188654" cy="8900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E5A2FC4-59BB-5147-9FB6-9922381A0C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62" y="741353"/>
            <a:ext cx="6304983" cy="5375294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1602460C-4EC4-044F-BB9C-43A6BF75EEBF}"/>
              </a:ext>
            </a:extLst>
          </p:cNvPr>
          <p:cNvSpPr/>
          <p:nvPr/>
        </p:nvSpPr>
        <p:spPr>
          <a:xfrm>
            <a:off x="7091505" y="459035"/>
            <a:ext cx="4518925" cy="2860935"/>
          </a:xfrm>
          <a:prstGeom prst="roundRect">
            <a:avLst/>
          </a:prstGeom>
          <a:solidFill>
            <a:srgbClr val="3C908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4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Vệ sinh sân trường NÊN: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vi-VN" sz="24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Đeo khẩu trang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vi-VN" sz="24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Quét sạch sẽ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vi-VN" sz="24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Làm việc nghiêm túc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vi-VN" sz="24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Dọn rác sau khi quét xong</a:t>
            </a:r>
          </a:p>
          <a:p>
            <a:pPr algn="ctr"/>
            <a:endParaRPr lang="en-VN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EC8F746D-75C8-554D-92DD-9AD37A2F9E49}"/>
              </a:ext>
            </a:extLst>
          </p:cNvPr>
          <p:cNvSpPr/>
          <p:nvPr/>
        </p:nvSpPr>
        <p:spPr>
          <a:xfrm>
            <a:off x="6962386" y="3709418"/>
            <a:ext cx="4777162" cy="2464563"/>
          </a:xfrm>
          <a:prstGeom prst="roundRect">
            <a:avLst/>
          </a:prstGeom>
          <a:solidFill>
            <a:srgbClr val="F2588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4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Vệ sinh sân trường KHÔNG NÊN: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vi-VN" sz="24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Đuổi nhau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vi-VN" sz="24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Nô đùa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vi-VN" sz="24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Không đeo khẩu trang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vi-VN" sz="24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Vứt rác ra sân trường</a:t>
            </a:r>
          </a:p>
        </p:txBody>
      </p:sp>
    </p:spTree>
    <p:extLst>
      <p:ext uri="{BB962C8B-B14F-4D97-AF65-F5344CB8AC3E}">
        <p14:creationId xmlns:p14="http://schemas.microsoft.com/office/powerpoint/2010/main" val="2248247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组合 42"/>
          <p:cNvGrpSpPr/>
          <p:nvPr/>
        </p:nvGrpSpPr>
        <p:grpSpPr>
          <a:xfrm>
            <a:off x="1868170" y="1339215"/>
            <a:ext cx="8455660" cy="4488815"/>
            <a:chOff x="2942" y="2109"/>
            <a:chExt cx="13316" cy="7069"/>
          </a:xfrm>
        </p:grpSpPr>
        <p:grpSp>
          <p:nvGrpSpPr>
            <p:cNvPr id="35" name="组合 34"/>
            <p:cNvGrpSpPr/>
            <p:nvPr/>
          </p:nvGrpSpPr>
          <p:grpSpPr>
            <a:xfrm>
              <a:off x="2942" y="2109"/>
              <a:ext cx="13316" cy="7069"/>
              <a:chOff x="3188" y="884"/>
              <a:chExt cx="12830" cy="8574"/>
            </a:xfrm>
          </p:grpSpPr>
          <p:grpSp>
            <p:nvGrpSpPr>
              <p:cNvPr id="34" name="组合 33"/>
              <p:cNvGrpSpPr/>
              <p:nvPr/>
            </p:nvGrpSpPr>
            <p:grpSpPr>
              <a:xfrm>
                <a:off x="3188" y="1840"/>
                <a:ext cx="12830" cy="7618"/>
                <a:chOff x="3188" y="1840"/>
                <a:chExt cx="12830" cy="7618"/>
              </a:xfrm>
            </p:grpSpPr>
            <p:sp>
              <p:nvSpPr>
                <p:cNvPr id="10" name="圆角矩形 9"/>
                <p:cNvSpPr/>
                <p:nvPr/>
              </p:nvSpPr>
              <p:spPr>
                <a:xfrm>
                  <a:off x="3188" y="1840"/>
                  <a:ext cx="12830" cy="7618"/>
                </a:xfrm>
                <a:prstGeom prst="roundRect">
                  <a:avLst>
                    <a:gd name="adj" fmla="val 8505"/>
                  </a:avLst>
                </a:prstGeom>
                <a:solidFill>
                  <a:schemeClr val="bg1"/>
                </a:solidFill>
                <a:ln w="508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  <p:sp>
              <p:nvSpPr>
                <p:cNvPr id="33" name="圆角矩形 32"/>
                <p:cNvSpPr/>
                <p:nvPr/>
              </p:nvSpPr>
              <p:spPr>
                <a:xfrm>
                  <a:off x="3414" y="2038"/>
                  <a:ext cx="12385" cy="7229"/>
                </a:xfrm>
                <a:prstGeom prst="roundRect">
                  <a:avLst>
                    <a:gd name="adj" fmla="val 8505"/>
                  </a:avLst>
                </a:prstGeom>
                <a:noFill/>
                <a:ln w="38100" cmpd="sng">
                  <a:solidFill>
                    <a:schemeClr val="tx1"/>
                  </a:solidFill>
                  <a:prstDash val="dash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</p:grpSp>
          <p:grpSp>
            <p:nvGrpSpPr>
              <p:cNvPr id="32" name="组合 31"/>
              <p:cNvGrpSpPr/>
              <p:nvPr/>
            </p:nvGrpSpPr>
            <p:grpSpPr>
              <a:xfrm>
                <a:off x="4658" y="884"/>
                <a:ext cx="9890" cy="2178"/>
                <a:chOff x="5232" y="884"/>
                <a:chExt cx="9890" cy="2178"/>
              </a:xfrm>
            </p:grpSpPr>
            <p:grpSp>
              <p:nvGrpSpPr>
                <p:cNvPr id="11" name="组合 10"/>
                <p:cNvGrpSpPr/>
                <p:nvPr/>
              </p:nvGrpSpPr>
              <p:grpSpPr>
                <a:xfrm>
                  <a:off x="5232" y="884"/>
                  <a:ext cx="1583" cy="2179"/>
                  <a:chOff x="5232" y="884"/>
                  <a:chExt cx="1583" cy="2179"/>
                </a:xfrm>
              </p:grpSpPr>
              <p:sp>
                <p:nvSpPr>
                  <p:cNvPr id="12" name="椭圆 11"/>
                  <p:cNvSpPr/>
                  <p:nvPr/>
                </p:nvSpPr>
                <p:spPr>
                  <a:xfrm>
                    <a:off x="5706" y="2684"/>
                    <a:ext cx="203" cy="37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cs"/>
                    </a:endParaRPr>
                  </a:p>
                </p:txBody>
              </p:sp>
              <p:sp>
                <p:nvSpPr>
                  <p:cNvPr id="13" name="椭圆 12"/>
                  <p:cNvSpPr/>
                  <p:nvPr/>
                </p:nvSpPr>
                <p:spPr>
                  <a:xfrm>
                    <a:off x="5232" y="884"/>
                    <a:ext cx="1124" cy="2003"/>
                  </a:xfrm>
                  <a:prstGeom prst="ellipse">
                    <a:avLst/>
                  </a:prstGeom>
                  <a:noFill/>
                  <a:ln w="50800">
                    <a:solidFill>
                      <a:schemeClr val="tx1"/>
                    </a:solidFill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</a:ex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cs"/>
                    </a:endParaRPr>
                  </a:p>
                </p:txBody>
              </p:sp>
              <p:sp>
                <p:nvSpPr>
                  <p:cNvPr id="14" name="矩形 13"/>
                  <p:cNvSpPr/>
                  <p:nvPr/>
                </p:nvSpPr>
                <p:spPr>
                  <a:xfrm>
                    <a:off x="5908" y="1891"/>
                    <a:ext cx="907" cy="1129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zh-C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微软雅黑"/>
                        <a:cs typeface="+mn-cs"/>
                      </a:rPr>
                      <a:t>          </a:t>
                    </a:r>
                  </a:p>
                </p:txBody>
              </p:sp>
            </p:grpSp>
            <p:grpSp>
              <p:nvGrpSpPr>
                <p:cNvPr id="15" name="组合 14"/>
                <p:cNvGrpSpPr/>
                <p:nvPr/>
              </p:nvGrpSpPr>
              <p:grpSpPr>
                <a:xfrm>
                  <a:off x="9386" y="884"/>
                  <a:ext cx="1583" cy="2179"/>
                  <a:chOff x="5232" y="884"/>
                  <a:chExt cx="1583" cy="2179"/>
                </a:xfrm>
              </p:grpSpPr>
              <p:sp>
                <p:nvSpPr>
                  <p:cNvPr id="16" name="椭圆 15"/>
                  <p:cNvSpPr/>
                  <p:nvPr/>
                </p:nvSpPr>
                <p:spPr>
                  <a:xfrm>
                    <a:off x="5706" y="2684"/>
                    <a:ext cx="203" cy="37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cs"/>
                    </a:endParaRPr>
                  </a:p>
                </p:txBody>
              </p:sp>
              <p:sp>
                <p:nvSpPr>
                  <p:cNvPr id="17" name="椭圆 16"/>
                  <p:cNvSpPr/>
                  <p:nvPr/>
                </p:nvSpPr>
                <p:spPr>
                  <a:xfrm>
                    <a:off x="5232" y="884"/>
                    <a:ext cx="1124" cy="2003"/>
                  </a:xfrm>
                  <a:prstGeom prst="ellipse">
                    <a:avLst/>
                  </a:prstGeom>
                  <a:noFill/>
                  <a:ln w="50800">
                    <a:solidFill>
                      <a:schemeClr val="tx1"/>
                    </a:solidFill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</a:ex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cs"/>
                    </a:endParaRPr>
                  </a:p>
                </p:txBody>
              </p:sp>
              <p:sp>
                <p:nvSpPr>
                  <p:cNvPr id="18" name="矩形 17"/>
                  <p:cNvSpPr/>
                  <p:nvPr/>
                </p:nvSpPr>
                <p:spPr>
                  <a:xfrm>
                    <a:off x="5908" y="1891"/>
                    <a:ext cx="907" cy="1129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zh-C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微软雅黑"/>
                        <a:cs typeface="+mn-cs"/>
                      </a:rPr>
                      <a:t>          </a:t>
                    </a:r>
                  </a:p>
                </p:txBody>
              </p:sp>
            </p:grpSp>
            <p:grpSp>
              <p:nvGrpSpPr>
                <p:cNvPr id="19" name="组合 18"/>
                <p:cNvGrpSpPr/>
                <p:nvPr/>
              </p:nvGrpSpPr>
              <p:grpSpPr>
                <a:xfrm>
                  <a:off x="7309" y="884"/>
                  <a:ext cx="1583" cy="2179"/>
                  <a:chOff x="5232" y="884"/>
                  <a:chExt cx="1583" cy="2179"/>
                </a:xfrm>
              </p:grpSpPr>
              <p:sp>
                <p:nvSpPr>
                  <p:cNvPr id="20" name="椭圆 19"/>
                  <p:cNvSpPr/>
                  <p:nvPr/>
                </p:nvSpPr>
                <p:spPr>
                  <a:xfrm>
                    <a:off x="5706" y="2684"/>
                    <a:ext cx="203" cy="37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cs"/>
                    </a:endParaRPr>
                  </a:p>
                </p:txBody>
              </p:sp>
              <p:sp>
                <p:nvSpPr>
                  <p:cNvPr id="21" name="椭圆 20"/>
                  <p:cNvSpPr/>
                  <p:nvPr/>
                </p:nvSpPr>
                <p:spPr>
                  <a:xfrm>
                    <a:off x="5232" y="884"/>
                    <a:ext cx="1124" cy="2003"/>
                  </a:xfrm>
                  <a:prstGeom prst="ellipse">
                    <a:avLst/>
                  </a:prstGeom>
                  <a:noFill/>
                  <a:ln w="50800">
                    <a:solidFill>
                      <a:schemeClr val="tx1"/>
                    </a:solidFill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</a:ex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cs"/>
                    </a:endParaRPr>
                  </a:p>
                </p:txBody>
              </p:sp>
              <p:sp>
                <p:nvSpPr>
                  <p:cNvPr id="22" name="矩形 21"/>
                  <p:cNvSpPr/>
                  <p:nvPr/>
                </p:nvSpPr>
                <p:spPr>
                  <a:xfrm>
                    <a:off x="5908" y="1891"/>
                    <a:ext cx="907" cy="1129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zh-C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微软雅黑"/>
                        <a:cs typeface="+mn-cs"/>
                      </a:rPr>
                      <a:t>          </a:t>
                    </a:r>
                  </a:p>
                </p:txBody>
              </p:sp>
            </p:grpSp>
            <p:grpSp>
              <p:nvGrpSpPr>
                <p:cNvPr id="23" name="组合 22"/>
                <p:cNvGrpSpPr/>
                <p:nvPr/>
              </p:nvGrpSpPr>
              <p:grpSpPr>
                <a:xfrm>
                  <a:off x="11463" y="884"/>
                  <a:ext cx="1583" cy="2179"/>
                  <a:chOff x="5232" y="884"/>
                  <a:chExt cx="1583" cy="2179"/>
                </a:xfrm>
              </p:grpSpPr>
              <p:sp>
                <p:nvSpPr>
                  <p:cNvPr id="25" name="椭圆 24"/>
                  <p:cNvSpPr/>
                  <p:nvPr/>
                </p:nvSpPr>
                <p:spPr>
                  <a:xfrm>
                    <a:off x="5706" y="2684"/>
                    <a:ext cx="203" cy="37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cs"/>
                    </a:endParaRPr>
                  </a:p>
                </p:txBody>
              </p:sp>
              <p:sp>
                <p:nvSpPr>
                  <p:cNvPr id="26" name="椭圆 25"/>
                  <p:cNvSpPr/>
                  <p:nvPr/>
                </p:nvSpPr>
                <p:spPr>
                  <a:xfrm>
                    <a:off x="5232" y="884"/>
                    <a:ext cx="1124" cy="2003"/>
                  </a:xfrm>
                  <a:prstGeom prst="ellipse">
                    <a:avLst/>
                  </a:prstGeom>
                  <a:noFill/>
                  <a:ln w="50800">
                    <a:solidFill>
                      <a:schemeClr val="tx1"/>
                    </a:solidFill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</a:ex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cs"/>
                    </a:endParaRPr>
                  </a:p>
                </p:txBody>
              </p:sp>
              <p:sp>
                <p:nvSpPr>
                  <p:cNvPr id="27" name="矩形 26"/>
                  <p:cNvSpPr/>
                  <p:nvPr/>
                </p:nvSpPr>
                <p:spPr>
                  <a:xfrm>
                    <a:off x="5908" y="1891"/>
                    <a:ext cx="907" cy="1129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zh-C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微软雅黑"/>
                        <a:cs typeface="+mn-cs"/>
                      </a:rPr>
                      <a:t>          </a:t>
                    </a:r>
                  </a:p>
                </p:txBody>
              </p:sp>
            </p:grpSp>
            <p:grpSp>
              <p:nvGrpSpPr>
                <p:cNvPr id="28" name="组合 27"/>
                <p:cNvGrpSpPr/>
                <p:nvPr/>
              </p:nvGrpSpPr>
              <p:grpSpPr>
                <a:xfrm>
                  <a:off x="13540" y="884"/>
                  <a:ext cx="1583" cy="2179"/>
                  <a:chOff x="5232" y="884"/>
                  <a:chExt cx="1583" cy="2179"/>
                </a:xfrm>
              </p:grpSpPr>
              <p:sp>
                <p:nvSpPr>
                  <p:cNvPr id="29" name="椭圆 28"/>
                  <p:cNvSpPr/>
                  <p:nvPr/>
                </p:nvSpPr>
                <p:spPr>
                  <a:xfrm>
                    <a:off x="5706" y="2684"/>
                    <a:ext cx="203" cy="37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cs"/>
                    </a:endParaRPr>
                  </a:p>
                </p:txBody>
              </p:sp>
              <p:sp>
                <p:nvSpPr>
                  <p:cNvPr id="30" name="椭圆 29"/>
                  <p:cNvSpPr/>
                  <p:nvPr/>
                </p:nvSpPr>
                <p:spPr>
                  <a:xfrm>
                    <a:off x="5232" y="884"/>
                    <a:ext cx="1124" cy="2003"/>
                  </a:xfrm>
                  <a:prstGeom prst="ellipse">
                    <a:avLst/>
                  </a:prstGeom>
                  <a:noFill/>
                  <a:ln w="50800">
                    <a:solidFill>
                      <a:schemeClr val="tx1"/>
                    </a:solidFill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</a:ex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cs"/>
                    </a:endParaRPr>
                  </a:p>
                </p:txBody>
              </p:sp>
              <p:sp>
                <p:nvSpPr>
                  <p:cNvPr id="31" name="矩形 30"/>
                  <p:cNvSpPr/>
                  <p:nvPr/>
                </p:nvSpPr>
                <p:spPr>
                  <a:xfrm>
                    <a:off x="5908" y="1891"/>
                    <a:ext cx="907" cy="1129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zh-C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微软雅黑"/>
                        <a:cs typeface="+mn-cs"/>
                      </a:rPr>
                      <a:t>          </a:t>
                    </a:r>
                  </a:p>
                </p:txBody>
              </p:sp>
            </p:grpSp>
          </p:grpSp>
        </p:grpSp>
        <p:grpSp>
          <p:nvGrpSpPr>
            <p:cNvPr id="40" name="组合 39"/>
            <p:cNvGrpSpPr/>
            <p:nvPr/>
          </p:nvGrpSpPr>
          <p:grpSpPr>
            <a:xfrm>
              <a:off x="4609" y="3890"/>
              <a:ext cx="884" cy="4617"/>
              <a:chOff x="4263" y="4306"/>
              <a:chExt cx="884" cy="4617"/>
            </a:xfrm>
          </p:grpSpPr>
          <p:sp>
            <p:nvSpPr>
              <p:cNvPr id="36" name="圆角矩形 35"/>
              <p:cNvSpPr/>
              <p:nvPr/>
            </p:nvSpPr>
            <p:spPr>
              <a:xfrm rot="5400000">
                <a:off x="2396" y="6173"/>
                <a:ext cx="4617" cy="884"/>
              </a:xfrm>
              <a:prstGeom prst="roundRect">
                <a:avLst>
                  <a:gd name="adj" fmla="val 50000"/>
                </a:avLst>
              </a:prstGeom>
              <a:solidFill>
                <a:schemeClr val="accent4">
                  <a:lumMod val="60000"/>
                  <a:lumOff val="40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Bold" panose="020B0800000000000000" charset="-122"/>
                  <a:ea typeface="思源黑体 CN Bold" panose="020B0800000000000000" charset="-122"/>
                  <a:cs typeface="+mn-ea"/>
                  <a:sym typeface="+mn-lt"/>
                </a:endParaRPr>
              </a:p>
            </p:txBody>
          </p:sp>
          <p:sp>
            <p:nvSpPr>
              <p:cNvPr id="39" name="文本框 38"/>
              <p:cNvSpPr txBox="1"/>
              <p:nvPr/>
            </p:nvSpPr>
            <p:spPr>
              <a:xfrm rot="16200000">
                <a:off x="4055" y="5974"/>
                <a:ext cx="1260" cy="778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VN-Yahoo" panose="02040603050506020204" pitchFamily="18" charset="0"/>
                    <a:ea typeface="思源黑体 CN Heavy" panose="020B0A00000000000000" charset="-122"/>
                    <a:cs typeface="+mn-cs"/>
                    <a:sym typeface="+mn-ea"/>
                  </a:rPr>
                  <a:t>2</a:t>
                </a:r>
                <a:endParaRPr kumimoji="0" lang="zh-CN" alt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Yahoo" panose="02040603050506020204" pitchFamily="18" charset="0"/>
                  <a:ea typeface="思源黑体 CN Heavy" panose="020B0A00000000000000" charset="-122"/>
                  <a:cs typeface="+mn-cs"/>
                  <a:sym typeface="+mn-ea"/>
                </a:endParaRPr>
              </a:p>
            </p:txBody>
          </p:sp>
        </p:grpSp>
      </p:grpSp>
      <p:pic>
        <p:nvPicPr>
          <p:cNvPr id="3" name="图片 2" descr="书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2495" y="5160010"/>
            <a:ext cx="3107690" cy="1697990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 rot="21398976">
            <a:off x="876593" y="2632308"/>
            <a:ext cx="11482754" cy="2762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300" normalizeH="0" baseline="0" noProof="0" dirty="0">
                <a:ln>
                  <a:solidFill>
                    <a:prstClr val="black"/>
                  </a:solidFill>
                  <a:prstDash val="dashDot"/>
                </a:ln>
                <a:solidFill>
                  <a:srgbClr val="FFBA55">
                    <a:lumMod val="40000"/>
                    <a:lumOff val="60000"/>
                  </a:srgbClr>
                </a:solidFill>
                <a:effectLst/>
                <a:uLnTx/>
                <a:uFillTx/>
                <a:latin typeface="SVN-Yahoo" panose="02040603050506020204" pitchFamily="18" charset="0"/>
                <a:ea typeface="微软雅黑"/>
                <a:cs typeface="+mn-cs"/>
              </a:rPr>
              <a:t>VẬN</a:t>
            </a:r>
          </a:p>
          <a:p>
            <a:pPr marL="0" marR="0" lvl="0" indent="0" algn="ctr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500" spc="300" dirty="0">
                <a:ln>
                  <a:solidFill>
                    <a:prstClr val="black"/>
                  </a:solidFill>
                  <a:prstDash val="dashDot"/>
                </a:ln>
                <a:solidFill>
                  <a:srgbClr val="FFBA55">
                    <a:lumMod val="40000"/>
                    <a:lumOff val="60000"/>
                  </a:srgbClr>
                </a:solidFill>
                <a:latin typeface="SVN-Yahoo" panose="02040603050506020204" pitchFamily="18" charset="0"/>
                <a:ea typeface="微软雅黑"/>
              </a:rPr>
              <a:t>DỤNG</a:t>
            </a:r>
            <a:endParaRPr kumimoji="0" lang="en-US" sz="11500" b="0" i="0" u="none" strike="noStrike" kern="1200" cap="none" spc="300" normalizeH="0" baseline="0" noProof="0" dirty="0">
              <a:ln>
                <a:solidFill>
                  <a:prstClr val="black"/>
                </a:solidFill>
                <a:prstDash val="dashDot"/>
              </a:ln>
              <a:solidFill>
                <a:srgbClr val="FFBA55">
                  <a:lumMod val="40000"/>
                  <a:lumOff val="60000"/>
                </a:srgbClr>
              </a:solidFill>
              <a:effectLst/>
              <a:uLnTx/>
              <a:uFillTx/>
              <a:latin typeface="SVN-Yahoo" panose="02040603050506020204" pitchFamily="18" charset="0"/>
              <a:ea typeface="微软雅黑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2776" y="-78228"/>
            <a:ext cx="1688738" cy="28348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7114">
            <a:off x="698094" y="-295362"/>
            <a:ext cx="1340978" cy="1926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0173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l="-35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0" y="-31115"/>
            <a:ext cx="12182475" cy="6943090"/>
            <a:chOff x="0" y="-49"/>
            <a:chExt cx="19185" cy="10934"/>
          </a:xfrm>
        </p:grpSpPr>
        <p:pic>
          <p:nvPicPr>
            <p:cNvPr id="6" name="图片 5" descr="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5114"/>
              <a:ext cx="19185" cy="5771"/>
            </a:xfrm>
            <a:prstGeom prst="rect">
              <a:avLst/>
            </a:prstGeom>
          </p:spPr>
        </p:pic>
        <p:sp>
          <p:nvSpPr>
            <p:cNvPr id="2" name="矩形 1"/>
            <p:cNvSpPr/>
            <p:nvPr/>
          </p:nvSpPr>
          <p:spPr>
            <a:xfrm>
              <a:off x="977" y="683"/>
              <a:ext cx="17349" cy="96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3" name="图片 2" descr="3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-49"/>
              <a:ext cx="19185" cy="8885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5AD16643-E218-FFCB-CCEE-9382C95FE4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73932" y="6095222"/>
            <a:ext cx="2188654" cy="89009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E6DB50F-7A88-2847-A18F-A39D74E502AC}"/>
              </a:ext>
            </a:extLst>
          </p:cNvPr>
          <p:cNvSpPr/>
          <p:nvPr/>
        </p:nvSpPr>
        <p:spPr>
          <a:xfrm>
            <a:off x="1064704" y="752354"/>
            <a:ext cx="4556502" cy="1255979"/>
          </a:xfrm>
          <a:prstGeom prst="rect">
            <a:avLst/>
          </a:prstGeom>
          <a:solidFill>
            <a:srgbClr val="F25880"/>
          </a:solidFill>
          <a:ln w="28575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0" i="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đuổi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lang </a:t>
            </a:r>
            <a:r>
              <a:rPr lang="en-US" sz="2800" b="0" i="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endParaRPr lang="en-VN" sz="28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02E1014-54C9-6D40-83C8-88C6E6D651C5}"/>
              </a:ext>
            </a:extLst>
          </p:cNvPr>
          <p:cNvSpPr/>
          <p:nvPr/>
        </p:nvSpPr>
        <p:spPr>
          <a:xfrm>
            <a:off x="1064704" y="2074286"/>
            <a:ext cx="4556502" cy="1255979"/>
          </a:xfrm>
          <a:prstGeom prst="rect">
            <a:avLst/>
          </a:prstGeom>
          <a:ln w="28575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8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vứt</a:t>
            </a:r>
            <a:r>
              <a:rPr lang="en-US" sz="28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rác</a:t>
            </a:r>
            <a:r>
              <a:rPr lang="en-US" sz="28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bừa</a:t>
            </a:r>
            <a:r>
              <a:rPr lang="en-US" sz="28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bãi</a:t>
            </a:r>
            <a:r>
              <a:rPr lang="en-US" sz="28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ở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lang,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sân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endParaRPr lang="en-US" sz="2800" b="0" i="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3CF27B3-646E-6940-A86A-14567E6320ED}"/>
              </a:ext>
            </a:extLst>
          </p:cNvPr>
          <p:cNvSpPr/>
          <p:nvPr/>
        </p:nvSpPr>
        <p:spPr>
          <a:xfrm>
            <a:off x="1070736" y="3396218"/>
            <a:ext cx="4556502" cy="1255979"/>
          </a:xfrm>
          <a:prstGeom prst="rect">
            <a:avLst/>
          </a:prstGeom>
          <a:solidFill>
            <a:srgbClr val="FFFF00"/>
          </a:solidFill>
          <a:ln w="28575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Không tự ý ra vào bể bơi khi chưa có sự cho phép của thầy cô.</a:t>
            </a:r>
            <a:endParaRPr lang="en-VN" sz="2800" dirty="0">
              <a:solidFill>
                <a:schemeClr val="tx1">
                  <a:lumMod val="95000"/>
                  <a:lumOff val="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1CBDC49-254E-FA4C-9832-FB1C7004CCF4}"/>
              </a:ext>
            </a:extLst>
          </p:cNvPr>
          <p:cNvSpPr/>
          <p:nvPr/>
        </p:nvSpPr>
        <p:spPr>
          <a:xfrm>
            <a:off x="1064704" y="4718150"/>
            <a:ext cx="4556502" cy="1255979"/>
          </a:xfrm>
          <a:prstGeom prst="rect">
            <a:avLst/>
          </a:prstGeom>
          <a:solidFill>
            <a:srgbClr val="F9A239"/>
          </a:solidFill>
          <a:ln w="28575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 tự ý chạm vào nguồn điện, …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8475" y="45539"/>
            <a:ext cx="3371380" cy="33713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8352" y="2096469"/>
            <a:ext cx="5809029" cy="465199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829064" y="3138071"/>
            <a:ext cx="384883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Cambria" panose="02040503050406030204" pitchFamily="18" charset="0"/>
              </a:rPr>
              <a:t>Đ</a:t>
            </a:r>
            <a:r>
              <a:rPr lang="vi-VN" sz="3200" dirty="0">
                <a:latin typeface="Cambria" panose="02040503050406030204" pitchFamily="18" charset="0"/>
              </a:rPr>
              <a:t>ể đảm bảo an toàn khi tham gia các hoạt động ở trường.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Chúng</a:t>
            </a:r>
            <a:r>
              <a:rPr lang="en-US" sz="3200" dirty="0">
                <a:latin typeface="Cambria" panose="02040503050406030204" pitchFamily="18" charset="0"/>
              </a:rPr>
              <a:t> ta </a:t>
            </a:r>
            <a:r>
              <a:rPr lang="en-US" sz="3200" dirty="0" err="1">
                <a:latin typeface="Cambria" panose="02040503050406030204" pitchFamily="18" charset="0"/>
              </a:rPr>
              <a:t>cần</a:t>
            </a:r>
            <a:r>
              <a:rPr lang="en-US" sz="3200" dirty="0">
                <a:latin typeface="Cambria" panose="02040503050406030204" pitchFamily="18" charset="0"/>
              </a:rPr>
              <a:t>: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417069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  <p:bldP spid="14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l="-35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-2" y="0"/>
            <a:ext cx="12182475" cy="6943090"/>
            <a:chOff x="0" y="-49"/>
            <a:chExt cx="19185" cy="10934"/>
          </a:xfrm>
        </p:grpSpPr>
        <p:pic>
          <p:nvPicPr>
            <p:cNvPr id="6" name="图片 5" descr="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5114"/>
              <a:ext cx="19185" cy="5771"/>
            </a:xfrm>
            <a:prstGeom prst="rect">
              <a:avLst/>
            </a:prstGeom>
          </p:spPr>
        </p:pic>
        <p:sp>
          <p:nvSpPr>
            <p:cNvPr id="2" name="矩形 1"/>
            <p:cNvSpPr/>
            <p:nvPr/>
          </p:nvSpPr>
          <p:spPr>
            <a:xfrm>
              <a:off x="977" y="683"/>
              <a:ext cx="17349" cy="96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3" name="图片 2" descr="3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-49"/>
              <a:ext cx="19185" cy="8885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5AD16643-E218-FFCB-CCEE-9382C95FE4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73932" y="6095222"/>
            <a:ext cx="2188654" cy="890093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3803CFA4-A6CF-A847-8B9E-E22F9D87FF52}"/>
              </a:ext>
            </a:extLst>
          </p:cNvPr>
          <p:cNvGrpSpPr/>
          <p:nvPr/>
        </p:nvGrpSpPr>
        <p:grpSpPr>
          <a:xfrm>
            <a:off x="790787" y="897401"/>
            <a:ext cx="10846221" cy="1204710"/>
            <a:chOff x="-3031978" y="1111208"/>
            <a:chExt cx="6638679" cy="985131"/>
          </a:xfrm>
        </p:grpSpPr>
        <p:sp>
          <p:nvSpPr>
            <p:cNvPr id="19" name="Rectangle: Rounded Corners 4">
              <a:extLst>
                <a:ext uri="{FF2B5EF4-FFF2-40B4-BE49-F238E27FC236}">
                  <a16:creationId xmlns:a16="http://schemas.microsoft.com/office/drawing/2014/main" id="{5895C8A3-3F39-3A48-8B3B-769F697E06E0}"/>
                </a:ext>
              </a:extLst>
            </p:cNvPr>
            <p:cNvSpPr/>
            <p:nvPr/>
          </p:nvSpPr>
          <p:spPr>
            <a:xfrm>
              <a:off x="-2988985" y="1111208"/>
              <a:ext cx="6590134" cy="985131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3C908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A286E50-F8BE-184E-8075-34E4007A1897}"/>
                </a:ext>
              </a:extLst>
            </p:cNvPr>
            <p:cNvSpPr txBox="1"/>
            <p:nvPr/>
          </p:nvSpPr>
          <p:spPr>
            <a:xfrm>
              <a:off x="-3031978" y="1292557"/>
              <a:ext cx="6638679" cy="5285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Aft>
                  <a:spcPts val="800"/>
                </a:spcAft>
              </a:pPr>
              <a:r>
                <a:rPr lang="vi-VN" sz="3600" b="1" dirty="0">
                  <a:solidFill>
                    <a:srgbClr val="F5760E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Hãy đọc to lời nhắn của Mặt trời và ghi nhớ nó nhé</a:t>
              </a:r>
              <a:r>
                <a:rPr lang="en-US" sz="3600" b="1" dirty="0">
                  <a:solidFill>
                    <a:srgbClr val="F5760E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  <a:endParaRPr lang="vi-VN" sz="3600" b="1" dirty="0">
                <a:solidFill>
                  <a:srgbClr val="F5760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D063540B-DCCF-1844-BE5E-5BB483E73B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248" y="2282048"/>
            <a:ext cx="7935972" cy="4111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083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24905214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字魂59号-创粗黑"/>
        <a:font script="Hebr" typeface="字魂59号-创粗黑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字魂59号-创粗黑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自定义 2">
      <a:dk1>
        <a:srgbClr val="000000"/>
      </a:dk1>
      <a:lt1>
        <a:srgbClr val="FFFFFF"/>
      </a:lt1>
      <a:dk2>
        <a:srgbClr val="FFFFFF"/>
      </a:dk2>
      <a:lt2>
        <a:srgbClr val="ECECEC"/>
      </a:lt2>
      <a:accent1>
        <a:srgbClr val="7B4126"/>
      </a:accent1>
      <a:accent2>
        <a:srgbClr val="59A332"/>
      </a:accent2>
      <a:accent3>
        <a:srgbClr val="9FCA45"/>
      </a:accent3>
      <a:accent4>
        <a:srgbClr val="84C6D0"/>
      </a:accent4>
      <a:accent5>
        <a:srgbClr val="E5C989"/>
      </a:accent5>
      <a:accent6>
        <a:srgbClr val="FFFFFF"/>
      </a:accent6>
      <a:hlink>
        <a:srgbClr val="7030A0"/>
      </a:hlink>
      <a:folHlink>
        <a:srgbClr val="AFB2B4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自定义 2">
      <a:dk1>
        <a:srgbClr val="000000"/>
      </a:dk1>
      <a:lt1>
        <a:srgbClr val="FFFFFF"/>
      </a:lt1>
      <a:dk2>
        <a:srgbClr val="FFFFFF"/>
      </a:dk2>
      <a:lt2>
        <a:srgbClr val="ECECEC"/>
      </a:lt2>
      <a:accent1>
        <a:srgbClr val="7B4126"/>
      </a:accent1>
      <a:accent2>
        <a:srgbClr val="59A332"/>
      </a:accent2>
      <a:accent3>
        <a:srgbClr val="9FCA45"/>
      </a:accent3>
      <a:accent4>
        <a:srgbClr val="84C6D0"/>
      </a:accent4>
      <a:accent5>
        <a:srgbClr val="E5C989"/>
      </a:accent5>
      <a:accent6>
        <a:srgbClr val="FFFFFF"/>
      </a:accent6>
      <a:hlink>
        <a:srgbClr val="7030A0"/>
      </a:hlink>
      <a:folHlink>
        <a:srgbClr val="AFB2B4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​​">
  <a:themeElements>
    <a:clrScheme name="自定义 2">
      <a:dk1>
        <a:srgbClr val="000000"/>
      </a:dk1>
      <a:lt1>
        <a:srgbClr val="FFFFFF"/>
      </a:lt1>
      <a:dk2>
        <a:srgbClr val="FFFFFF"/>
      </a:dk2>
      <a:lt2>
        <a:srgbClr val="ECECEC"/>
      </a:lt2>
      <a:accent1>
        <a:srgbClr val="7B4126"/>
      </a:accent1>
      <a:accent2>
        <a:srgbClr val="59A332"/>
      </a:accent2>
      <a:accent3>
        <a:srgbClr val="9FCA45"/>
      </a:accent3>
      <a:accent4>
        <a:srgbClr val="84C6D0"/>
      </a:accent4>
      <a:accent5>
        <a:srgbClr val="E5C989"/>
      </a:accent5>
      <a:accent6>
        <a:srgbClr val="FFFFFF"/>
      </a:accent6>
      <a:hlink>
        <a:srgbClr val="7030A0"/>
      </a:hlink>
      <a:folHlink>
        <a:srgbClr val="AFB2B4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1006</TotalTime>
  <Words>257</Words>
  <Application>Microsoft Office PowerPoint</Application>
  <PresentationFormat>Widescreen</PresentationFormat>
  <Paragraphs>57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11</vt:i4>
      </vt:variant>
    </vt:vector>
  </HeadingPairs>
  <TitlesOfParts>
    <vt:vector size="36" baseType="lpstr">
      <vt:lpstr>Times New Roman</vt:lpstr>
      <vt:lpstr>#9Slide07 HoneyCream</vt:lpstr>
      <vt:lpstr>思源黑体 CN Bold</vt:lpstr>
      <vt:lpstr>#9Slide05 Aphrodite Pro</vt:lpstr>
      <vt:lpstr>Calibri Light</vt:lpstr>
      <vt:lpstr>#9Slide07 Cadena</vt:lpstr>
      <vt:lpstr>#9Slide07 SVNMomento</vt:lpstr>
      <vt:lpstr>Cambria</vt:lpstr>
      <vt:lpstr>SVN-Newton</vt:lpstr>
      <vt:lpstr>#9Slide07 Altus</vt:lpstr>
      <vt:lpstr>SVN-Yahoo</vt:lpstr>
      <vt:lpstr>Calibri</vt:lpstr>
      <vt:lpstr>字魂105号-简雅黑</vt:lpstr>
      <vt:lpstr>#9Slide03 IcielUni Sans Heavy</vt:lpstr>
      <vt:lpstr>等线</vt:lpstr>
      <vt:lpstr>Arial</vt:lpstr>
      <vt:lpstr>SVN-Ready</vt:lpstr>
      <vt:lpstr>Wingdings</vt:lpstr>
      <vt:lpstr>Office Theme</vt:lpstr>
      <vt:lpstr>1_Office 主题</vt:lpstr>
      <vt:lpstr>2_Office 主题​​</vt:lpstr>
      <vt:lpstr>Office 主题​​</vt:lpstr>
      <vt:lpstr>1_Office 主题​​</vt:lpstr>
      <vt:lpstr>1_自定义设计方案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34</cp:revision>
  <dcterms:created xsi:type="dcterms:W3CDTF">2022-08-23T00:37:00Z</dcterms:created>
  <dcterms:modified xsi:type="dcterms:W3CDTF">2025-11-05T16:31:17Z</dcterms:modified>
</cp:coreProperties>
</file>