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10"/>
  </p:notesMasterIdLst>
  <p:sldIdLst>
    <p:sldId id="257" r:id="rId3"/>
    <p:sldId id="1817239612" r:id="rId4"/>
    <p:sldId id="1817239613" r:id="rId5"/>
    <p:sldId id="1817239618" r:id="rId6"/>
    <p:sldId id="1817239619" r:id="rId7"/>
    <p:sldId id="1817239614" r:id="rId8"/>
    <p:sldId id="28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940"/>
  </p:normalViewPr>
  <p:slideViewPr>
    <p:cSldViewPr snapToGrid="0" snapToObjects="1">
      <p:cViewPr varScale="1">
        <p:scale>
          <a:sx n="88" d="100"/>
          <a:sy n="88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28010-B288-344E-A417-5A5DA1906B3C}" type="datetimeFigureOut">
              <a:rPr lang="en-VN" smtClean="0"/>
              <a:t>11/05/2025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3B2A3-CF5B-8946-95B0-F3CAA5FA620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4466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33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59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B889-6E36-48F2-9413-7767A17A7402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EC2-E052-4BBF-AD23-382731C82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611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913515"/>
      </p:ext>
    </p:extLst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6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09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7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3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14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9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3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82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0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8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8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14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40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7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DBD56-170F-0143-BF61-6ECC6C26EBE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A38BE-1A6D-9E4A-A41E-8B3A4E42695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C75F6-1DFE-0844-9D0E-51576E7F2BE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9F8E3-9323-4111-840A-20CEEB498B81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7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8">
            <a:extLst>
              <a:ext uri="{FF2B5EF4-FFF2-40B4-BE49-F238E27FC236}">
                <a16:creationId xmlns:a16="http://schemas.microsoft.com/office/drawing/2014/main" id="{FF2E1E66-CBC6-184C-B1C0-8F7332A8C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743" y="-892233"/>
            <a:ext cx="6348772" cy="6348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4BF5E-0B9A-0F4B-AD25-47986998C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81" y="396142"/>
            <a:ext cx="7987477" cy="46616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0903">
            <a:off x="1852551" y="128205"/>
            <a:ext cx="2067036" cy="2067036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99FCC4FB-CFBF-EC4A-BC4B-F99AACD86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43" y="3560918"/>
            <a:ext cx="3953277" cy="3953277"/>
          </a:xfrm>
          <a:prstGeom prst="rect">
            <a:avLst/>
          </a:prstGeom>
        </p:spPr>
      </p:pic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B5CEE62A-ADB3-5D4F-96C4-38E6BF5E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658" y="2108200"/>
            <a:ext cx="1733142" cy="17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373093" y="297235"/>
            <a:ext cx="2613243" cy="1995256"/>
            <a:chOff x="6938" y="1087"/>
            <a:chExt cx="5228" cy="136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38" y="1169"/>
              <a:ext cx="5228" cy="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2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 rot="1136108">
            <a:off x="3439451" y="-186494"/>
            <a:ext cx="1884984" cy="1515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E22B5-47D0-8847-875D-74A1036B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23" y="755373"/>
            <a:ext cx="8455686" cy="55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79D68F-F1EA-714B-B789-210BCF4353E5}"/>
              </a:ext>
            </a:extLst>
          </p:cNvPr>
          <p:cNvSpPr/>
          <p:nvPr/>
        </p:nvSpPr>
        <p:spPr>
          <a:xfrm>
            <a:off x="2002038" y="647903"/>
            <a:ext cx="4943475" cy="928688"/>
          </a:xfrm>
          <a:prstGeom prst="roundRect">
            <a:avLst>
              <a:gd name="adj" fmla="val 50000"/>
            </a:avLst>
          </a:prstGeom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UTM Avo" panose="02040603050506090204" pitchFamily="18" charset="0"/>
              </a:rPr>
              <a:t>Đứng theo hiệu lệnh</a:t>
            </a: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B9A27192-AA99-E649-9B64-13D5CB62A7E2}"/>
              </a:ext>
            </a:extLst>
          </p:cNvPr>
          <p:cNvGrpSpPr/>
          <p:nvPr/>
        </p:nvGrpSpPr>
        <p:grpSpPr>
          <a:xfrm>
            <a:off x="298581" y="402211"/>
            <a:ext cx="1414461" cy="1174380"/>
            <a:chOff x="6938" y="1087"/>
            <a:chExt cx="5228" cy="1367"/>
          </a:xfrm>
        </p:grpSpPr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D779F5B2-C332-A34F-A2FB-A3501E6D6785}"/>
                </a:ext>
              </a:extLst>
            </p:cNvPr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id="{E6BC9A99-8DD5-BB47-98F0-8FFC835542CA}"/>
                </a:ext>
              </a:extLst>
            </p:cNvPr>
            <p:cNvSpPr txBox="1"/>
            <p:nvPr/>
          </p:nvSpPr>
          <p:spPr>
            <a:xfrm>
              <a:off x="6938" y="1169"/>
              <a:ext cx="5228" cy="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27516807-50A8-6847-9B95-E28C5D33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 rot="1136108">
            <a:off x="837565" y="155876"/>
            <a:ext cx="1109475" cy="892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87BA93-303E-A543-BA99-0E788BFF7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22" b="71111" l="23472" r="80035">
                        <a14:foregroundMark x1="23472" y1="54167" x2="28507" y2="54389"/>
                        <a14:foregroundMark x1="28507" y1="54389" x2="34167" y2="53944"/>
                        <a14:foregroundMark x1="34167" y1="53944" x2="48993" y2="53944"/>
                        <a14:foregroundMark x1="30521" y1="40000" x2="28889" y2="47056"/>
                        <a14:foregroundMark x1="28889" y1="47056" x2="24340" y2="49278"/>
                        <a14:foregroundMark x1="24340" y1="49278" x2="24201" y2="57111"/>
                        <a14:foregroundMark x1="24201" y1="57111" x2="37361" y2="69944"/>
                        <a14:foregroundMark x1="37361" y1="69944" x2="43611" y2="67444"/>
                        <a14:foregroundMark x1="43611" y1="67444" x2="47847" y2="60222"/>
                        <a14:foregroundMark x1="47847" y1="60222" x2="47604" y2="42611"/>
                        <a14:foregroundMark x1="47604" y1="42611" x2="41493" y2="37944"/>
                        <a14:foregroundMark x1="41493" y1="37944" x2="33715" y2="39778"/>
                        <a14:foregroundMark x1="33715" y1="39778" x2="29861" y2="43778"/>
                        <a14:foregroundMark x1="29861" y1="43778" x2="29861" y2="43778"/>
                        <a14:foregroundMark x1="40938" y1="47278" x2="41528" y2="62111"/>
                        <a14:foregroundMark x1="41528" y1="62111" x2="42604" y2="65000"/>
                        <a14:foregroundMark x1="41979" y1="47111" x2="42535" y2="66056"/>
                        <a14:foregroundMark x1="42535" y1="66056" x2="44583" y2="65833"/>
                        <a14:foregroundMark x1="33229" y1="58333" x2="32465" y2="59167"/>
                        <a14:foregroundMark x1="60451" y1="51889" x2="56181" y2="49611"/>
                        <a14:foregroundMark x1="56181" y1="49611" x2="55000" y2="57833"/>
                        <a14:foregroundMark x1="55000" y1="57833" x2="59549" y2="58944"/>
                        <a14:foregroundMark x1="59549" y1="58944" x2="62813" y2="64778"/>
                        <a14:foregroundMark x1="62813" y1="64778" x2="67813" y2="67722"/>
                        <a14:foregroundMark x1="67813" y1="67722" x2="74201" y2="68278"/>
                        <a14:foregroundMark x1="74201" y1="68278" x2="78194" y2="62889"/>
                        <a14:foregroundMark x1="78194" y1="62889" x2="80035" y2="55778"/>
                        <a14:foregroundMark x1="80035" y1="55778" x2="79965" y2="47944"/>
                        <a14:foregroundMark x1="79965" y1="47944" x2="75972" y2="39556"/>
                        <a14:foregroundMark x1="75972" y1="39556" x2="70451" y2="37500"/>
                        <a14:foregroundMark x1="70451" y1="37500" x2="65486" y2="39611"/>
                        <a14:foregroundMark x1="65486" y1="39611" x2="60208" y2="50611"/>
                        <a14:foregroundMark x1="64097" y1="57722" x2="63854" y2="62278"/>
                        <a14:foregroundMark x1="77396" y1="57722" x2="72569" y2="66444"/>
                      </a14:backgroundRemoval>
                    </a14:imgEffect>
                  </a14:imgLayer>
                </a14:imgProps>
              </a:ext>
            </a:extLst>
          </a:blip>
          <a:srcRect l="19835" t="32437" r="13238" b="24583"/>
          <a:stretch/>
        </p:blipFill>
        <p:spPr>
          <a:xfrm>
            <a:off x="1848319" y="1396182"/>
            <a:ext cx="11164996" cy="44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79D68F-F1EA-714B-B789-210BCF4353E5}"/>
              </a:ext>
            </a:extLst>
          </p:cNvPr>
          <p:cNvSpPr/>
          <p:nvPr/>
        </p:nvSpPr>
        <p:spPr>
          <a:xfrm>
            <a:off x="2002038" y="647903"/>
            <a:ext cx="6413300" cy="928688"/>
          </a:xfrm>
          <a:prstGeom prst="roundRect">
            <a:avLst>
              <a:gd name="adj" fmla="val 50000"/>
            </a:avLst>
          </a:prstGeom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90204" pitchFamily="18" charset="0"/>
              </a:rPr>
              <a:t>Sắm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vai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xử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lí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tình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huống</a:t>
            </a:r>
            <a:r>
              <a:rPr lang="en-US" sz="3200" b="1" dirty="0">
                <a:latin typeface="UTM Avo" panose="02040603050506090204" pitchFamily="18" charset="0"/>
              </a:rPr>
              <a:t>.</a:t>
            </a: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B9A27192-AA99-E649-9B64-13D5CB62A7E2}"/>
              </a:ext>
            </a:extLst>
          </p:cNvPr>
          <p:cNvGrpSpPr/>
          <p:nvPr/>
        </p:nvGrpSpPr>
        <p:grpSpPr>
          <a:xfrm>
            <a:off x="298581" y="402211"/>
            <a:ext cx="1414461" cy="1174380"/>
            <a:chOff x="6938" y="1087"/>
            <a:chExt cx="5228" cy="1367"/>
          </a:xfrm>
        </p:grpSpPr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D779F5B2-C332-A34F-A2FB-A3501E6D6785}"/>
                </a:ext>
              </a:extLst>
            </p:cNvPr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id="{E6BC9A99-8DD5-BB47-98F0-8FFC835542CA}"/>
                </a:ext>
              </a:extLst>
            </p:cNvPr>
            <p:cNvSpPr txBox="1"/>
            <p:nvPr/>
          </p:nvSpPr>
          <p:spPr>
            <a:xfrm>
              <a:off x="6938" y="1169"/>
              <a:ext cx="5228" cy="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27516807-50A8-6847-9B95-E28C5D33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 rot="1136108">
            <a:off x="837565" y="155876"/>
            <a:ext cx="1109475" cy="89201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88EB733-D84B-5542-8687-14ED846B7908}"/>
              </a:ext>
            </a:extLst>
          </p:cNvPr>
          <p:cNvSpPr/>
          <p:nvPr/>
        </p:nvSpPr>
        <p:spPr>
          <a:xfrm>
            <a:off x="298581" y="1868839"/>
            <a:ext cx="4709642" cy="2386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latin typeface="UTM Avo" panose="02040603050506090204" pitchFamily="18" charset="0"/>
              </a:rPr>
              <a:t>Bút của Nam bị hỏng, bạn cho Nam mượn bút. Nếu là Nam em sẽ nói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D1259-67AB-4A4C-9DCC-A02434B60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3" t="21016" r="14201" b="32257"/>
          <a:stretch/>
        </p:blipFill>
        <p:spPr>
          <a:xfrm>
            <a:off x="5600700" y="1724794"/>
            <a:ext cx="5337370" cy="458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4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79D68F-F1EA-714B-B789-210BCF4353E5}"/>
              </a:ext>
            </a:extLst>
          </p:cNvPr>
          <p:cNvSpPr/>
          <p:nvPr/>
        </p:nvSpPr>
        <p:spPr>
          <a:xfrm>
            <a:off x="2002038" y="647903"/>
            <a:ext cx="6413300" cy="928688"/>
          </a:xfrm>
          <a:prstGeom prst="roundRect">
            <a:avLst>
              <a:gd name="adj" fmla="val 50000"/>
            </a:avLst>
          </a:prstGeom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90204" pitchFamily="18" charset="0"/>
              </a:rPr>
              <a:t>Sắm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vai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xử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lí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tình</a:t>
            </a:r>
            <a:r>
              <a:rPr lang="en-US" sz="3200" b="1" dirty="0">
                <a:latin typeface="UTM Avo" panose="02040603050506090204" pitchFamily="18" charset="0"/>
              </a:rPr>
              <a:t> </a:t>
            </a:r>
            <a:r>
              <a:rPr lang="en-US" sz="3200" b="1" dirty="0" err="1">
                <a:latin typeface="UTM Avo" panose="02040603050506090204" pitchFamily="18" charset="0"/>
              </a:rPr>
              <a:t>huống</a:t>
            </a:r>
            <a:r>
              <a:rPr lang="en-US" sz="3200" b="1" dirty="0">
                <a:latin typeface="UTM Avo" panose="02040603050506090204" pitchFamily="18" charset="0"/>
              </a:rPr>
              <a:t>.</a:t>
            </a: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B9A27192-AA99-E649-9B64-13D5CB62A7E2}"/>
              </a:ext>
            </a:extLst>
          </p:cNvPr>
          <p:cNvGrpSpPr/>
          <p:nvPr/>
        </p:nvGrpSpPr>
        <p:grpSpPr>
          <a:xfrm>
            <a:off x="298581" y="402211"/>
            <a:ext cx="1414461" cy="1174380"/>
            <a:chOff x="6938" y="1087"/>
            <a:chExt cx="5228" cy="1367"/>
          </a:xfrm>
        </p:grpSpPr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id="{D779F5B2-C332-A34F-A2FB-A3501E6D6785}"/>
                </a:ext>
              </a:extLst>
            </p:cNvPr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id="{E6BC9A99-8DD5-BB47-98F0-8FFC835542CA}"/>
                </a:ext>
              </a:extLst>
            </p:cNvPr>
            <p:cNvSpPr txBox="1"/>
            <p:nvPr/>
          </p:nvSpPr>
          <p:spPr>
            <a:xfrm>
              <a:off x="6938" y="1169"/>
              <a:ext cx="5228" cy="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retoon" panose="02040603050506020204" pitchFamily="18" charset="0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27516807-50A8-6847-9B95-E28C5D33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 rot="1136108">
            <a:off x="837565" y="155876"/>
            <a:ext cx="1109475" cy="89201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88EB733-D84B-5542-8687-14ED846B7908}"/>
              </a:ext>
            </a:extLst>
          </p:cNvPr>
          <p:cNvSpPr/>
          <p:nvPr/>
        </p:nvSpPr>
        <p:spPr>
          <a:xfrm>
            <a:off x="298581" y="1868839"/>
            <a:ext cx="5916482" cy="2245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latin typeface="UTM Avo" panose="02040603050506090204" pitchFamily="18" charset="0"/>
              </a:rPr>
              <a:t>Trong giờ học, bạn bên cạnh Trung cảm thấy mệt. Nếu là Trung em sẽ làm gì và nói gì với bạn?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9D8BB9-FC96-114E-95C0-9E7D98914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8" t="45833" r="16363" b="14793"/>
          <a:stretch/>
        </p:blipFill>
        <p:spPr>
          <a:xfrm>
            <a:off x="6350340" y="1825976"/>
            <a:ext cx="5543079" cy="435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5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1EED03-7395-D54A-8706-EDF801DFAC60}"/>
              </a:ext>
            </a:extLst>
          </p:cNvPr>
          <p:cNvSpPr/>
          <p:nvPr/>
        </p:nvSpPr>
        <p:spPr>
          <a:xfrm>
            <a:off x="485775" y="400051"/>
            <a:ext cx="7758113" cy="2657475"/>
          </a:xfrm>
          <a:prstGeom prst="roundRect">
            <a:avLst>
              <a:gd name="adj" fmla="val 50000"/>
            </a:avLst>
          </a:prstGeom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Bạn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bè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cần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quan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tâm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, chia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sẻ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với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nhau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sẵn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sàng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hỗ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trợ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nhau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xin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lỗi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ơn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nhau</a:t>
            </a:r>
            <a:r>
              <a:rPr lang="en-US" sz="40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Minion Pro"/>
              </a:rPr>
              <a:t>. </a:t>
            </a:r>
            <a:endParaRPr lang="en-VN" sz="40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9C86C-E55E-3B4A-ADE1-EAEFADA1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372" y="2892425"/>
            <a:ext cx="9640628" cy="356552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C392E284-5D91-F644-BB93-F525FC6C6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 rot="1136108">
            <a:off x="8916404" y="2984083"/>
            <a:ext cx="1262544" cy="10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 rot="11055695">
            <a:off x="5771271" y="-736679"/>
            <a:ext cx="64835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58CB74-F2FD-634B-9700-8F9CA79EB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113" y="1958975"/>
            <a:ext cx="77597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93</Words>
  <Application>Microsoft Office PowerPoint</Application>
  <PresentationFormat>Widescreen</PresentationFormat>
  <Paragraphs>11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SVN-Gretoon</vt:lpstr>
      <vt:lpstr>UTM Avo</vt:lpstr>
      <vt:lpstr>思源黑体 CN Regular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Admin</cp:lastModifiedBy>
  <cp:revision>6</cp:revision>
  <dcterms:created xsi:type="dcterms:W3CDTF">2022-10-08T03:30:15Z</dcterms:created>
  <dcterms:modified xsi:type="dcterms:W3CDTF">2025-11-05T16:30:23Z</dcterms:modified>
</cp:coreProperties>
</file>