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4" r:id="rId2"/>
  </p:sldMasterIdLst>
  <p:notesMasterIdLst>
    <p:notesMasterId r:id="rId9"/>
  </p:notesMasterIdLst>
  <p:sldIdLst>
    <p:sldId id="576" r:id="rId3"/>
    <p:sldId id="557" r:id="rId4"/>
    <p:sldId id="577" r:id="rId5"/>
    <p:sldId id="561" r:id="rId6"/>
    <p:sldId id="574" r:id="rId7"/>
    <p:sldId id="5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30B-AB0E-4B71-8D25-CC972DABDAF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EC3D-87E3-4F4A-90AF-C1365B2A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61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Cho HS </a:t>
            </a:r>
            <a:r>
              <a:rPr lang="en-US" dirty="0" err="1"/>
              <a:t>chọn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1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2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27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5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1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1839471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kumimoji="0" lang="en-US" sz="6665" b="1" i="0" u="none" strike="noStrike" kern="1200" cap="none" spc="0" normalizeH="0" baseline="0" noProof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400" normalizeH="0" baseline="0" noProof="0" dirty="0">
              <a:ln>
                <a:noFill/>
              </a:ln>
              <a:solidFill>
                <a:srgbClr val="0B082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798685" y="3085923"/>
            <a:ext cx="68319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1 - 2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3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55CDB7-57B6-4AEC-AADC-62000D6C9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7" y="991929"/>
            <a:ext cx="6296025" cy="56959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5093BB-D322-4EF6-9ECC-E4F7F357F1A2}"/>
              </a:ext>
            </a:extLst>
          </p:cNvPr>
          <p:cNvCxnSpPr>
            <a:cxnSpLocks/>
          </p:cNvCxnSpPr>
          <p:nvPr/>
        </p:nvCxnSpPr>
        <p:spPr>
          <a:xfrm flipH="1" flipV="1">
            <a:off x="5674713" y="2206171"/>
            <a:ext cx="554683" cy="182205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1A4B73-D727-4982-918C-EBCBCFDD47E4}"/>
              </a:ext>
            </a:extLst>
          </p:cNvPr>
          <p:cNvCxnSpPr/>
          <p:nvPr/>
        </p:nvCxnSpPr>
        <p:spPr>
          <a:xfrm flipV="1">
            <a:off x="6849361" y="2365829"/>
            <a:ext cx="538410" cy="9274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D00C52-1DEE-486B-A3CC-5915C3912FEC}"/>
              </a:ext>
            </a:extLst>
          </p:cNvPr>
          <p:cNvCxnSpPr/>
          <p:nvPr/>
        </p:nvCxnSpPr>
        <p:spPr>
          <a:xfrm>
            <a:off x="5632589" y="3160655"/>
            <a:ext cx="1562962" cy="116615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F07D00-F124-4E2B-AD6D-994030BADF6B}"/>
              </a:ext>
            </a:extLst>
          </p:cNvPr>
          <p:cNvCxnSpPr/>
          <p:nvPr/>
        </p:nvCxnSpPr>
        <p:spPr>
          <a:xfrm flipH="1">
            <a:off x="5674713" y="3293254"/>
            <a:ext cx="554683" cy="152211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BC61DA-1E06-44B4-BB9B-2987B4D04894}"/>
              </a:ext>
            </a:extLst>
          </p:cNvPr>
          <p:cNvCxnSpPr/>
          <p:nvPr/>
        </p:nvCxnSpPr>
        <p:spPr>
          <a:xfrm flipH="1" flipV="1">
            <a:off x="4717143" y="3628571"/>
            <a:ext cx="709252" cy="11219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196C3CD-A804-48F3-AD0C-542596BA2A06}"/>
              </a:ext>
            </a:extLst>
          </p:cNvPr>
          <p:cNvSpPr txBox="1"/>
          <p:nvPr/>
        </p:nvSpPr>
        <p:spPr>
          <a:xfrm>
            <a:off x="382771" y="170121"/>
            <a:ext cx="943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dung bài.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31A902-0C74-4040-8A77-385CCD2AA3E7}"/>
              </a:ext>
            </a:extLst>
          </p:cNvPr>
          <p:cNvSpPr txBox="1"/>
          <p:nvPr/>
        </p:nvSpPr>
        <p:spPr>
          <a:xfrm>
            <a:off x="382771" y="97551"/>
            <a:ext cx="943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hỏi.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EF3A4-3309-4254-973E-817EE7A1F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2" y="670171"/>
            <a:ext cx="10038486" cy="4758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27053E-1200-410A-A199-8166DD3FAC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5" r="2656"/>
          <a:stretch/>
        </p:blipFill>
        <p:spPr>
          <a:xfrm>
            <a:off x="6229329" y="5457371"/>
            <a:ext cx="2725985" cy="1275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BDCF64-A18A-4BB8-947E-F3E023828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101" y="4655468"/>
            <a:ext cx="3616358" cy="15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1158552" y="580803"/>
            <a:ext cx="4509502" cy="692144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 LÀ HỌC SINH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 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1158552" y="2851819"/>
            <a:ext cx="4509502" cy="597706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CÓ XINH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KHÔNG?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6553010" y="2851819"/>
            <a:ext cx="4797161" cy="597706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THỦ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 BỊ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598052" y="5376969"/>
            <a:ext cx="5070002" cy="654346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 EM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6553010" y="5376969"/>
            <a:ext cx="4576416" cy="654346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TRỐNG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 EM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553010" y="579120"/>
            <a:ext cx="4576416" cy="693827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 VUI CỦA BI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 BỐNG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tho">
            <a:extLst>
              <a:ext uri="{FF2B5EF4-FFF2-40B4-BE49-F238E27FC236}">
                <a16:creationId xmlns:a16="http://schemas.microsoft.com/office/drawing/2014/main" id="{103EF3C1-2058-42A1-8237-CC403591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5060" l="27500" r="72024">
                        <a14:foregroundMark x1="44881" y1="53743" x2="52500" y2="80389"/>
                        <a14:foregroundMark x1="62262" y1="67665" x2="64643" y2="73054"/>
                        <a14:foregroundMark x1="40595" y1="59581" x2="51190" y2="84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38" r="28491" b="4471"/>
          <a:stretch/>
        </p:blipFill>
        <p:spPr>
          <a:xfrm>
            <a:off x="10622990" y="1822584"/>
            <a:ext cx="1344782" cy="2240237"/>
          </a:xfrm>
          <a:prstGeom prst="rect">
            <a:avLst/>
          </a:prstGeom>
        </p:spPr>
      </p:pic>
      <p:pic>
        <p:nvPicPr>
          <p:cNvPr id="20" name="chim">
            <a:extLst>
              <a:ext uri="{FF2B5EF4-FFF2-40B4-BE49-F238E27FC236}">
                <a16:creationId xmlns:a16="http://schemas.microsoft.com/office/drawing/2014/main" id="{1756A963-656F-40A8-A911-7A43B6CBD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5" l="0" r="100000">
                        <a14:foregroundMark x1="34125" y1="20740" x2="56500" y2="31951"/>
                        <a14:foregroundMark x1="34125" y1="22197" x2="51250" y2="26794"/>
                        <a14:foregroundMark x1="39250" y1="18834" x2="57000" y2="25000"/>
                        <a14:foregroundMark x1="36875" y1="19395" x2="33750" y2="3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03" y="4988920"/>
            <a:ext cx="1344048" cy="1869080"/>
          </a:xfrm>
          <a:prstGeom prst="rect">
            <a:avLst/>
          </a:prstGeom>
        </p:spPr>
      </p:pic>
      <p:pic>
        <p:nvPicPr>
          <p:cNvPr id="26" name="mèo">
            <a:extLst>
              <a:ext uri="{FF2B5EF4-FFF2-40B4-BE49-F238E27FC236}">
                <a16:creationId xmlns:a16="http://schemas.microsoft.com/office/drawing/2014/main" id="{DA7A2249-F027-4AED-9620-D8E7CE2E52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0" b="91892" l="0" r="99718">
                        <a14:foregroundMark x1="10600" y1="17579" x2="22600" y2="31124"/>
                        <a14:foregroundMark x1="28800" y1="23919" x2="41100" y2="30355"/>
                        <a14:foregroundMark x1="13803" y1="24324" x2="16901" y2="32162"/>
                        <a14:foregroundMark x1="37746" y1="24054" x2="37465" y2="2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332" y="57070"/>
            <a:ext cx="1715083" cy="1785401"/>
          </a:xfrm>
          <a:prstGeom prst="rect">
            <a:avLst/>
          </a:prstGeom>
        </p:spPr>
      </p:pic>
      <p:pic>
        <p:nvPicPr>
          <p:cNvPr id="28" name="hươu">
            <a:extLst>
              <a:ext uri="{FF2B5EF4-FFF2-40B4-BE49-F238E27FC236}">
                <a16:creationId xmlns:a16="http://schemas.microsoft.com/office/drawing/2014/main" id="{28006989-CFEC-42CC-8520-EF9DE8CD1E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2559" r="100000">
                        <a14:foregroundMark x1="30064" y1="34167" x2="38699" y2="36852"/>
                        <a14:foregroundMark x1="34648" y1="31389" x2="38699" y2="35648"/>
                        <a14:foregroundMark x1="34648" y1="29815" x2="43603" y2="35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690" y="2175174"/>
            <a:ext cx="2281373" cy="2626741"/>
          </a:xfrm>
          <a:prstGeom prst="rect">
            <a:avLst/>
          </a:prstGeom>
        </p:spPr>
      </p:pic>
      <p:pic>
        <p:nvPicPr>
          <p:cNvPr id="30" name="khi">
            <a:extLst>
              <a:ext uri="{FF2B5EF4-FFF2-40B4-BE49-F238E27FC236}">
                <a16:creationId xmlns:a16="http://schemas.microsoft.com/office/drawing/2014/main" id="{65D39A78-1F9A-427D-989F-98F066599F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387" y1="21676" x2="58786" y2="2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690" y="164140"/>
            <a:ext cx="1770324" cy="1956972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10622990" y="4447674"/>
            <a:ext cx="2243979" cy="18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8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408221" y="2362200"/>
            <a:ext cx="76331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860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98</Words>
  <Application>Microsoft Office PowerPoint</Application>
  <PresentationFormat>Widescreen</PresentationFormat>
  <Paragraphs>16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Arial</vt:lpstr>
      <vt:lpstr>Calibri</vt:lpstr>
      <vt:lpstr>Calibri Light</vt:lpstr>
      <vt:lpstr>Times New Roman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36</cp:revision>
  <dcterms:created xsi:type="dcterms:W3CDTF">2021-05-24T13:36:31Z</dcterms:created>
  <dcterms:modified xsi:type="dcterms:W3CDTF">2025-11-05T16:29:21Z</dcterms:modified>
</cp:coreProperties>
</file>