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 id="2147483664" r:id="rId3"/>
    <p:sldMasterId id="2147483678"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embeddedFontLst>
    <p:embeddedFont>
      <p:font typeface="Baloo 2 ExtraBold" panose="020B0604020202020204" charset="0"/>
      <p:bold r:id="rId15"/>
    </p:embeddedFont>
    <p:embeddedFont>
      <p:font typeface="Nunito Black" panose="020B0604020202020204" charset="0"/>
      <p:bold r:id="rId16"/>
      <p:boldItalic r:id="rId17"/>
    </p:embeddedFont>
    <p:embeddedFont>
      <p:font typeface="Great Vibes" panose="020B0604020202020204" charset="0"/>
      <p:regular r:id="rId18"/>
    </p:embeddedFont>
    <p:embeddedFont>
      <p:font typeface="Sigmar One" panose="020B0604020202020204" charset="0"/>
      <p:regular r:id="rId19"/>
    </p:embeddedFont>
    <p:embeddedFont>
      <p:font typeface="Microsoft Yahei" panose="020B0503020204020204" pitchFamily="34" charset="-122"/>
      <p:regular r:id="rId20"/>
      <p:bold r:id="rId21"/>
    </p:embeddedFont>
    <p:embeddedFont>
      <p:font typeface="Calibri" panose="020F0502020204030204" pitchFamily="34" charset="0"/>
      <p:regular r:id="rId22"/>
      <p:bold r:id="rId23"/>
      <p:italic r:id="rId24"/>
      <p:boldItalic r:id="rId25"/>
    </p:embeddedFont>
    <p:embeddedFont>
      <p:font typeface="Open Sans"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istBkdtVnNEXkVn7ah36aN1yH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customschemas.google.com/relationships/presentationmetadata" Target="metadata"/><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vi-V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5"/>
        <p:cNvGrpSpPr/>
        <p:nvPr/>
      </p:nvGrpSpPr>
      <p:grpSpPr>
        <a:xfrm>
          <a:off x="0" y="0"/>
          <a:ext cx="0" cy="0"/>
          <a:chOff x="0" y="0"/>
          <a:chExt cx="0" cy="0"/>
        </a:xfrm>
      </p:grpSpPr>
      <p:pic>
        <p:nvPicPr>
          <p:cNvPr id="16" name="Google Shape;16;p11"/>
          <p:cNvPicPr preferRelativeResize="0"/>
          <p:nvPr/>
        </p:nvPicPr>
        <p:blipFill rotWithShape="1">
          <a:blip r:embed="rId2">
            <a:alphaModFix/>
          </a:blip>
          <a:srcRect t="67000"/>
          <a:stretch/>
        </p:blipFill>
        <p:spPr>
          <a:xfrm>
            <a:off x="22860" y="4892038"/>
            <a:ext cx="11902401" cy="1965961"/>
          </a:xfrm>
          <a:prstGeom prst="rect">
            <a:avLst/>
          </a:prstGeom>
          <a:noFill/>
          <a:ln>
            <a:noFill/>
          </a:ln>
        </p:spPr>
      </p:pic>
      <p:pic>
        <p:nvPicPr>
          <p:cNvPr id="17" name="Google Shape;17;p11"/>
          <p:cNvPicPr preferRelativeResize="0"/>
          <p:nvPr/>
        </p:nvPicPr>
        <p:blipFill rotWithShape="1">
          <a:blip r:embed="rId3">
            <a:alphaModFix/>
          </a:blip>
          <a:srcRect l="20108"/>
          <a:stretch/>
        </p:blipFill>
        <p:spPr>
          <a:xfrm>
            <a:off x="3261399" y="0"/>
            <a:ext cx="9022041" cy="6858000"/>
          </a:xfrm>
          <a:prstGeom prst="rect">
            <a:avLst/>
          </a:prstGeom>
          <a:noFill/>
          <a:ln>
            <a:noFill/>
          </a:ln>
        </p:spPr>
      </p:pic>
      <p:pic>
        <p:nvPicPr>
          <p:cNvPr id="18" name="Google Shape;18;p11"/>
          <p:cNvPicPr preferRelativeResize="0"/>
          <p:nvPr/>
        </p:nvPicPr>
        <p:blipFill rotWithShape="1">
          <a:blip r:embed="rId4">
            <a:alphaModFix/>
          </a:blip>
          <a:srcRect r="71323"/>
          <a:stretch/>
        </p:blipFill>
        <p:spPr>
          <a:xfrm>
            <a:off x="-205739" y="-182880"/>
            <a:ext cx="3017166" cy="6389370"/>
          </a:xfrm>
          <a:prstGeom prst="rect">
            <a:avLst/>
          </a:prstGeom>
          <a:noFill/>
          <a:ln>
            <a:noFill/>
          </a:ln>
        </p:spPr>
      </p:pic>
      <p:pic>
        <p:nvPicPr>
          <p:cNvPr id="19" name="Google Shape;19;p11"/>
          <p:cNvPicPr preferRelativeResize="0"/>
          <p:nvPr/>
        </p:nvPicPr>
        <p:blipFill rotWithShape="1">
          <a:blip r:embed="rId5">
            <a:alphaModFix/>
          </a:blip>
          <a:srcRect t="27667" r="71323" b="8999"/>
          <a:stretch/>
        </p:blipFill>
        <p:spPr>
          <a:xfrm>
            <a:off x="-205740" y="1897380"/>
            <a:ext cx="3238461" cy="4343400"/>
          </a:xfrm>
          <a:prstGeom prst="rect">
            <a:avLst/>
          </a:prstGeom>
          <a:noFill/>
          <a:ln>
            <a:noFill/>
          </a:ln>
        </p:spPr>
      </p:pic>
      <p:pic>
        <p:nvPicPr>
          <p:cNvPr id="20" name="Google Shape;20;p11"/>
          <p:cNvPicPr preferRelativeResize="0"/>
          <p:nvPr/>
        </p:nvPicPr>
        <p:blipFill rotWithShape="1">
          <a:blip r:embed="rId6">
            <a:alphaModFix/>
          </a:blip>
          <a:srcRect/>
          <a:stretch/>
        </p:blipFill>
        <p:spPr>
          <a:xfrm>
            <a:off x="-182881" y="0"/>
            <a:ext cx="2567901" cy="6858000"/>
          </a:xfrm>
          <a:prstGeom prst="rect">
            <a:avLst/>
          </a:prstGeom>
          <a:noFill/>
          <a:ln>
            <a:noFill/>
          </a:ln>
        </p:spPr>
      </p:pic>
      <p:pic>
        <p:nvPicPr>
          <p:cNvPr id="21" name="Google Shape;21;p11"/>
          <p:cNvPicPr preferRelativeResize="0"/>
          <p:nvPr/>
        </p:nvPicPr>
        <p:blipFill rotWithShape="1">
          <a:blip r:embed="rId7">
            <a:alphaModFix/>
          </a:blip>
          <a:srcRect/>
          <a:stretch/>
        </p:blipFill>
        <p:spPr>
          <a:xfrm>
            <a:off x="9067839" y="3429000"/>
            <a:ext cx="3238461" cy="3429000"/>
          </a:xfrm>
          <a:prstGeom prst="rect">
            <a:avLst/>
          </a:prstGeom>
          <a:noFill/>
          <a:ln>
            <a:noFill/>
          </a:ln>
        </p:spPr>
      </p:pic>
      <p:pic>
        <p:nvPicPr>
          <p:cNvPr id="22" name="Google Shape;22;p11"/>
          <p:cNvPicPr preferRelativeResize="0"/>
          <p:nvPr/>
        </p:nvPicPr>
        <p:blipFill rotWithShape="1">
          <a:blip r:embed="rId8">
            <a:alphaModFix/>
          </a:blip>
          <a:srcRect/>
          <a:stretch/>
        </p:blipFill>
        <p:spPr>
          <a:xfrm>
            <a:off x="891539" y="4892040"/>
            <a:ext cx="2141181" cy="196596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25"/>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5"/>
          <p:cNvSpPr>
            <a:spLocks noGrp="1"/>
          </p:cNvSpPr>
          <p:nvPr>
            <p:ph type="pic" idx="2"/>
          </p:nvPr>
        </p:nvSpPr>
        <p:spPr>
          <a:xfrm>
            <a:off x="1194859" y="408517"/>
            <a:ext cx="3657600" cy="2743200"/>
          </a:xfrm>
          <a:prstGeom prst="rect">
            <a:avLst/>
          </a:prstGeom>
          <a:noFill/>
          <a:ln>
            <a:noFill/>
          </a:ln>
        </p:spPr>
      </p:sp>
      <p:sp>
        <p:nvSpPr>
          <p:cNvPr id="76" name="Google Shape;76;p25"/>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77" name="Google Shape;77;p2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26"/>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6"/>
          <p:cNvSpPr txBox="1">
            <a:spLocks noGrp="1"/>
          </p:cNvSpPr>
          <p:nvPr>
            <p:ph type="body" idx="1"/>
          </p:nvPr>
        </p:nvSpPr>
        <p:spPr>
          <a:xfrm rot="5400000">
            <a:off x="1539346" y="-167746"/>
            <a:ext cx="3017309" cy="548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2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27"/>
          <p:cNvSpPr txBox="1">
            <a:spLocks noGrp="1"/>
          </p:cNvSpPr>
          <p:nvPr>
            <p:ph type="title"/>
          </p:nvPr>
        </p:nvSpPr>
        <p:spPr>
          <a:xfrm rot="5400000">
            <a:off x="3154892" y="1447800"/>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7"/>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2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标题幻灯片">
  <p:cSld name="1_标题幻灯片">
    <p:spTree>
      <p:nvGrpSpPr>
        <p:cNvPr id="1" name="Shape 92"/>
        <p:cNvGrpSpPr/>
        <p:nvPr/>
      </p:nvGrpSpPr>
      <p:grpSpPr>
        <a:xfrm>
          <a:off x="0" y="0"/>
          <a:ext cx="0" cy="0"/>
          <a:chOff x="0" y="0"/>
          <a:chExt cx="0" cy="0"/>
        </a:xfrm>
      </p:grpSpPr>
      <p:pic>
        <p:nvPicPr>
          <p:cNvPr id="93" name="Google Shape;93;p28"/>
          <p:cNvPicPr preferRelativeResize="0"/>
          <p:nvPr/>
        </p:nvPicPr>
        <p:blipFill rotWithShape="1">
          <a:blip r:embed="rId2">
            <a:alphaModFix/>
          </a:blip>
          <a:srcRect t="66000"/>
          <a:stretch/>
        </p:blipFill>
        <p:spPr>
          <a:xfrm>
            <a:off x="0" y="4526280"/>
            <a:ext cx="12192000" cy="2331720"/>
          </a:xfrm>
          <a:prstGeom prst="rect">
            <a:avLst/>
          </a:prstGeom>
          <a:noFill/>
          <a:ln>
            <a:noFill/>
          </a:ln>
        </p:spPr>
      </p:pic>
      <p:pic>
        <p:nvPicPr>
          <p:cNvPr id="94" name="Google Shape;94;p28"/>
          <p:cNvPicPr preferRelativeResize="0"/>
          <p:nvPr/>
        </p:nvPicPr>
        <p:blipFill rotWithShape="1">
          <a:blip r:embed="rId3">
            <a:alphaModFix amt="60000"/>
          </a:blip>
          <a:srcRect/>
          <a:stretch/>
        </p:blipFill>
        <p:spPr>
          <a:xfrm>
            <a:off x="-3" y="-5270"/>
            <a:ext cx="2661234" cy="6858000"/>
          </a:xfrm>
          <a:prstGeom prst="rect">
            <a:avLst/>
          </a:prstGeom>
          <a:noFill/>
          <a:ln>
            <a:noFill/>
          </a:ln>
        </p:spPr>
      </p:pic>
      <p:pic>
        <p:nvPicPr>
          <p:cNvPr id="95" name="Google Shape;95;p28"/>
          <p:cNvPicPr preferRelativeResize="0"/>
          <p:nvPr/>
        </p:nvPicPr>
        <p:blipFill rotWithShape="1">
          <a:blip r:embed="rId4">
            <a:alphaModFix amt="75000"/>
          </a:blip>
          <a:srcRect l="20131"/>
          <a:stretch/>
        </p:blipFill>
        <p:spPr>
          <a:xfrm>
            <a:off x="3172553" y="0"/>
            <a:ext cx="9019446" cy="6858000"/>
          </a:xfrm>
          <a:prstGeom prst="rect">
            <a:avLst/>
          </a:prstGeom>
          <a:noFill/>
          <a:ln>
            <a:noFill/>
          </a:ln>
        </p:spPr>
      </p:pic>
      <p:sp>
        <p:nvSpPr>
          <p:cNvPr id="96" name="Google Shape;96;p28"/>
          <p:cNvSpPr/>
          <p:nvPr/>
        </p:nvSpPr>
        <p:spPr>
          <a:xfrm>
            <a:off x="511320" y="540305"/>
            <a:ext cx="11169359" cy="5777390"/>
          </a:xfrm>
          <a:prstGeom prst="rect">
            <a:avLst/>
          </a:prstGeom>
          <a:solidFill>
            <a:schemeClr val="lt1">
              <a:alpha val="91764"/>
            </a:schemeClr>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C0C0C"/>
              </a:solidFill>
              <a:latin typeface="KaiTi"/>
              <a:ea typeface="KaiTi"/>
              <a:cs typeface="KaiTi"/>
              <a:sym typeface="KaiTi"/>
            </a:endParaRPr>
          </a:p>
        </p:txBody>
      </p:sp>
      <p:pic>
        <p:nvPicPr>
          <p:cNvPr id="97" name="Google Shape;97;p28"/>
          <p:cNvPicPr preferRelativeResize="0"/>
          <p:nvPr/>
        </p:nvPicPr>
        <p:blipFill rotWithShape="1">
          <a:blip r:embed="rId5">
            <a:alphaModFix/>
          </a:blip>
          <a:srcRect/>
          <a:stretch/>
        </p:blipFill>
        <p:spPr>
          <a:xfrm>
            <a:off x="-57896" y="5508702"/>
            <a:ext cx="1597738" cy="1566626"/>
          </a:xfrm>
          <a:prstGeom prst="rect">
            <a:avLst/>
          </a:prstGeom>
          <a:noFill/>
          <a:ln>
            <a:noFill/>
          </a:ln>
        </p:spPr>
      </p:pic>
      <p:pic>
        <p:nvPicPr>
          <p:cNvPr id="98" name="Google Shape;98;p28"/>
          <p:cNvPicPr preferRelativeResize="0"/>
          <p:nvPr/>
        </p:nvPicPr>
        <p:blipFill rotWithShape="1">
          <a:blip r:embed="rId6">
            <a:alphaModFix/>
          </a:blip>
          <a:srcRect/>
          <a:stretch/>
        </p:blipFill>
        <p:spPr>
          <a:xfrm>
            <a:off x="10794328" y="5508702"/>
            <a:ext cx="1419626" cy="1344028"/>
          </a:xfrm>
          <a:prstGeom prst="rect">
            <a:avLst/>
          </a:prstGeom>
          <a:noFill/>
          <a:ln>
            <a:noFill/>
          </a:ln>
        </p:spPr>
      </p:pic>
      <p:pic>
        <p:nvPicPr>
          <p:cNvPr id="99" name="Google Shape;99;p28" descr="森林场景"/>
          <p:cNvPicPr preferRelativeResize="0"/>
          <p:nvPr/>
        </p:nvPicPr>
        <p:blipFill rotWithShape="1">
          <a:blip r:embed="rId7">
            <a:alphaModFix/>
          </a:blip>
          <a:srcRect/>
          <a:stretch/>
        </p:blipFill>
        <p:spPr>
          <a:xfrm>
            <a:off x="691376" y="767575"/>
            <a:ext cx="486936" cy="486936"/>
          </a:xfrm>
          <a:prstGeom prst="rect">
            <a:avLst/>
          </a:prstGeom>
          <a:noFill/>
          <a:ln>
            <a:noFill/>
          </a:ln>
        </p:spPr>
      </p:pic>
      <p:sp>
        <p:nvSpPr>
          <p:cNvPr id="100" name="Google Shape;100;p28"/>
          <p:cNvSpPr txBox="1"/>
          <p:nvPr/>
        </p:nvSpPr>
        <p:spPr>
          <a:xfrm>
            <a:off x="1228188" y="728127"/>
            <a:ext cx="321526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b="0">
                <a:solidFill>
                  <a:srgbClr val="217875"/>
                </a:solidFill>
                <a:latin typeface="Calibri"/>
                <a:ea typeface="Calibri"/>
                <a:cs typeface="Calibri"/>
                <a:sym typeface="Calibri"/>
              </a:rPr>
              <a:t>Add title text</a:t>
            </a:r>
            <a:endParaRPr sz="3200" b="0">
              <a:solidFill>
                <a:srgbClr val="217875"/>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标题幻灯片">
  <p:cSld name="1_标题幻灯片">
    <p:spTree>
      <p:nvGrpSpPr>
        <p:cNvPr id="1" name="Shape 107"/>
        <p:cNvGrpSpPr/>
        <p:nvPr/>
      </p:nvGrpSpPr>
      <p:grpSpPr>
        <a:xfrm>
          <a:off x="0" y="0"/>
          <a:ext cx="0" cy="0"/>
          <a:chOff x="0" y="0"/>
          <a:chExt cx="0" cy="0"/>
        </a:xfrm>
      </p:grpSpPr>
      <p:pic>
        <p:nvPicPr>
          <p:cNvPr id="108" name="Google Shape;108;p17"/>
          <p:cNvPicPr preferRelativeResize="0"/>
          <p:nvPr/>
        </p:nvPicPr>
        <p:blipFill rotWithShape="1">
          <a:blip r:embed="rId2">
            <a:alphaModFix/>
          </a:blip>
          <a:srcRect t="66000"/>
          <a:stretch/>
        </p:blipFill>
        <p:spPr>
          <a:xfrm>
            <a:off x="0" y="4526280"/>
            <a:ext cx="12192000" cy="2331720"/>
          </a:xfrm>
          <a:prstGeom prst="rect">
            <a:avLst/>
          </a:prstGeom>
          <a:noFill/>
          <a:ln>
            <a:noFill/>
          </a:ln>
        </p:spPr>
      </p:pic>
      <p:pic>
        <p:nvPicPr>
          <p:cNvPr id="109" name="Google Shape;109;p17"/>
          <p:cNvPicPr preferRelativeResize="0"/>
          <p:nvPr/>
        </p:nvPicPr>
        <p:blipFill rotWithShape="1">
          <a:blip r:embed="rId3">
            <a:alphaModFix amt="60000"/>
          </a:blip>
          <a:srcRect/>
          <a:stretch/>
        </p:blipFill>
        <p:spPr>
          <a:xfrm>
            <a:off x="-3" y="-5270"/>
            <a:ext cx="2661234" cy="6858000"/>
          </a:xfrm>
          <a:prstGeom prst="rect">
            <a:avLst/>
          </a:prstGeom>
          <a:noFill/>
          <a:ln>
            <a:noFill/>
          </a:ln>
        </p:spPr>
      </p:pic>
      <p:pic>
        <p:nvPicPr>
          <p:cNvPr id="110" name="Google Shape;110;p17"/>
          <p:cNvPicPr preferRelativeResize="0"/>
          <p:nvPr/>
        </p:nvPicPr>
        <p:blipFill rotWithShape="1">
          <a:blip r:embed="rId4">
            <a:alphaModFix amt="75000"/>
          </a:blip>
          <a:srcRect l="20131"/>
          <a:stretch/>
        </p:blipFill>
        <p:spPr>
          <a:xfrm>
            <a:off x="3172553" y="0"/>
            <a:ext cx="9019446" cy="6858000"/>
          </a:xfrm>
          <a:prstGeom prst="rect">
            <a:avLst/>
          </a:prstGeom>
          <a:noFill/>
          <a:ln>
            <a:noFill/>
          </a:ln>
        </p:spPr>
      </p:pic>
      <p:sp>
        <p:nvSpPr>
          <p:cNvPr id="111" name="Google Shape;111;p17"/>
          <p:cNvSpPr/>
          <p:nvPr/>
        </p:nvSpPr>
        <p:spPr>
          <a:xfrm>
            <a:off x="511320" y="540305"/>
            <a:ext cx="11169359" cy="5777390"/>
          </a:xfrm>
          <a:prstGeom prst="rect">
            <a:avLst/>
          </a:prstGeom>
          <a:solidFill>
            <a:schemeClr val="dk1">
              <a:alpha val="91764"/>
            </a:schemeClr>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EFEFE"/>
              </a:solidFill>
              <a:latin typeface="KaiTi"/>
              <a:ea typeface="KaiTi"/>
              <a:cs typeface="KaiTi"/>
              <a:sym typeface="KaiTi"/>
            </a:endParaRPr>
          </a:p>
        </p:txBody>
      </p:sp>
      <p:pic>
        <p:nvPicPr>
          <p:cNvPr id="112" name="Google Shape;112;p17"/>
          <p:cNvPicPr preferRelativeResize="0"/>
          <p:nvPr/>
        </p:nvPicPr>
        <p:blipFill rotWithShape="1">
          <a:blip r:embed="rId5">
            <a:alphaModFix/>
          </a:blip>
          <a:srcRect/>
          <a:stretch/>
        </p:blipFill>
        <p:spPr>
          <a:xfrm>
            <a:off x="-57896" y="5508702"/>
            <a:ext cx="1597738" cy="1566626"/>
          </a:xfrm>
          <a:prstGeom prst="rect">
            <a:avLst/>
          </a:prstGeom>
          <a:noFill/>
          <a:ln>
            <a:noFill/>
          </a:ln>
        </p:spPr>
      </p:pic>
      <p:pic>
        <p:nvPicPr>
          <p:cNvPr id="113" name="Google Shape;113;p17"/>
          <p:cNvPicPr preferRelativeResize="0"/>
          <p:nvPr/>
        </p:nvPicPr>
        <p:blipFill rotWithShape="1">
          <a:blip r:embed="rId6">
            <a:alphaModFix/>
          </a:blip>
          <a:srcRect/>
          <a:stretch/>
        </p:blipFill>
        <p:spPr>
          <a:xfrm>
            <a:off x="10794328" y="5508702"/>
            <a:ext cx="1419626" cy="1344028"/>
          </a:xfrm>
          <a:prstGeom prst="rect">
            <a:avLst/>
          </a:prstGeom>
          <a:noFill/>
          <a:ln>
            <a:noFill/>
          </a:ln>
        </p:spPr>
      </p:pic>
      <p:pic>
        <p:nvPicPr>
          <p:cNvPr id="114" name="Google Shape;114;p17" descr="森林场景"/>
          <p:cNvPicPr preferRelativeResize="0"/>
          <p:nvPr/>
        </p:nvPicPr>
        <p:blipFill rotWithShape="1">
          <a:blip r:embed="rId7">
            <a:alphaModFix/>
          </a:blip>
          <a:srcRect/>
          <a:stretch/>
        </p:blipFill>
        <p:spPr>
          <a:xfrm>
            <a:off x="691376" y="767575"/>
            <a:ext cx="486936" cy="486936"/>
          </a:xfrm>
          <a:prstGeom prst="rect">
            <a:avLst/>
          </a:prstGeom>
          <a:noFill/>
          <a:ln>
            <a:noFill/>
          </a:ln>
        </p:spPr>
      </p:pic>
      <p:sp>
        <p:nvSpPr>
          <p:cNvPr id="115" name="Google Shape;115;p17"/>
          <p:cNvSpPr txBox="1"/>
          <p:nvPr/>
        </p:nvSpPr>
        <p:spPr>
          <a:xfrm>
            <a:off x="1228188" y="728127"/>
            <a:ext cx="321526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b="0">
                <a:solidFill>
                  <a:srgbClr val="217875"/>
                </a:solidFill>
                <a:latin typeface="Microsoft Yahei"/>
                <a:ea typeface="Microsoft Yahei"/>
                <a:cs typeface="Microsoft Yahei"/>
                <a:sym typeface="Microsoft Yahei"/>
              </a:rPr>
              <a:t>Add title text</a:t>
            </a:r>
            <a:endParaRPr sz="3200" b="0">
              <a:solidFill>
                <a:srgbClr val="217875"/>
              </a:solidFill>
              <a:latin typeface="Microsoft Yahei"/>
              <a:ea typeface="Microsoft Yahei"/>
              <a:cs typeface="Microsoft Yahei"/>
              <a:sym typeface="Microsoft Yahe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22"/>
        <p:cNvGrpSpPr/>
        <p:nvPr/>
      </p:nvGrpSpPr>
      <p:grpSpPr>
        <a:xfrm>
          <a:off x="0" y="0"/>
          <a:ext cx="0" cy="0"/>
          <a:chOff x="0" y="0"/>
          <a:chExt cx="0" cy="0"/>
        </a:xfrm>
      </p:grpSpPr>
      <p:pic>
        <p:nvPicPr>
          <p:cNvPr id="123" name="Google Shape;123;p18"/>
          <p:cNvPicPr preferRelativeResize="0"/>
          <p:nvPr/>
        </p:nvPicPr>
        <p:blipFill rotWithShape="1">
          <a:blip r:embed="rId2">
            <a:alphaModFix/>
          </a:blip>
          <a:srcRect t="67000"/>
          <a:stretch/>
        </p:blipFill>
        <p:spPr>
          <a:xfrm>
            <a:off x="22860" y="4892038"/>
            <a:ext cx="11902401" cy="1965961"/>
          </a:xfrm>
          <a:prstGeom prst="rect">
            <a:avLst/>
          </a:prstGeom>
          <a:noFill/>
          <a:ln>
            <a:noFill/>
          </a:ln>
        </p:spPr>
      </p:pic>
      <p:pic>
        <p:nvPicPr>
          <p:cNvPr id="124" name="Google Shape;124;p18"/>
          <p:cNvPicPr preferRelativeResize="0"/>
          <p:nvPr/>
        </p:nvPicPr>
        <p:blipFill rotWithShape="1">
          <a:blip r:embed="rId3">
            <a:alphaModFix/>
          </a:blip>
          <a:srcRect l="20108"/>
          <a:stretch/>
        </p:blipFill>
        <p:spPr>
          <a:xfrm>
            <a:off x="3261399" y="0"/>
            <a:ext cx="9022041" cy="6858000"/>
          </a:xfrm>
          <a:prstGeom prst="rect">
            <a:avLst/>
          </a:prstGeom>
          <a:noFill/>
          <a:ln>
            <a:noFill/>
          </a:ln>
        </p:spPr>
      </p:pic>
      <p:pic>
        <p:nvPicPr>
          <p:cNvPr id="125" name="Google Shape;125;p18"/>
          <p:cNvPicPr preferRelativeResize="0"/>
          <p:nvPr/>
        </p:nvPicPr>
        <p:blipFill rotWithShape="1">
          <a:blip r:embed="rId4">
            <a:alphaModFix/>
          </a:blip>
          <a:srcRect r="71323"/>
          <a:stretch/>
        </p:blipFill>
        <p:spPr>
          <a:xfrm>
            <a:off x="-205739" y="-182880"/>
            <a:ext cx="3017166" cy="6389370"/>
          </a:xfrm>
          <a:prstGeom prst="rect">
            <a:avLst/>
          </a:prstGeom>
          <a:noFill/>
          <a:ln>
            <a:noFill/>
          </a:ln>
        </p:spPr>
      </p:pic>
      <p:pic>
        <p:nvPicPr>
          <p:cNvPr id="126" name="Google Shape;126;p18"/>
          <p:cNvPicPr preferRelativeResize="0"/>
          <p:nvPr/>
        </p:nvPicPr>
        <p:blipFill rotWithShape="1">
          <a:blip r:embed="rId5">
            <a:alphaModFix/>
          </a:blip>
          <a:srcRect t="27667" r="71323" b="8999"/>
          <a:stretch/>
        </p:blipFill>
        <p:spPr>
          <a:xfrm>
            <a:off x="-205740" y="1897380"/>
            <a:ext cx="3238461" cy="4343400"/>
          </a:xfrm>
          <a:prstGeom prst="rect">
            <a:avLst/>
          </a:prstGeom>
          <a:noFill/>
          <a:ln>
            <a:noFill/>
          </a:ln>
        </p:spPr>
      </p:pic>
      <p:pic>
        <p:nvPicPr>
          <p:cNvPr id="127" name="Google Shape;127;p18"/>
          <p:cNvPicPr preferRelativeResize="0"/>
          <p:nvPr/>
        </p:nvPicPr>
        <p:blipFill rotWithShape="1">
          <a:blip r:embed="rId6">
            <a:alphaModFix/>
          </a:blip>
          <a:srcRect/>
          <a:stretch/>
        </p:blipFill>
        <p:spPr>
          <a:xfrm>
            <a:off x="-182881" y="0"/>
            <a:ext cx="2567901" cy="6858000"/>
          </a:xfrm>
          <a:prstGeom prst="rect">
            <a:avLst/>
          </a:prstGeom>
          <a:noFill/>
          <a:ln>
            <a:noFill/>
          </a:ln>
        </p:spPr>
      </p:pic>
      <p:pic>
        <p:nvPicPr>
          <p:cNvPr id="128" name="Google Shape;128;p18"/>
          <p:cNvPicPr preferRelativeResize="0"/>
          <p:nvPr/>
        </p:nvPicPr>
        <p:blipFill rotWithShape="1">
          <a:blip r:embed="rId7">
            <a:alphaModFix/>
          </a:blip>
          <a:srcRect/>
          <a:stretch/>
        </p:blipFill>
        <p:spPr>
          <a:xfrm>
            <a:off x="9067839" y="3429000"/>
            <a:ext cx="3238461" cy="3429000"/>
          </a:xfrm>
          <a:prstGeom prst="rect">
            <a:avLst/>
          </a:prstGeom>
          <a:noFill/>
          <a:ln>
            <a:noFill/>
          </a:ln>
        </p:spPr>
      </p:pic>
      <p:pic>
        <p:nvPicPr>
          <p:cNvPr id="129" name="Google Shape;129;p18"/>
          <p:cNvPicPr preferRelativeResize="0"/>
          <p:nvPr/>
        </p:nvPicPr>
        <p:blipFill rotWithShape="1">
          <a:blip r:embed="rId8">
            <a:alphaModFix/>
          </a:blip>
          <a:srcRect/>
          <a:stretch/>
        </p:blipFill>
        <p:spPr>
          <a:xfrm>
            <a:off x="891539" y="4892040"/>
            <a:ext cx="2141181" cy="196596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标题幻灯片">
  <p:cSld name="1_标题幻灯片">
    <p:spTree>
      <p:nvGrpSpPr>
        <p:cNvPr id="1" name="Shape 130"/>
        <p:cNvGrpSpPr/>
        <p:nvPr/>
      </p:nvGrpSpPr>
      <p:grpSpPr>
        <a:xfrm>
          <a:off x="0" y="0"/>
          <a:ext cx="0" cy="0"/>
          <a:chOff x="0" y="0"/>
          <a:chExt cx="0" cy="0"/>
        </a:xfrm>
      </p:grpSpPr>
      <p:pic>
        <p:nvPicPr>
          <p:cNvPr id="131" name="Google Shape;131;p16"/>
          <p:cNvPicPr preferRelativeResize="0"/>
          <p:nvPr/>
        </p:nvPicPr>
        <p:blipFill rotWithShape="1">
          <a:blip r:embed="rId2">
            <a:alphaModFix/>
          </a:blip>
          <a:srcRect t="66000"/>
          <a:stretch/>
        </p:blipFill>
        <p:spPr>
          <a:xfrm>
            <a:off x="0" y="4526280"/>
            <a:ext cx="12192000" cy="2331720"/>
          </a:xfrm>
          <a:prstGeom prst="rect">
            <a:avLst/>
          </a:prstGeom>
          <a:noFill/>
          <a:ln>
            <a:noFill/>
          </a:ln>
        </p:spPr>
      </p:pic>
      <p:pic>
        <p:nvPicPr>
          <p:cNvPr id="132" name="Google Shape;132;p16"/>
          <p:cNvPicPr preferRelativeResize="0"/>
          <p:nvPr/>
        </p:nvPicPr>
        <p:blipFill rotWithShape="1">
          <a:blip r:embed="rId3">
            <a:alphaModFix amt="60000"/>
          </a:blip>
          <a:srcRect/>
          <a:stretch/>
        </p:blipFill>
        <p:spPr>
          <a:xfrm>
            <a:off x="-3" y="-5270"/>
            <a:ext cx="2661234" cy="6858000"/>
          </a:xfrm>
          <a:prstGeom prst="rect">
            <a:avLst/>
          </a:prstGeom>
          <a:noFill/>
          <a:ln>
            <a:noFill/>
          </a:ln>
        </p:spPr>
      </p:pic>
      <p:pic>
        <p:nvPicPr>
          <p:cNvPr id="133" name="Google Shape;133;p16"/>
          <p:cNvPicPr preferRelativeResize="0"/>
          <p:nvPr/>
        </p:nvPicPr>
        <p:blipFill rotWithShape="1">
          <a:blip r:embed="rId4">
            <a:alphaModFix amt="75000"/>
          </a:blip>
          <a:srcRect l="20131"/>
          <a:stretch/>
        </p:blipFill>
        <p:spPr>
          <a:xfrm>
            <a:off x="3172553" y="0"/>
            <a:ext cx="9019446" cy="6858000"/>
          </a:xfrm>
          <a:prstGeom prst="rect">
            <a:avLst/>
          </a:prstGeom>
          <a:noFill/>
          <a:ln>
            <a:noFill/>
          </a:ln>
        </p:spPr>
      </p:pic>
      <p:sp>
        <p:nvSpPr>
          <p:cNvPr id="134" name="Google Shape;134;p16"/>
          <p:cNvSpPr/>
          <p:nvPr/>
        </p:nvSpPr>
        <p:spPr>
          <a:xfrm>
            <a:off x="511320" y="540305"/>
            <a:ext cx="11169359" cy="5777390"/>
          </a:xfrm>
          <a:prstGeom prst="rect">
            <a:avLst/>
          </a:prstGeom>
          <a:solidFill>
            <a:schemeClr val="lt1">
              <a:alpha val="91764"/>
            </a:schemeClr>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C0C0C"/>
              </a:solidFill>
              <a:latin typeface="KaiTi"/>
              <a:ea typeface="KaiTi"/>
              <a:cs typeface="KaiTi"/>
              <a:sym typeface="KaiTi"/>
            </a:endParaRPr>
          </a:p>
        </p:txBody>
      </p:sp>
      <p:pic>
        <p:nvPicPr>
          <p:cNvPr id="135" name="Google Shape;135;p16"/>
          <p:cNvPicPr preferRelativeResize="0"/>
          <p:nvPr/>
        </p:nvPicPr>
        <p:blipFill rotWithShape="1">
          <a:blip r:embed="rId5">
            <a:alphaModFix/>
          </a:blip>
          <a:srcRect/>
          <a:stretch/>
        </p:blipFill>
        <p:spPr>
          <a:xfrm>
            <a:off x="-57896" y="5508702"/>
            <a:ext cx="1597738" cy="1566626"/>
          </a:xfrm>
          <a:prstGeom prst="rect">
            <a:avLst/>
          </a:prstGeom>
          <a:noFill/>
          <a:ln>
            <a:noFill/>
          </a:ln>
        </p:spPr>
      </p:pic>
      <p:pic>
        <p:nvPicPr>
          <p:cNvPr id="136" name="Google Shape;136;p16"/>
          <p:cNvPicPr preferRelativeResize="0"/>
          <p:nvPr/>
        </p:nvPicPr>
        <p:blipFill rotWithShape="1">
          <a:blip r:embed="rId6">
            <a:alphaModFix/>
          </a:blip>
          <a:srcRect/>
          <a:stretch/>
        </p:blipFill>
        <p:spPr>
          <a:xfrm>
            <a:off x="10794328" y="5508702"/>
            <a:ext cx="1419626" cy="1344028"/>
          </a:xfrm>
          <a:prstGeom prst="rect">
            <a:avLst/>
          </a:prstGeom>
          <a:noFill/>
          <a:ln>
            <a:noFill/>
          </a:ln>
        </p:spPr>
      </p:pic>
      <p:pic>
        <p:nvPicPr>
          <p:cNvPr id="137" name="Google Shape;137;p16" descr="森林场景"/>
          <p:cNvPicPr preferRelativeResize="0"/>
          <p:nvPr/>
        </p:nvPicPr>
        <p:blipFill rotWithShape="1">
          <a:blip r:embed="rId7">
            <a:alphaModFix/>
          </a:blip>
          <a:srcRect/>
          <a:stretch/>
        </p:blipFill>
        <p:spPr>
          <a:xfrm>
            <a:off x="691376" y="767575"/>
            <a:ext cx="486936" cy="486936"/>
          </a:xfrm>
          <a:prstGeom prst="rect">
            <a:avLst/>
          </a:prstGeom>
          <a:noFill/>
          <a:ln>
            <a:noFill/>
          </a:ln>
        </p:spPr>
      </p:pic>
      <p:sp>
        <p:nvSpPr>
          <p:cNvPr id="138" name="Google Shape;138;p16"/>
          <p:cNvSpPr txBox="1"/>
          <p:nvPr/>
        </p:nvSpPr>
        <p:spPr>
          <a:xfrm>
            <a:off x="1228188" y="728127"/>
            <a:ext cx="321526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b="0">
                <a:solidFill>
                  <a:srgbClr val="217875"/>
                </a:solidFill>
                <a:latin typeface="Microsoft Yahei"/>
                <a:ea typeface="Microsoft Yahei"/>
                <a:cs typeface="Microsoft Yahei"/>
                <a:sym typeface="Microsoft Yahei"/>
              </a:rPr>
              <a:t>Add title text</a:t>
            </a:r>
            <a:endParaRPr sz="3200" b="0">
              <a:solidFill>
                <a:srgbClr val="217875"/>
              </a:solidFill>
              <a:latin typeface="Microsoft Yahei"/>
              <a:ea typeface="Microsoft Yahei"/>
              <a:cs typeface="Microsoft Yahei"/>
              <a:sym typeface="Microsoft Yahe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b="0" i="0">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b="0" i="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b="0" i="0">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Arial"/>
                <a:ea typeface="Arial"/>
                <a:cs typeface="Arial"/>
                <a:sym typeface="Arial"/>
              </a:defRPr>
            </a:lvl1pPr>
            <a:lvl2pPr marL="0" lvl="1" indent="0" algn="r">
              <a:spcBef>
                <a:spcPts val="0"/>
              </a:spcBef>
              <a:buNone/>
              <a:defRPr sz="1200" b="0" i="0">
                <a:solidFill>
                  <a:srgbClr val="888888"/>
                </a:solidFill>
                <a:latin typeface="Arial"/>
                <a:ea typeface="Arial"/>
                <a:cs typeface="Arial"/>
                <a:sym typeface="Arial"/>
              </a:defRPr>
            </a:lvl2pPr>
            <a:lvl3pPr marL="0" lvl="2" indent="0" algn="r">
              <a:spcBef>
                <a:spcPts val="0"/>
              </a:spcBef>
              <a:buNone/>
              <a:defRPr sz="1200" b="0" i="0">
                <a:solidFill>
                  <a:srgbClr val="888888"/>
                </a:solidFill>
                <a:latin typeface="Arial"/>
                <a:ea typeface="Arial"/>
                <a:cs typeface="Arial"/>
                <a:sym typeface="Arial"/>
              </a:defRPr>
            </a:lvl3pPr>
            <a:lvl4pPr marL="0" lvl="3" indent="0" algn="r">
              <a:spcBef>
                <a:spcPts val="0"/>
              </a:spcBef>
              <a:buNone/>
              <a:defRPr sz="1200" b="0" i="0">
                <a:solidFill>
                  <a:srgbClr val="888888"/>
                </a:solidFill>
                <a:latin typeface="Arial"/>
                <a:ea typeface="Arial"/>
                <a:cs typeface="Arial"/>
                <a:sym typeface="Arial"/>
              </a:defRPr>
            </a:lvl4pPr>
            <a:lvl5pPr marL="0" lvl="4" indent="0" algn="r">
              <a:spcBef>
                <a:spcPts val="0"/>
              </a:spcBef>
              <a:buNone/>
              <a:defRPr sz="1200" b="0" i="0">
                <a:solidFill>
                  <a:srgbClr val="888888"/>
                </a:solidFill>
                <a:latin typeface="Arial"/>
                <a:ea typeface="Arial"/>
                <a:cs typeface="Arial"/>
                <a:sym typeface="Arial"/>
              </a:defRPr>
            </a:lvl5pPr>
            <a:lvl6pPr marL="0" lvl="5" indent="0" algn="r">
              <a:spcBef>
                <a:spcPts val="0"/>
              </a:spcBef>
              <a:buNone/>
              <a:defRPr sz="1200" b="0" i="0">
                <a:solidFill>
                  <a:srgbClr val="888888"/>
                </a:solidFill>
                <a:latin typeface="Arial"/>
                <a:ea typeface="Arial"/>
                <a:cs typeface="Arial"/>
                <a:sym typeface="Arial"/>
              </a:defRPr>
            </a:lvl6pPr>
            <a:lvl7pPr marL="0" lvl="6" indent="0" algn="r">
              <a:spcBef>
                <a:spcPts val="0"/>
              </a:spcBef>
              <a:buNone/>
              <a:defRPr sz="1200" b="0" i="0">
                <a:solidFill>
                  <a:srgbClr val="888888"/>
                </a:solidFill>
                <a:latin typeface="Arial"/>
                <a:ea typeface="Arial"/>
                <a:cs typeface="Arial"/>
                <a:sym typeface="Arial"/>
              </a:defRPr>
            </a:lvl7pPr>
            <a:lvl8pPr marL="0" lvl="7" indent="0" algn="r">
              <a:spcBef>
                <a:spcPts val="0"/>
              </a:spcBef>
              <a:buNone/>
              <a:defRPr sz="1200" b="0" i="0">
                <a:solidFill>
                  <a:srgbClr val="888888"/>
                </a:solidFill>
                <a:latin typeface="Arial"/>
                <a:ea typeface="Arial"/>
                <a:cs typeface="Arial"/>
                <a:sym typeface="Arial"/>
              </a:defRPr>
            </a:lvl8pPr>
            <a:lvl9pPr marL="0" lvl="8" indent="0" algn="r">
              <a:spcBef>
                <a:spcPts val="0"/>
              </a:spcBef>
              <a:buNone/>
              <a:defRPr sz="1200" b="0" i="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145"/>
        <p:cNvGrpSpPr/>
        <p:nvPr/>
      </p:nvGrpSpPr>
      <p:grpSpPr>
        <a:xfrm>
          <a:off x="0" y="0"/>
          <a:ext cx="0" cy="0"/>
          <a:chOff x="0" y="0"/>
          <a:chExt cx="0" cy="0"/>
        </a:xfrm>
      </p:grpSpPr>
      <p:sp>
        <p:nvSpPr>
          <p:cNvPr id="146" name="Google Shape;146;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8" name="Google Shape;14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Arial"/>
                <a:ea typeface="Arial"/>
                <a:cs typeface="Arial"/>
                <a:sym typeface="Arial"/>
              </a:defRPr>
            </a:lvl1pPr>
            <a:lvl2pPr marL="0" lvl="1" indent="0" algn="r">
              <a:spcBef>
                <a:spcPts val="0"/>
              </a:spcBef>
              <a:buNone/>
              <a:defRPr sz="1200" b="0" i="0">
                <a:solidFill>
                  <a:srgbClr val="888888"/>
                </a:solidFill>
                <a:latin typeface="Arial"/>
                <a:ea typeface="Arial"/>
                <a:cs typeface="Arial"/>
                <a:sym typeface="Arial"/>
              </a:defRPr>
            </a:lvl2pPr>
            <a:lvl3pPr marL="0" lvl="2" indent="0" algn="r">
              <a:spcBef>
                <a:spcPts val="0"/>
              </a:spcBef>
              <a:buNone/>
              <a:defRPr sz="1200" b="0" i="0">
                <a:solidFill>
                  <a:srgbClr val="888888"/>
                </a:solidFill>
                <a:latin typeface="Arial"/>
                <a:ea typeface="Arial"/>
                <a:cs typeface="Arial"/>
                <a:sym typeface="Arial"/>
              </a:defRPr>
            </a:lvl3pPr>
            <a:lvl4pPr marL="0" lvl="3" indent="0" algn="r">
              <a:spcBef>
                <a:spcPts val="0"/>
              </a:spcBef>
              <a:buNone/>
              <a:defRPr sz="1200" b="0" i="0">
                <a:solidFill>
                  <a:srgbClr val="888888"/>
                </a:solidFill>
                <a:latin typeface="Arial"/>
                <a:ea typeface="Arial"/>
                <a:cs typeface="Arial"/>
                <a:sym typeface="Arial"/>
              </a:defRPr>
            </a:lvl4pPr>
            <a:lvl5pPr marL="0" lvl="4" indent="0" algn="r">
              <a:spcBef>
                <a:spcPts val="0"/>
              </a:spcBef>
              <a:buNone/>
              <a:defRPr sz="1200" b="0" i="0">
                <a:solidFill>
                  <a:srgbClr val="888888"/>
                </a:solidFill>
                <a:latin typeface="Arial"/>
                <a:ea typeface="Arial"/>
                <a:cs typeface="Arial"/>
                <a:sym typeface="Arial"/>
              </a:defRPr>
            </a:lvl5pPr>
            <a:lvl6pPr marL="0" lvl="5" indent="0" algn="r">
              <a:spcBef>
                <a:spcPts val="0"/>
              </a:spcBef>
              <a:buNone/>
              <a:defRPr sz="1200" b="0" i="0">
                <a:solidFill>
                  <a:srgbClr val="888888"/>
                </a:solidFill>
                <a:latin typeface="Arial"/>
                <a:ea typeface="Arial"/>
                <a:cs typeface="Arial"/>
                <a:sym typeface="Arial"/>
              </a:defRPr>
            </a:lvl6pPr>
            <a:lvl7pPr marL="0" lvl="6" indent="0" algn="r">
              <a:spcBef>
                <a:spcPts val="0"/>
              </a:spcBef>
              <a:buNone/>
              <a:defRPr sz="1200" b="0" i="0">
                <a:solidFill>
                  <a:srgbClr val="888888"/>
                </a:solidFill>
                <a:latin typeface="Arial"/>
                <a:ea typeface="Arial"/>
                <a:cs typeface="Arial"/>
                <a:sym typeface="Arial"/>
              </a:defRPr>
            </a:lvl7pPr>
            <a:lvl8pPr marL="0" lvl="7" indent="0" algn="r">
              <a:spcBef>
                <a:spcPts val="0"/>
              </a:spcBef>
              <a:buNone/>
              <a:defRPr sz="1200" b="0" i="0">
                <a:solidFill>
                  <a:srgbClr val="888888"/>
                </a:solidFill>
                <a:latin typeface="Arial"/>
                <a:ea typeface="Arial"/>
                <a:cs typeface="Arial"/>
                <a:sym typeface="Arial"/>
              </a:defRPr>
            </a:lvl8pPr>
            <a:lvl9pPr marL="0" lvl="8" indent="0" algn="r">
              <a:spcBef>
                <a:spcPts val="0"/>
              </a:spcBef>
              <a:buNone/>
              <a:defRPr sz="1200" b="0" i="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151"/>
        <p:cNvGrpSpPr/>
        <p:nvPr/>
      </p:nvGrpSpPr>
      <p:grpSpPr>
        <a:xfrm>
          <a:off x="0" y="0"/>
          <a:ext cx="0" cy="0"/>
          <a:chOff x="0" y="0"/>
          <a:chExt cx="0" cy="0"/>
        </a:xfrm>
      </p:grpSpPr>
      <p:sp>
        <p:nvSpPr>
          <p:cNvPr id="152" name="Google Shape;15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b="0" i="0">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b="0" i="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b="0" i="0">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b="0" i="0">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b="0" i="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b="0" i="0">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Arial"/>
                <a:ea typeface="Arial"/>
                <a:cs typeface="Arial"/>
                <a:sym typeface="Arial"/>
              </a:defRPr>
            </a:lvl1pPr>
            <a:lvl2pPr marL="0" lvl="1" indent="0" algn="r">
              <a:spcBef>
                <a:spcPts val="0"/>
              </a:spcBef>
              <a:buNone/>
              <a:defRPr sz="1200" b="0" i="0">
                <a:solidFill>
                  <a:srgbClr val="888888"/>
                </a:solidFill>
                <a:latin typeface="Arial"/>
                <a:ea typeface="Arial"/>
                <a:cs typeface="Arial"/>
                <a:sym typeface="Arial"/>
              </a:defRPr>
            </a:lvl2pPr>
            <a:lvl3pPr marL="0" lvl="2" indent="0" algn="r">
              <a:spcBef>
                <a:spcPts val="0"/>
              </a:spcBef>
              <a:buNone/>
              <a:defRPr sz="1200" b="0" i="0">
                <a:solidFill>
                  <a:srgbClr val="888888"/>
                </a:solidFill>
                <a:latin typeface="Arial"/>
                <a:ea typeface="Arial"/>
                <a:cs typeface="Arial"/>
                <a:sym typeface="Arial"/>
              </a:defRPr>
            </a:lvl3pPr>
            <a:lvl4pPr marL="0" lvl="3" indent="0" algn="r">
              <a:spcBef>
                <a:spcPts val="0"/>
              </a:spcBef>
              <a:buNone/>
              <a:defRPr sz="1200" b="0" i="0">
                <a:solidFill>
                  <a:srgbClr val="888888"/>
                </a:solidFill>
                <a:latin typeface="Arial"/>
                <a:ea typeface="Arial"/>
                <a:cs typeface="Arial"/>
                <a:sym typeface="Arial"/>
              </a:defRPr>
            </a:lvl4pPr>
            <a:lvl5pPr marL="0" lvl="4" indent="0" algn="r">
              <a:spcBef>
                <a:spcPts val="0"/>
              </a:spcBef>
              <a:buNone/>
              <a:defRPr sz="1200" b="0" i="0">
                <a:solidFill>
                  <a:srgbClr val="888888"/>
                </a:solidFill>
                <a:latin typeface="Arial"/>
                <a:ea typeface="Arial"/>
                <a:cs typeface="Arial"/>
                <a:sym typeface="Arial"/>
              </a:defRPr>
            </a:lvl5pPr>
            <a:lvl6pPr marL="0" lvl="5" indent="0" algn="r">
              <a:spcBef>
                <a:spcPts val="0"/>
              </a:spcBef>
              <a:buNone/>
              <a:defRPr sz="1200" b="0" i="0">
                <a:solidFill>
                  <a:srgbClr val="888888"/>
                </a:solidFill>
                <a:latin typeface="Arial"/>
                <a:ea typeface="Arial"/>
                <a:cs typeface="Arial"/>
                <a:sym typeface="Arial"/>
              </a:defRPr>
            </a:lvl6pPr>
            <a:lvl7pPr marL="0" lvl="6" indent="0" algn="r">
              <a:spcBef>
                <a:spcPts val="0"/>
              </a:spcBef>
              <a:buNone/>
              <a:defRPr sz="1200" b="0" i="0">
                <a:solidFill>
                  <a:srgbClr val="888888"/>
                </a:solidFill>
                <a:latin typeface="Arial"/>
                <a:ea typeface="Arial"/>
                <a:cs typeface="Arial"/>
                <a:sym typeface="Arial"/>
              </a:defRPr>
            </a:lvl7pPr>
            <a:lvl8pPr marL="0" lvl="7" indent="0" algn="r">
              <a:spcBef>
                <a:spcPts val="0"/>
              </a:spcBef>
              <a:buNone/>
              <a:defRPr sz="1200" b="0" i="0">
                <a:solidFill>
                  <a:srgbClr val="888888"/>
                </a:solidFill>
                <a:latin typeface="Arial"/>
                <a:ea typeface="Arial"/>
                <a:cs typeface="Arial"/>
                <a:sym typeface="Arial"/>
              </a:defRPr>
            </a:lvl8pPr>
            <a:lvl9pPr marL="0" lvl="8" indent="0" algn="r">
              <a:spcBef>
                <a:spcPts val="0"/>
              </a:spcBef>
              <a:buNone/>
              <a:defRPr sz="1200" b="0" i="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12"/>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a:endParaRPr/>
          </a:p>
        </p:txBody>
      </p:sp>
      <p:sp>
        <p:nvSpPr>
          <p:cNvPr id="26" name="Google Shape;26;p1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158"/>
        <p:cNvGrpSpPr/>
        <p:nvPr/>
      </p:nvGrpSpPr>
      <p:grpSpPr>
        <a:xfrm>
          <a:off x="0" y="0"/>
          <a:ext cx="0" cy="0"/>
          <a:chOff x="0" y="0"/>
          <a:chExt cx="0" cy="0"/>
        </a:xfrm>
      </p:grpSpPr>
      <p:sp>
        <p:nvSpPr>
          <p:cNvPr id="159" name="Google Shape;159;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1" name="Google Shape;161;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b="0" i="0">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b="0" i="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b="0" i="0">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3" name="Google Shape;163;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b="0" i="0">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b="0" i="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b="0" i="0">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Arial"/>
                <a:ea typeface="Arial"/>
                <a:cs typeface="Arial"/>
                <a:sym typeface="Arial"/>
              </a:defRPr>
            </a:lvl1pPr>
            <a:lvl2pPr marL="0" lvl="1" indent="0" algn="r">
              <a:spcBef>
                <a:spcPts val="0"/>
              </a:spcBef>
              <a:buNone/>
              <a:defRPr sz="1200" b="0" i="0">
                <a:solidFill>
                  <a:srgbClr val="888888"/>
                </a:solidFill>
                <a:latin typeface="Arial"/>
                <a:ea typeface="Arial"/>
                <a:cs typeface="Arial"/>
                <a:sym typeface="Arial"/>
              </a:defRPr>
            </a:lvl2pPr>
            <a:lvl3pPr marL="0" lvl="2" indent="0" algn="r">
              <a:spcBef>
                <a:spcPts val="0"/>
              </a:spcBef>
              <a:buNone/>
              <a:defRPr sz="1200" b="0" i="0">
                <a:solidFill>
                  <a:srgbClr val="888888"/>
                </a:solidFill>
                <a:latin typeface="Arial"/>
                <a:ea typeface="Arial"/>
                <a:cs typeface="Arial"/>
                <a:sym typeface="Arial"/>
              </a:defRPr>
            </a:lvl3pPr>
            <a:lvl4pPr marL="0" lvl="3" indent="0" algn="r">
              <a:spcBef>
                <a:spcPts val="0"/>
              </a:spcBef>
              <a:buNone/>
              <a:defRPr sz="1200" b="0" i="0">
                <a:solidFill>
                  <a:srgbClr val="888888"/>
                </a:solidFill>
                <a:latin typeface="Arial"/>
                <a:ea typeface="Arial"/>
                <a:cs typeface="Arial"/>
                <a:sym typeface="Arial"/>
              </a:defRPr>
            </a:lvl4pPr>
            <a:lvl5pPr marL="0" lvl="4" indent="0" algn="r">
              <a:spcBef>
                <a:spcPts val="0"/>
              </a:spcBef>
              <a:buNone/>
              <a:defRPr sz="1200" b="0" i="0">
                <a:solidFill>
                  <a:srgbClr val="888888"/>
                </a:solidFill>
                <a:latin typeface="Arial"/>
                <a:ea typeface="Arial"/>
                <a:cs typeface="Arial"/>
                <a:sym typeface="Arial"/>
              </a:defRPr>
            </a:lvl5pPr>
            <a:lvl6pPr marL="0" lvl="5" indent="0" algn="r">
              <a:spcBef>
                <a:spcPts val="0"/>
              </a:spcBef>
              <a:buNone/>
              <a:defRPr sz="1200" b="0" i="0">
                <a:solidFill>
                  <a:srgbClr val="888888"/>
                </a:solidFill>
                <a:latin typeface="Arial"/>
                <a:ea typeface="Arial"/>
                <a:cs typeface="Arial"/>
                <a:sym typeface="Arial"/>
              </a:defRPr>
            </a:lvl6pPr>
            <a:lvl7pPr marL="0" lvl="6" indent="0" algn="r">
              <a:spcBef>
                <a:spcPts val="0"/>
              </a:spcBef>
              <a:buNone/>
              <a:defRPr sz="1200" b="0" i="0">
                <a:solidFill>
                  <a:srgbClr val="888888"/>
                </a:solidFill>
                <a:latin typeface="Arial"/>
                <a:ea typeface="Arial"/>
                <a:cs typeface="Arial"/>
                <a:sym typeface="Arial"/>
              </a:defRPr>
            </a:lvl7pPr>
            <a:lvl8pPr marL="0" lvl="7" indent="0" algn="r">
              <a:spcBef>
                <a:spcPts val="0"/>
              </a:spcBef>
              <a:buNone/>
              <a:defRPr sz="1200" b="0" i="0">
                <a:solidFill>
                  <a:srgbClr val="888888"/>
                </a:solidFill>
                <a:latin typeface="Arial"/>
                <a:ea typeface="Arial"/>
                <a:cs typeface="Arial"/>
                <a:sym typeface="Arial"/>
              </a:defRPr>
            </a:lvl8pPr>
            <a:lvl9pPr marL="0" lvl="8" indent="0" algn="r">
              <a:spcBef>
                <a:spcPts val="0"/>
              </a:spcBef>
              <a:buNone/>
              <a:defRPr sz="1200" b="0" i="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比较">
  <p:cSld name="1_比较">
    <p:spTree>
      <p:nvGrpSpPr>
        <p:cNvPr id="1" name="Shape 167"/>
        <p:cNvGrpSpPr/>
        <p:nvPr/>
      </p:nvGrpSpPr>
      <p:grpSpPr>
        <a:xfrm>
          <a:off x="0" y="0"/>
          <a:ext cx="0" cy="0"/>
          <a:chOff x="0" y="0"/>
          <a:chExt cx="0" cy="0"/>
        </a:xfrm>
      </p:grpSpPr>
      <p:sp>
        <p:nvSpPr>
          <p:cNvPr id="168" name="Google Shape;168;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0" name="Google Shape;170;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b="0" i="0">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b="0" i="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b="0" i="0">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2" name="Google Shape;172;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b="0" i="0">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b="0" i="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b="0" i="0">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Arial"/>
                <a:ea typeface="Arial"/>
                <a:cs typeface="Arial"/>
                <a:sym typeface="Arial"/>
              </a:defRPr>
            </a:lvl1pPr>
            <a:lvl2pPr marL="0" lvl="1" indent="0" algn="r">
              <a:spcBef>
                <a:spcPts val="0"/>
              </a:spcBef>
              <a:buNone/>
              <a:defRPr sz="1200" b="0" i="0">
                <a:solidFill>
                  <a:srgbClr val="888888"/>
                </a:solidFill>
                <a:latin typeface="Arial"/>
                <a:ea typeface="Arial"/>
                <a:cs typeface="Arial"/>
                <a:sym typeface="Arial"/>
              </a:defRPr>
            </a:lvl2pPr>
            <a:lvl3pPr marL="0" lvl="2" indent="0" algn="r">
              <a:spcBef>
                <a:spcPts val="0"/>
              </a:spcBef>
              <a:buNone/>
              <a:defRPr sz="1200" b="0" i="0">
                <a:solidFill>
                  <a:srgbClr val="888888"/>
                </a:solidFill>
                <a:latin typeface="Arial"/>
                <a:ea typeface="Arial"/>
                <a:cs typeface="Arial"/>
                <a:sym typeface="Arial"/>
              </a:defRPr>
            </a:lvl3pPr>
            <a:lvl4pPr marL="0" lvl="3" indent="0" algn="r">
              <a:spcBef>
                <a:spcPts val="0"/>
              </a:spcBef>
              <a:buNone/>
              <a:defRPr sz="1200" b="0" i="0">
                <a:solidFill>
                  <a:srgbClr val="888888"/>
                </a:solidFill>
                <a:latin typeface="Arial"/>
                <a:ea typeface="Arial"/>
                <a:cs typeface="Arial"/>
                <a:sym typeface="Arial"/>
              </a:defRPr>
            </a:lvl4pPr>
            <a:lvl5pPr marL="0" lvl="4" indent="0" algn="r">
              <a:spcBef>
                <a:spcPts val="0"/>
              </a:spcBef>
              <a:buNone/>
              <a:defRPr sz="1200" b="0" i="0">
                <a:solidFill>
                  <a:srgbClr val="888888"/>
                </a:solidFill>
                <a:latin typeface="Arial"/>
                <a:ea typeface="Arial"/>
                <a:cs typeface="Arial"/>
                <a:sym typeface="Arial"/>
              </a:defRPr>
            </a:lvl5pPr>
            <a:lvl6pPr marL="0" lvl="5" indent="0" algn="r">
              <a:spcBef>
                <a:spcPts val="0"/>
              </a:spcBef>
              <a:buNone/>
              <a:defRPr sz="1200" b="0" i="0">
                <a:solidFill>
                  <a:srgbClr val="888888"/>
                </a:solidFill>
                <a:latin typeface="Arial"/>
                <a:ea typeface="Arial"/>
                <a:cs typeface="Arial"/>
                <a:sym typeface="Arial"/>
              </a:defRPr>
            </a:lvl6pPr>
            <a:lvl7pPr marL="0" lvl="6" indent="0" algn="r">
              <a:spcBef>
                <a:spcPts val="0"/>
              </a:spcBef>
              <a:buNone/>
              <a:defRPr sz="1200" b="0" i="0">
                <a:solidFill>
                  <a:srgbClr val="888888"/>
                </a:solidFill>
                <a:latin typeface="Arial"/>
                <a:ea typeface="Arial"/>
                <a:cs typeface="Arial"/>
                <a:sym typeface="Arial"/>
              </a:defRPr>
            </a:lvl7pPr>
            <a:lvl8pPr marL="0" lvl="7" indent="0" algn="r">
              <a:spcBef>
                <a:spcPts val="0"/>
              </a:spcBef>
              <a:buNone/>
              <a:defRPr sz="1200" b="0" i="0">
                <a:solidFill>
                  <a:srgbClr val="888888"/>
                </a:solidFill>
                <a:latin typeface="Arial"/>
                <a:ea typeface="Arial"/>
                <a:cs typeface="Arial"/>
                <a:sym typeface="Arial"/>
              </a:defRPr>
            </a:lvl8pPr>
            <a:lvl9pPr marL="0" lvl="8" indent="0" algn="r">
              <a:spcBef>
                <a:spcPts val="0"/>
              </a:spcBef>
              <a:buNone/>
              <a:defRPr sz="1200" b="0" i="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
        <p:nvSpPr>
          <p:cNvPr id="176" name="Google Shape;176;p33"/>
          <p:cNvSpPr txBox="1"/>
          <p:nvPr/>
        </p:nvSpPr>
        <p:spPr>
          <a:xfrm>
            <a:off x="1475443" y="6733102"/>
            <a:ext cx="1800200" cy="11843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vi-VN" sz="100" u="sng">
                <a:solidFill>
                  <a:srgbClr val="000000"/>
                </a:solidFill>
                <a:latin typeface="Microsoft Yahei"/>
                <a:ea typeface="Microsoft Yahei"/>
                <a:cs typeface="Microsoft Yahei"/>
                <a:sym typeface="Microsoft Yahei"/>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PPT模板</a:t>
            </a:r>
            <a:r>
              <a:rPr lang="vi-VN" sz="100">
                <a:solidFill>
                  <a:srgbClr val="000000"/>
                </a:solidFill>
                <a:latin typeface="Microsoft Yahei"/>
                <a:ea typeface="Microsoft Yahei"/>
                <a:cs typeface="Microsoft Yahei"/>
                <a:sym typeface="Microsoft Yahei"/>
              </a:rPr>
              <a:t> http://www.1ppt.com/moban/ </a:t>
            </a:r>
            <a:endParaRPr sz="100">
              <a:solidFill>
                <a:srgbClr val="000000"/>
              </a:solidFill>
              <a:latin typeface="Microsoft Yahei"/>
              <a:ea typeface="Microsoft Yahei"/>
              <a:cs typeface="Microsoft Yahei"/>
              <a:sym typeface="Microsoft Yahe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177"/>
        <p:cNvGrpSpPr/>
        <p:nvPr/>
      </p:nvGrpSpPr>
      <p:grpSpPr>
        <a:xfrm>
          <a:off x="0" y="0"/>
          <a:ext cx="0" cy="0"/>
          <a:chOff x="0" y="0"/>
          <a:chExt cx="0" cy="0"/>
        </a:xfrm>
      </p:grpSpPr>
      <p:sp>
        <p:nvSpPr>
          <p:cNvPr id="178" name="Google Shape;17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Arial"/>
                <a:ea typeface="Arial"/>
                <a:cs typeface="Arial"/>
                <a:sym typeface="Arial"/>
              </a:defRPr>
            </a:lvl1pPr>
            <a:lvl2pPr marL="0" lvl="1" indent="0" algn="r">
              <a:spcBef>
                <a:spcPts val="0"/>
              </a:spcBef>
              <a:buNone/>
              <a:defRPr sz="1200" b="0" i="0">
                <a:solidFill>
                  <a:srgbClr val="888888"/>
                </a:solidFill>
                <a:latin typeface="Arial"/>
                <a:ea typeface="Arial"/>
                <a:cs typeface="Arial"/>
                <a:sym typeface="Arial"/>
              </a:defRPr>
            </a:lvl2pPr>
            <a:lvl3pPr marL="0" lvl="2" indent="0" algn="r">
              <a:spcBef>
                <a:spcPts val="0"/>
              </a:spcBef>
              <a:buNone/>
              <a:defRPr sz="1200" b="0" i="0">
                <a:solidFill>
                  <a:srgbClr val="888888"/>
                </a:solidFill>
                <a:latin typeface="Arial"/>
                <a:ea typeface="Arial"/>
                <a:cs typeface="Arial"/>
                <a:sym typeface="Arial"/>
              </a:defRPr>
            </a:lvl3pPr>
            <a:lvl4pPr marL="0" lvl="3" indent="0" algn="r">
              <a:spcBef>
                <a:spcPts val="0"/>
              </a:spcBef>
              <a:buNone/>
              <a:defRPr sz="1200" b="0" i="0">
                <a:solidFill>
                  <a:srgbClr val="888888"/>
                </a:solidFill>
                <a:latin typeface="Arial"/>
                <a:ea typeface="Arial"/>
                <a:cs typeface="Arial"/>
                <a:sym typeface="Arial"/>
              </a:defRPr>
            </a:lvl4pPr>
            <a:lvl5pPr marL="0" lvl="4" indent="0" algn="r">
              <a:spcBef>
                <a:spcPts val="0"/>
              </a:spcBef>
              <a:buNone/>
              <a:defRPr sz="1200" b="0" i="0">
                <a:solidFill>
                  <a:srgbClr val="888888"/>
                </a:solidFill>
                <a:latin typeface="Arial"/>
                <a:ea typeface="Arial"/>
                <a:cs typeface="Arial"/>
                <a:sym typeface="Arial"/>
              </a:defRPr>
            </a:lvl5pPr>
            <a:lvl6pPr marL="0" lvl="5" indent="0" algn="r">
              <a:spcBef>
                <a:spcPts val="0"/>
              </a:spcBef>
              <a:buNone/>
              <a:defRPr sz="1200" b="0" i="0">
                <a:solidFill>
                  <a:srgbClr val="888888"/>
                </a:solidFill>
                <a:latin typeface="Arial"/>
                <a:ea typeface="Arial"/>
                <a:cs typeface="Arial"/>
                <a:sym typeface="Arial"/>
              </a:defRPr>
            </a:lvl6pPr>
            <a:lvl7pPr marL="0" lvl="6" indent="0" algn="r">
              <a:spcBef>
                <a:spcPts val="0"/>
              </a:spcBef>
              <a:buNone/>
              <a:defRPr sz="1200" b="0" i="0">
                <a:solidFill>
                  <a:srgbClr val="888888"/>
                </a:solidFill>
                <a:latin typeface="Arial"/>
                <a:ea typeface="Arial"/>
                <a:cs typeface="Arial"/>
                <a:sym typeface="Arial"/>
              </a:defRPr>
            </a:lvl7pPr>
            <a:lvl8pPr marL="0" lvl="7" indent="0" algn="r">
              <a:spcBef>
                <a:spcPts val="0"/>
              </a:spcBef>
              <a:buNone/>
              <a:defRPr sz="1200" b="0" i="0">
                <a:solidFill>
                  <a:srgbClr val="888888"/>
                </a:solidFill>
                <a:latin typeface="Arial"/>
                <a:ea typeface="Arial"/>
                <a:cs typeface="Arial"/>
                <a:sym typeface="Arial"/>
              </a:defRPr>
            </a:lvl8pPr>
            <a:lvl9pPr marL="0" lvl="8" indent="0" algn="r">
              <a:spcBef>
                <a:spcPts val="0"/>
              </a:spcBef>
              <a:buNone/>
              <a:defRPr sz="1200" b="0" i="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82"/>
        <p:cNvGrpSpPr/>
        <p:nvPr/>
      </p:nvGrpSpPr>
      <p:grpSpPr>
        <a:xfrm>
          <a:off x="0" y="0"/>
          <a:ext cx="0" cy="0"/>
          <a:chOff x="0" y="0"/>
          <a:chExt cx="0" cy="0"/>
        </a:xfrm>
      </p:grpSpPr>
      <p:sp>
        <p:nvSpPr>
          <p:cNvPr id="183" name="Google Shape;183;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Arial"/>
                <a:ea typeface="Arial"/>
                <a:cs typeface="Arial"/>
                <a:sym typeface="Arial"/>
              </a:defRPr>
            </a:lvl1pPr>
            <a:lvl2pPr marL="0" lvl="1" indent="0" algn="r">
              <a:spcBef>
                <a:spcPts val="0"/>
              </a:spcBef>
              <a:buNone/>
              <a:defRPr sz="1200" b="0" i="0">
                <a:solidFill>
                  <a:srgbClr val="888888"/>
                </a:solidFill>
                <a:latin typeface="Arial"/>
                <a:ea typeface="Arial"/>
                <a:cs typeface="Arial"/>
                <a:sym typeface="Arial"/>
              </a:defRPr>
            </a:lvl2pPr>
            <a:lvl3pPr marL="0" lvl="2" indent="0" algn="r">
              <a:spcBef>
                <a:spcPts val="0"/>
              </a:spcBef>
              <a:buNone/>
              <a:defRPr sz="1200" b="0" i="0">
                <a:solidFill>
                  <a:srgbClr val="888888"/>
                </a:solidFill>
                <a:latin typeface="Arial"/>
                <a:ea typeface="Arial"/>
                <a:cs typeface="Arial"/>
                <a:sym typeface="Arial"/>
              </a:defRPr>
            </a:lvl3pPr>
            <a:lvl4pPr marL="0" lvl="3" indent="0" algn="r">
              <a:spcBef>
                <a:spcPts val="0"/>
              </a:spcBef>
              <a:buNone/>
              <a:defRPr sz="1200" b="0" i="0">
                <a:solidFill>
                  <a:srgbClr val="888888"/>
                </a:solidFill>
                <a:latin typeface="Arial"/>
                <a:ea typeface="Arial"/>
                <a:cs typeface="Arial"/>
                <a:sym typeface="Arial"/>
              </a:defRPr>
            </a:lvl4pPr>
            <a:lvl5pPr marL="0" lvl="4" indent="0" algn="r">
              <a:spcBef>
                <a:spcPts val="0"/>
              </a:spcBef>
              <a:buNone/>
              <a:defRPr sz="1200" b="0" i="0">
                <a:solidFill>
                  <a:srgbClr val="888888"/>
                </a:solidFill>
                <a:latin typeface="Arial"/>
                <a:ea typeface="Arial"/>
                <a:cs typeface="Arial"/>
                <a:sym typeface="Arial"/>
              </a:defRPr>
            </a:lvl5pPr>
            <a:lvl6pPr marL="0" lvl="5" indent="0" algn="r">
              <a:spcBef>
                <a:spcPts val="0"/>
              </a:spcBef>
              <a:buNone/>
              <a:defRPr sz="1200" b="0" i="0">
                <a:solidFill>
                  <a:srgbClr val="888888"/>
                </a:solidFill>
                <a:latin typeface="Arial"/>
                <a:ea typeface="Arial"/>
                <a:cs typeface="Arial"/>
                <a:sym typeface="Arial"/>
              </a:defRPr>
            </a:lvl6pPr>
            <a:lvl7pPr marL="0" lvl="6" indent="0" algn="r">
              <a:spcBef>
                <a:spcPts val="0"/>
              </a:spcBef>
              <a:buNone/>
              <a:defRPr sz="1200" b="0" i="0">
                <a:solidFill>
                  <a:srgbClr val="888888"/>
                </a:solidFill>
                <a:latin typeface="Arial"/>
                <a:ea typeface="Arial"/>
                <a:cs typeface="Arial"/>
                <a:sym typeface="Arial"/>
              </a:defRPr>
            </a:lvl7pPr>
            <a:lvl8pPr marL="0" lvl="7" indent="0" algn="r">
              <a:spcBef>
                <a:spcPts val="0"/>
              </a:spcBef>
              <a:buNone/>
              <a:defRPr sz="1200" b="0" i="0">
                <a:solidFill>
                  <a:srgbClr val="888888"/>
                </a:solidFill>
                <a:latin typeface="Arial"/>
                <a:ea typeface="Arial"/>
                <a:cs typeface="Arial"/>
                <a:sym typeface="Arial"/>
              </a:defRPr>
            </a:lvl8pPr>
            <a:lvl9pPr marL="0" lvl="8" indent="0" algn="r">
              <a:spcBef>
                <a:spcPts val="0"/>
              </a:spcBef>
              <a:buNone/>
              <a:defRPr sz="1200" b="0" i="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186"/>
        <p:cNvGrpSpPr/>
        <p:nvPr/>
      </p:nvGrpSpPr>
      <p:grpSpPr>
        <a:xfrm>
          <a:off x="0" y="0"/>
          <a:ext cx="0" cy="0"/>
          <a:chOff x="0" y="0"/>
          <a:chExt cx="0" cy="0"/>
        </a:xfrm>
      </p:grpSpPr>
      <p:sp>
        <p:nvSpPr>
          <p:cNvPr id="187" name="Google Shape;187;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Arial"/>
                <a:ea typeface="Arial"/>
                <a:cs typeface="Arial"/>
                <a:sym typeface="Arial"/>
              </a:defRPr>
            </a:lvl1pPr>
            <a:lvl2pPr marL="914400" lvl="1" indent="-406400" algn="l">
              <a:lnSpc>
                <a:spcPct val="90000"/>
              </a:lnSpc>
              <a:spcBef>
                <a:spcPts val="500"/>
              </a:spcBef>
              <a:spcAft>
                <a:spcPts val="0"/>
              </a:spcAft>
              <a:buClr>
                <a:schemeClr val="dk1"/>
              </a:buClr>
              <a:buSzPts val="2800"/>
              <a:buChar char="•"/>
              <a:defRPr sz="2800" b="0" i="0">
                <a:latin typeface="Arial"/>
                <a:ea typeface="Arial"/>
                <a:cs typeface="Arial"/>
                <a:sym typeface="Arial"/>
              </a:defRPr>
            </a:lvl2pPr>
            <a:lvl3pPr marL="1371600" lvl="2" indent="-381000" algn="l">
              <a:lnSpc>
                <a:spcPct val="90000"/>
              </a:lnSpc>
              <a:spcBef>
                <a:spcPts val="500"/>
              </a:spcBef>
              <a:spcAft>
                <a:spcPts val="0"/>
              </a:spcAft>
              <a:buClr>
                <a:schemeClr val="dk1"/>
              </a:buClr>
              <a:buSzPts val="2400"/>
              <a:buChar char="•"/>
              <a:defRPr sz="2400" b="0" i="0">
                <a:latin typeface="Arial"/>
                <a:ea typeface="Arial"/>
                <a:cs typeface="Arial"/>
                <a:sym typeface="Arial"/>
              </a:defRPr>
            </a:lvl3pPr>
            <a:lvl4pPr marL="1828800" lvl="3" indent="-355600" algn="l">
              <a:lnSpc>
                <a:spcPct val="90000"/>
              </a:lnSpc>
              <a:spcBef>
                <a:spcPts val="500"/>
              </a:spcBef>
              <a:spcAft>
                <a:spcPts val="0"/>
              </a:spcAft>
              <a:buClr>
                <a:schemeClr val="dk1"/>
              </a:buClr>
              <a:buSzPts val="2000"/>
              <a:buChar char="•"/>
              <a:defRPr sz="2000" b="0" i="0">
                <a:latin typeface="Arial"/>
                <a:ea typeface="Arial"/>
                <a:cs typeface="Arial"/>
                <a:sym typeface="Arial"/>
              </a:defRPr>
            </a:lvl4pPr>
            <a:lvl5pPr marL="2286000" lvl="4" indent="-355600" algn="l">
              <a:lnSpc>
                <a:spcPct val="90000"/>
              </a:lnSpc>
              <a:spcBef>
                <a:spcPts val="500"/>
              </a:spcBef>
              <a:spcAft>
                <a:spcPts val="0"/>
              </a:spcAft>
              <a:buClr>
                <a:schemeClr val="dk1"/>
              </a:buClr>
              <a:buSzPts val="2000"/>
              <a:buChar char="•"/>
              <a:defRPr sz="2000" b="0" i="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89" name="Google Shape;189;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0" name="Google Shape;19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Arial"/>
                <a:ea typeface="Arial"/>
                <a:cs typeface="Arial"/>
                <a:sym typeface="Arial"/>
              </a:defRPr>
            </a:lvl1pPr>
            <a:lvl2pPr marL="0" lvl="1" indent="0" algn="r">
              <a:spcBef>
                <a:spcPts val="0"/>
              </a:spcBef>
              <a:buNone/>
              <a:defRPr sz="1200" b="0" i="0">
                <a:solidFill>
                  <a:srgbClr val="888888"/>
                </a:solidFill>
                <a:latin typeface="Arial"/>
                <a:ea typeface="Arial"/>
                <a:cs typeface="Arial"/>
                <a:sym typeface="Arial"/>
              </a:defRPr>
            </a:lvl2pPr>
            <a:lvl3pPr marL="0" lvl="2" indent="0" algn="r">
              <a:spcBef>
                <a:spcPts val="0"/>
              </a:spcBef>
              <a:buNone/>
              <a:defRPr sz="1200" b="0" i="0">
                <a:solidFill>
                  <a:srgbClr val="888888"/>
                </a:solidFill>
                <a:latin typeface="Arial"/>
                <a:ea typeface="Arial"/>
                <a:cs typeface="Arial"/>
                <a:sym typeface="Arial"/>
              </a:defRPr>
            </a:lvl3pPr>
            <a:lvl4pPr marL="0" lvl="3" indent="0" algn="r">
              <a:spcBef>
                <a:spcPts val="0"/>
              </a:spcBef>
              <a:buNone/>
              <a:defRPr sz="1200" b="0" i="0">
                <a:solidFill>
                  <a:srgbClr val="888888"/>
                </a:solidFill>
                <a:latin typeface="Arial"/>
                <a:ea typeface="Arial"/>
                <a:cs typeface="Arial"/>
                <a:sym typeface="Arial"/>
              </a:defRPr>
            </a:lvl4pPr>
            <a:lvl5pPr marL="0" lvl="4" indent="0" algn="r">
              <a:spcBef>
                <a:spcPts val="0"/>
              </a:spcBef>
              <a:buNone/>
              <a:defRPr sz="1200" b="0" i="0">
                <a:solidFill>
                  <a:srgbClr val="888888"/>
                </a:solidFill>
                <a:latin typeface="Arial"/>
                <a:ea typeface="Arial"/>
                <a:cs typeface="Arial"/>
                <a:sym typeface="Arial"/>
              </a:defRPr>
            </a:lvl5pPr>
            <a:lvl6pPr marL="0" lvl="5" indent="0" algn="r">
              <a:spcBef>
                <a:spcPts val="0"/>
              </a:spcBef>
              <a:buNone/>
              <a:defRPr sz="1200" b="0" i="0">
                <a:solidFill>
                  <a:srgbClr val="888888"/>
                </a:solidFill>
                <a:latin typeface="Arial"/>
                <a:ea typeface="Arial"/>
                <a:cs typeface="Arial"/>
                <a:sym typeface="Arial"/>
              </a:defRPr>
            </a:lvl6pPr>
            <a:lvl7pPr marL="0" lvl="6" indent="0" algn="r">
              <a:spcBef>
                <a:spcPts val="0"/>
              </a:spcBef>
              <a:buNone/>
              <a:defRPr sz="1200" b="0" i="0">
                <a:solidFill>
                  <a:srgbClr val="888888"/>
                </a:solidFill>
                <a:latin typeface="Arial"/>
                <a:ea typeface="Arial"/>
                <a:cs typeface="Arial"/>
                <a:sym typeface="Arial"/>
              </a:defRPr>
            </a:lvl7pPr>
            <a:lvl8pPr marL="0" lvl="7" indent="0" algn="r">
              <a:spcBef>
                <a:spcPts val="0"/>
              </a:spcBef>
              <a:buNone/>
              <a:defRPr sz="1200" b="0" i="0">
                <a:solidFill>
                  <a:srgbClr val="888888"/>
                </a:solidFill>
                <a:latin typeface="Arial"/>
                <a:ea typeface="Arial"/>
                <a:cs typeface="Arial"/>
                <a:sym typeface="Arial"/>
              </a:defRPr>
            </a:lvl8pPr>
            <a:lvl9pPr marL="0" lvl="8" indent="0" algn="r">
              <a:spcBef>
                <a:spcPts val="0"/>
              </a:spcBef>
              <a:buNone/>
              <a:defRPr sz="1200" b="0" i="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193"/>
        <p:cNvGrpSpPr/>
        <p:nvPr/>
      </p:nvGrpSpPr>
      <p:grpSpPr>
        <a:xfrm>
          <a:off x="0" y="0"/>
          <a:ext cx="0" cy="0"/>
          <a:chOff x="0" y="0"/>
          <a:chExt cx="0" cy="0"/>
        </a:xfrm>
      </p:grpSpPr>
      <p:sp>
        <p:nvSpPr>
          <p:cNvPr id="194" name="Google Shape;194;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37"/>
          <p:cNvSpPr>
            <a:spLocks noGrp="1"/>
          </p:cNvSpPr>
          <p:nvPr>
            <p:ph type="pic" idx="2"/>
          </p:nvPr>
        </p:nvSpPr>
        <p:spPr>
          <a:xfrm>
            <a:off x="5183188" y="987425"/>
            <a:ext cx="6172200" cy="4873625"/>
          </a:xfrm>
          <a:prstGeom prst="rect">
            <a:avLst/>
          </a:prstGeom>
          <a:noFill/>
          <a:ln>
            <a:noFill/>
          </a:ln>
        </p:spPr>
      </p:sp>
      <p:sp>
        <p:nvSpPr>
          <p:cNvPr id="196" name="Google Shape;196;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7" name="Google Shape;19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Arial"/>
                <a:ea typeface="Arial"/>
                <a:cs typeface="Arial"/>
                <a:sym typeface="Arial"/>
              </a:defRPr>
            </a:lvl1pPr>
            <a:lvl2pPr marL="0" lvl="1" indent="0" algn="r">
              <a:spcBef>
                <a:spcPts val="0"/>
              </a:spcBef>
              <a:buNone/>
              <a:defRPr sz="1200" b="0" i="0">
                <a:solidFill>
                  <a:srgbClr val="888888"/>
                </a:solidFill>
                <a:latin typeface="Arial"/>
                <a:ea typeface="Arial"/>
                <a:cs typeface="Arial"/>
                <a:sym typeface="Arial"/>
              </a:defRPr>
            </a:lvl2pPr>
            <a:lvl3pPr marL="0" lvl="2" indent="0" algn="r">
              <a:spcBef>
                <a:spcPts val="0"/>
              </a:spcBef>
              <a:buNone/>
              <a:defRPr sz="1200" b="0" i="0">
                <a:solidFill>
                  <a:srgbClr val="888888"/>
                </a:solidFill>
                <a:latin typeface="Arial"/>
                <a:ea typeface="Arial"/>
                <a:cs typeface="Arial"/>
                <a:sym typeface="Arial"/>
              </a:defRPr>
            </a:lvl3pPr>
            <a:lvl4pPr marL="0" lvl="3" indent="0" algn="r">
              <a:spcBef>
                <a:spcPts val="0"/>
              </a:spcBef>
              <a:buNone/>
              <a:defRPr sz="1200" b="0" i="0">
                <a:solidFill>
                  <a:srgbClr val="888888"/>
                </a:solidFill>
                <a:latin typeface="Arial"/>
                <a:ea typeface="Arial"/>
                <a:cs typeface="Arial"/>
                <a:sym typeface="Arial"/>
              </a:defRPr>
            </a:lvl4pPr>
            <a:lvl5pPr marL="0" lvl="4" indent="0" algn="r">
              <a:spcBef>
                <a:spcPts val="0"/>
              </a:spcBef>
              <a:buNone/>
              <a:defRPr sz="1200" b="0" i="0">
                <a:solidFill>
                  <a:srgbClr val="888888"/>
                </a:solidFill>
                <a:latin typeface="Arial"/>
                <a:ea typeface="Arial"/>
                <a:cs typeface="Arial"/>
                <a:sym typeface="Arial"/>
              </a:defRPr>
            </a:lvl5pPr>
            <a:lvl6pPr marL="0" lvl="5" indent="0" algn="r">
              <a:spcBef>
                <a:spcPts val="0"/>
              </a:spcBef>
              <a:buNone/>
              <a:defRPr sz="1200" b="0" i="0">
                <a:solidFill>
                  <a:srgbClr val="888888"/>
                </a:solidFill>
                <a:latin typeface="Arial"/>
                <a:ea typeface="Arial"/>
                <a:cs typeface="Arial"/>
                <a:sym typeface="Arial"/>
              </a:defRPr>
            </a:lvl6pPr>
            <a:lvl7pPr marL="0" lvl="6" indent="0" algn="r">
              <a:spcBef>
                <a:spcPts val="0"/>
              </a:spcBef>
              <a:buNone/>
              <a:defRPr sz="1200" b="0" i="0">
                <a:solidFill>
                  <a:srgbClr val="888888"/>
                </a:solidFill>
                <a:latin typeface="Arial"/>
                <a:ea typeface="Arial"/>
                <a:cs typeface="Arial"/>
                <a:sym typeface="Arial"/>
              </a:defRPr>
            </a:lvl7pPr>
            <a:lvl8pPr marL="0" lvl="7" indent="0" algn="r">
              <a:spcBef>
                <a:spcPts val="0"/>
              </a:spcBef>
              <a:buNone/>
              <a:defRPr sz="1200" b="0" i="0">
                <a:solidFill>
                  <a:srgbClr val="888888"/>
                </a:solidFill>
                <a:latin typeface="Arial"/>
                <a:ea typeface="Arial"/>
                <a:cs typeface="Arial"/>
                <a:sym typeface="Arial"/>
              </a:defRPr>
            </a:lvl8pPr>
            <a:lvl9pPr marL="0" lvl="8" indent="0" algn="r">
              <a:spcBef>
                <a:spcPts val="0"/>
              </a:spcBef>
              <a:buNone/>
              <a:defRPr sz="1200" b="0" i="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200"/>
        <p:cNvGrpSpPr/>
        <p:nvPr/>
      </p:nvGrpSpPr>
      <p:grpSpPr>
        <a:xfrm>
          <a:off x="0" y="0"/>
          <a:ext cx="0" cy="0"/>
          <a:chOff x="0" y="0"/>
          <a:chExt cx="0" cy="0"/>
        </a:xfrm>
      </p:grpSpPr>
      <p:sp>
        <p:nvSpPr>
          <p:cNvPr id="201" name="Google Shape;201;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b="0" i="0">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b="0" i="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b="0" i="0">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Arial"/>
                <a:ea typeface="Arial"/>
                <a:cs typeface="Arial"/>
                <a:sym typeface="Arial"/>
              </a:defRPr>
            </a:lvl1pPr>
            <a:lvl2pPr marL="0" lvl="1" indent="0" algn="r">
              <a:spcBef>
                <a:spcPts val="0"/>
              </a:spcBef>
              <a:buNone/>
              <a:defRPr sz="1200" b="0" i="0">
                <a:solidFill>
                  <a:srgbClr val="888888"/>
                </a:solidFill>
                <a:latin typeface="Arial"/>
                <a:ea typeface="Arial"/>
                <a:cs typeface="Arial"/>
                <a:sym typeface="Arial"/>
              </a:defRPr>
            </a:lvl2pPr>
            <a:lvl3pPr marL="0" lvl="2" indent="0" algn="r">
              <a:spcBef>
                <a:spcPts val="0"/>
              </a:spcBef>
              <a:buNone/>
              <a:defRPr sz="1200" b="0" i="0">
                <a:solidFill>
                  <a:srgbClr val="888888"/>
                </a:solidFill>
                <a:latin typeface="Arial"/>
                <a:ea typeface="Arial"/>
                <a:cs typeface="Arial"/>
                <a:sym typeface="Arial"/>
              </a:defRPr>
            </a:lvl3pPr>
            <a:lvl4pPr marL="0" lvl="3" indent="0" algn="r">
              <a:spcBef>
                <a:spcPts val="0"/>
              </a:spcBef>
              <a:buNone/>
              <a:defRPr sz="1200" b="0" i="0">
                <a:solidFill>
                  <a:srgbClr val="888888"/>
                </a:solidFill>
                <a:latin typeface="Arial"/>
                <a:ea typeface="Arial"/>
                <a:cs typeface="Arial"/>
                <a:sym typeface="Arial"/>
              </a:defRPr>
            </a:lvl4pPr>
            <a:lvl5pPr marL="0" lvl="4" indent="0" algn="r">
              <a:spcBef>
                <a:spcPts val="0"/>
              </a:spcBef>
              <a:buNone/>
              <a:defRPr sz="1200" b="0" i="0">
                <a:solidFill>
                  <a:srgbClr val="888888"/>
                </a:solidFill>
                <a:latin typeface="Arial"/>
                <a:ea typeface="Arial"/>
                <a:cs typeface="Arial"/>
                <a:sym typeface="Arial"/>
              </a:defRPr>
            </a:lvl5pPr>
            <a:lvl6pPr marL="0" lvl="5" indent="0" algn="r">
              <a:spcBef>
                <a:spcPts val="0"/>
              </a:spcBef>
              <a:buNone/>
              <a:defRPr sz="1200" b="0" i="0">
                <a:solidFill>
                  <a:srgbClr val="888888"/>
                </a:solidFill>
                <a:latin typeface="Arial"/>
                <a:ea typeface="Arial"/>
                <a:cs typeface="Arial"/>
                <a:sym typeface="Arial"/>
              </a:defRPr>
            </a:lvl6pPr>
            <a:lvl7pPr marL="0" lvl="6" indent="0" algn="r">
              <a:spcBef>
                <a:spcPts val="0"/>
              </a:spcBef>
              <a:buNone/>
              <a:defRPr sz="1200" b="0" i="0">
                <a:solidFill>
                  <a:srgbClr val="888888"/>
                </a:solidFill>
                <a:latin typeface="Arial"/>
                <a:ea typeface="Arial"/>
                <a:cs typeface="Arial"/>
                <a:sym typeface="Arial"/>
              </a:defRPr>
            </a:lvl7pPr>
            <a:lvl8pPr marL="0" lvl="7" indent="0" algn="r">
              <a:spcBef>
                <a:spcPts val="0"/>
              </a:spcBef>
              <a:buNone/>
              <a:defRPr sz="1200" b="0" i="0">
                <a:solidFill>
                  <a:srgbClr val="888888"/>
                </a:solidFill>
                <a:latin typeface="Arial"/>
                <a:ea typeface="Arial"/>
                <a:cs typeface="Arial"/>
                <a:sym typeface="Arial"/>
              </a:defRPr>
            </a:lvl8pPr>
            <a:lvl9pPr marL="0" lvl="8" indent="0" algn="r">
              <a:spcBef>
                <a:spcPts val="0"/>
              </a:spcBef>
              <a:buNone/>
              <a:defRPr sz="1200" b="0" i="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206"/>
        <p:cNvGrpSpPr/>
        <p:nvPr/>
      </p:nvGrpSpPr>
      <p:grpSpPr>
        <a:xfrm>
          <a:off x="0" y="0"/>
          <a:ext cx="0" cy="0"/>
          <a:chOff x="0" y="0"/>
          <a:chExt cx="0" cy="0"/>
        </a:xfrm>
      </p:grpSpPr>
      <p:sp>
        <p:nvSpPr>
          <p:cNvPr id="207" name="Google Shape;207;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b="0" i="0">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b="0" i="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b="0" i="0">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Arial"/>
                <a:ea typeface="Arial"/>
                <a:cs typeface="Arial"/>
                <a:sym typeface="Arial"/>
              </a:defRPr>
            </a:lvl1pPr>
            <a:lvl2pPr marL="0" lvl="1" indent="0" algn="r">
              <a:spcBef>
                <a:spcPts val="0"/>
              </a:spcBef>
              <a:buNone/>
              <a:defRPr sz="1200" b="0" i="0">
                <a:solidFill>
                  <a:srgbClr val="888888"/>
                </a:solidFill>
                <a:latin typeface="Arial"/>
                <a:ea typeface="Arial"/>
                <a:cs typeface="Arial"/>
                <a:sym typeface="Arial"/>
              </a:defRPr>
            </a:lvl2pPr>
            <a:lvl3pPr marL="0" lvl="2" indent="0" algn="r">
              <a:spcBef>
                <a:spcPts val="0"/>
              </a:spcBef>
              <a:buNone/>
              <a:defRPr sz="1200" b="0" i="0">
                <a:solidFill>
                  <a:srgbClr val="888888"/>
                </a:solidFill>
                <a:latin typeface="Arial"/>
                <a:ea typeface="Arial"/>
                <a:cs typeface="Arial"/>
                <a:sym typeface="Arial"/>
              </a:defRPr>
            </a:lvl3pPr>
            <a:lvl4pPr marL="0" lvl="3" indent="0" algn="r">
              <a:spcBef>
                <a:spcPts val="0"/>
              </a:spcBef>
              <a:buNone/>
              <a:defRPr sz="1200" b="0" i="0">
                <a:solidFill>
                  <a:srgbClr val="888888"/>
                </a:solidFill>
                <a:latin typeface="Arial"/>
                <a:ea typeface="Arial"/>
                <a:cs typeface="Arial"/>
                <a:sym typeface="Arial"/>
              </a:defRPr>
            </a:lvl4pPr>
            <a:lvl5pPr marL="0" lvl="4" indent="0" algn="r">
              <a:spcBef>
                <a:spcPts val="0"/>
              </a:spcBef>
              <a:buNone/>
              <a:defRPr sz="1200" b="0" i="0">
                <a:solidFill>
                  <a:srgbClr val="888888"/>
                </a:solidFill>
                <a:latin typeface="Arial"/>
                <a:ea typeface="Arial"/>
                <a:cs typeface="Arial"/>
                <a:sym typeface="Arial"/>
              </a:defRPr>
            </a:lvl5pPr>
            <a:lvl6pPr marL="0" lvl="5" indent="0" algn="r">
              <a:spcBef>
                <a:spcPts val="0"/>
              </a:spcBef>
              <a:buNone/>
              <a:defRPr sz="1200" b="0" i="0">
                <a:solidFill>
                  <a:srgbClr val="888888"/>
                </a:solidFill>
                <a:latin typeface="Arial"/>
                <a:ea typeface="Arial"/>
                <a:cs typeface="Arial"/>
                <a:sym typeface="Arial"/>
              </a:defRPr>
            </a:lvl6pPr>
            <a:lvl7pPr marL="0" lvl="6" indent="0" algn="r">
              <a:spcBef>
                <a:spcPts val="0"/>
              </a:spcBef>
              <a:buNone/>
              <a:defRPr sz="1200" b="0" i="0">
                <a:solidFill>
                  <a:srgbClr val="888888"/>
                </a:solidFill>
                <a:latin typeface="Arial"/>
                <a:ea typeface="Arial"/>
                <a:cs typeface="Arial"/>
                <a:sym typeface="Arial"/>
              </a:defRPr>
            </a:lvl7pPr>
            <a:lvl8pPr marL="0" lvl="7" indent="0" algn="r">
              <a:spcBef>
                <a:spcPts val="0"/>
              </a:spcBef>
              <a:buNone/>
              <a:defRPr sz="1200" b="0" i="0">
                <a:solidFill>
                  <a:srgbClr val="888888"/>
                </a:solidFill>
                <a:latin typeface="Arial"/>
                <a:ea typeface="Arial"/>
                <a:cs typeface="Arial"/>
                <a:sym typeface="Arial"/>
              </a:defRPr>
            </a:lvl8pPr>
            <a:lvl9pPr marL="0" lvl="8" indent="0" algn="r">
              <a:spcBef>
                <a:spcPts val="0"/>
              </a:spcBef>
              <a:buNone/>
              <a:defRPr sz="1200" b="0" i="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213"/>
        <p:cNvGrpSpPr/>
        <p:nvPr/>
      </p:nvGrpSpPr>
      <p:grpSpPr>
        <a:xfrm>
          <a:off x="0" y="0"/>
          <a:ext cx="0" cy="0"/>
          <a:chOff x="0" y="0"/>
          <a:chExt cx="0" cy="0"/>
        </a:xfrm>
      </p:grpSpPr>
      <p:sp>
        <p:nvSpPr>
          <p:cNvPr id="214" name="Google Shape;214;p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5" name="Google Shape;215;p41"/>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6" name="Google Shape;216;p4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7" name="Google Shape;217;p4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8" name="Google Shape;218;p4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垂直排列标题与文本" type="vertTitleAndTx">
  <p:cSld name="VERTICAL_TITLE_AND_VERTICAL_TEXT">
    <p:spTree>
      <p:nvGrpSpPr>
        <p:cNvPr id="1" name="Shape 219"/>
        <p:cNvGrpSpPr/>
        <p:nvPr/>
      </p:nvGrpSpPr>
      <p:grpSpPr>
        <a:xfrm>
          <a:off x="0" y="0"/>
          <a:ext cx="0" cy="0"/>
          <a:chOff x="0" y="0"/>
          <a:chExt cx="0" cy="0"/>
        </a:xfrm>
      </p:grpSpPr>
      <p:sp>
        <p:nvSpPr>
          <p:cNvPr id="220" name="Google Shape;220;p42"/>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1" name="Google Shape;221;p42"/>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2" name="Google Shape;222;p4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3" name="Google Shape;223;p4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4" name="Google Shape;224;p4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1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22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1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20"/>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2667"/>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0"/>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457200" lvl="0" indent="-228600" algn="l">
              <a:spcBef>
                <a:spcPts val="267"/>
              </a:spcBef>
              <a:spcAft>
                <a:spcPts val="0"/>
              </a:spcAft>
              <a:buClr>
                <a:srgbClr val="888888"/>
              </a:buClr>
              <a:buSzPts val="1333"/>
              <a:buNone/>
              <a:defRPr sz="1333">
                <a:solidFill>
                  <a:srgbClr val="888888"/>
                </a:solidFill>
              </a:defRPr>
            </a:lvl1pPr>
            <a:lvl2pPr marL="914400" lvl="1" indent="-228600" algn="l">
              <a:spcBef>
                <a:spcPts val="240"/>
              </a:spcBef>
              <a:spcAft>
                <a:spcPts val="0"/>
              </a:spcAft>
              <a:buClr>
                <a:srgbClr val="888888"/>
              </a:buClr>
              <a:buSzPts val="1200"/>
              <a:buNone/>
              <a:defRPr sz="1200">
                <a:solidFill>
                  <a:srgbClr val="888888"/>
                </a:solidFill>
              </a:defRPr>
            </a:lvl2pPr>
            <a:lvl3pPr marL="1371600" lvl="2" indent="-228600" algn="l">
              <a:spcBef>
                <a:spcPts val="213"/>
              </a:spcBef>
              <a:spcAft>
                <a:spcPts val="0"/>
              </a:spcAft>
              <a:buClr>
                <a:srgbClr val="888888"/>
              </a:buClr>
              <a:buSzPts val="1067"/>
              <a:buNone/>
              <a:defRPr sz="1067">
                <a:solidFill>
                  <a:srgbClr val="888888"/>
                </a:solidFill>
              </a:defRPr>
            </a:lvl3pPr>
            <a:lvl4pPr marL="1828800" lvl="3" indent="-228600" algn="l">
              <a:spcBef>
                <a:spcPts val="187"/>
              </a:spcBef>
              <a:spcAft>
                <a:spcPts val="0"/>
              </a:spcAft>
              <a:buClr>
                <a:srgbClr val="888888"/>
              </a:buClr>
              <a:buSzPts val="933"/>
              <a:buNone/>
              <a:defRPr sz="933">
                <a:solidFill>
                  <a:srgbClr val="888888"/>
                </a:solidFill>
              </a:defRPr>
            </a:lvl4pPr>
            <a:lvl5pPr marL="2286000" lvl="4" indent="-228600" algn="l">
              <a:spcBef>
                <a:spcPts val="187"/>
              </a:spcBef>
              <a:spcAft>
                <a:spcPts val="0"/>
              </a:spcAft>
              <a:buClr>
                <a:srgbClr val="888888"/>
              </a:buClr>
              <a:buSzPts val="933"/>
              <a:buNone/>
              <a:defRPr sz="933">
                <a:solidFill>
                  <a:srgbClr val="888888"/>
                </a:solidFill>
              </a:defRPr>
            </a:lvl5pPr>
            <a:lvl6pPr marL="2743200" lvl="5" indent="-228600" algn="l">
              <a:spcBef>
                <a:spcPts val="187"/>
              </a:spcBef>
              <a:spcAft>
                <a:spcPts val="0"/>
              </a:spcAft>
              <a:buClr>
                <a:srgbClr val="888888"/>
              </a:buClr>
              <a:buSzPts val="933"/>
              <a:buNone/>
              <a:defRPr sz="933">
                <a:solidFill>
                  <a:srgbClr val="888888"/>
                </a:solidFill>
              </a:defRPr>
            </a:lvl6pPr>
            <a:lvl7pPr marL="3200400" lvl="6" indent="-228600" algn="l">
              <a:spcBef>
                <a:spcPts val="187"/>
              </a:spcBef>
              <a:spcAft>
                <a:spcPts val="0"/>
              </a:spcAft>
              <a:buClr>
                <a:srgbClr val="888888"/>
              </a:buClr>
              <a:buSzPts val="933"/>
              <a:buNone/>
              <a:defRPr sz="933">
                <a:solidFill>
                  <a:srgbClr val="888888"/>
                </a:solidFill>
              </a:defRPr>
            </a:lvl7pPr>
            <a:lvl8pPr marL="3657600" lvl="7" indent="-228600" algn="l">
              <a:spcBef>
                <a:spcPts val="187"/>
              </a:spcBef>
              <a:spcAft>
                <a:spcPts val="0"/>
              </a:spcAft>
              <a:buClr>
                <a:srgbClr val="888888"/>
              </a:buClr>
              <a:buSzPts val="933"/>
              <a:buNone/>
              <a:defRPr sz="933">
                <a:solidFill>
                  <a:srgbClr val="888888"/>
                </a:solidFill>
              </a:defRPr>
            </a:lvl8pPr>
            <a:lvl9pPr marL="4114800" lvl="8" indent="-228600" algn="l">
              <a:spcBef>
                <a:spcPts val="187"/>
              </a:spcBef>
              <a:spcAft>
                <a:spcPts val="0"/>
              </a:spcAft>
              <a:buClr>
                <a:srgbClr val="888888"/>
              </a:buClr>
              <a:buSzPts val="933"/>
              <a:buNone/>
              <a:defRPr sz="933">
                <a:solidFill>
                  <a:srgbClr val="888888"/>
                </a:solidFill>
              </a:defRPr>
            </a:lvl9pPr>
          </a:lstStyle>
          <a:p>
            <a:endParaRPr/>
          </a:p>
        </p:txBody>
      </p:sp>
      <p:sp>
        <p:nvSpPr>
          <p:cNvPr id="42" name="Google Shape;42;p2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21"/>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1"/>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48" name="Google Shape;48;p21"/>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49" name="Google Shape;49;p2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2"/>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55" name="Google Shape;55;p22"/>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56" name="Google Shape;56;p22"/>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57" name="Google Shape;57;p22"/>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58" name="Google Shape;58;p2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24"/>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4"/>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457200" lvl="0" indent="-364045" algn="l">
              <a:spcBef>
                <a:spcPts val="427"/>
              </a:spcBef>
              <a:spcAft>
                <a:spcPts val="0"/>
              </a:spcAft>
              <a:buClr>
                <a:schemeClr val="dk1"/>
              </a:buClr>
              <a:buSzPts val="2133"/>
              <a:buChar char="•"/>
              <a:defRPr sz="2133"/>
            </a:lvl1pPr>
            <a:lvl2pPr marL="914400" lvl="1" indent="-347154" algn="l">
              <a:spcBef>
                <a:spcPts val="373"/>
              </a:spcBef>
              <a:spcAft>
                <a:spcPts val="0"/>
              </a:spcAft>
              <a:buClr>
                <a:schemeClr val="dk1"/>
              </a:buClr>
              <a:buSzPts val="1867"/>
              <a:buChar char="–"/>
              <a:defRPr sz="1867"/>
            </a:lvl2pPr>
            <a:lvl3pPr marL="1371600" lvl="2" indent="-330200" algn="l">
              <a:spcBef>
                <a:spcPts val="320"/>
              </a:spcBef>
              <a:spcAft>
                <a:spcPts val="0"/>
              </a:spcAft>
              <a:buClr>
                <a:schemeClr val="dk1"/>
              </a:buClr>
              <a:buSzPts val="1600"/>
              <a:buChar char="•"/>
              <a:defRPr sz="1600"/>
            </a:lvl3pPr>
            <a:lvl4pPr marL="1828800" lvl="3" indent="-313245" algn="l">
              <a:spcBef>
                <a:spcPts val="267"/>
              </a:spcBef>
              <a:spcAft>
                <a:spcPts val="0"/>
              </a:spcAft>
              <a:buClr>
                <a:schemeClr val="dk1"/>
              </a:buClr>
              <a:buSzPts val="1333"/>
              <a:buChar char="–"/>
              <a:defRPr sz="1333"/>
            </a:lvl4pPr>
            <a:lvl5pPr marL="2286000" lvl="4" indent="-313245" algn="l">
              <a:spcBef>
                <a:spcPts val="267"/>
              </a:spcBef>
              <a:spcAft>
                <a:spcPts val="0"/>
              </a:spcAft>
              <a:buClr>
                <a:schemeClr val="dk1"/>
              </a:buClr>
              <a:buSzPts val="1333"/>
              <a:buChar char="»"/>
              <a:defRPr sz="1333"/>
            </a:lvl5pPr>
            <a:lvl6pPr marL="2743200" lvl="5" indent="-313245" algn="l">
              <a:spcBef>
                <a:spcPts val="267"/>
              </a:spcBef>
              <a:spcAft>
                <a:spcPts val="0"/>
              </a:spcAft>
              <a:buClr>
                <a:schemeClr val="dk1"/>
              </a:buClr>
              <a:buSzPts val="1333"/>
              <a:buChar char="•"/>
              <a:defRPr sz="1333"/>
            </a:lvl6pPr>
            <a:lvl7pPr marL="3200400" lvl="6" indent="-313245" algn="l">
              <a:spcBef>
                <a:spcPts val="267"/>
              </a:spcBef>
              <a:spcAft>
                <a:spcPts val="0"/>
              </a:spcAft>
              <a:buClr>
                <a:schemeClr val="dk1"/>
              </a:buClr>
              <a:buSzPts val="1333"/>
              <a:buChar char="•"/>
              <a:defRPr sz="1333"/>
            </a:lvl7pPr>
            <a:lvl8pPr marL="3657600" lvl="7" indent="-313245" algn="l">
              <a:spcBef>
                <a:spcPts val="267"/>
              </a:spcBef>
              <a:spcAft>
                <a:spcPts val="0"/>
              </a:spcAft>
              <a:buClr>
                <a:schemeClr val="dk1"/>
              </a:buClr>
              <a:buSzPts val="1333"/>
              <a:buChar char="•"/>
              <a:defRPr sz="1333"/>
            </a:lvl8pPr>
            <a:lvl9pPr marL="4114800" lvl="8" indent="-313245" algn="l">
              <a:spcBef>
                <a:spcPts val="267"/>
              </a:spcBef>
              <a:spcAft>
                <a:spcPts val="0"/>
              </a:spcAft>
              <a:buClr>
                <a:schemeClr val="dk1"/>
              </a:buClr>
              <a:buSzPts val="1333"/>
              <a:buChar char="•"/>
              <a:defRPr sz="1333"/>
            </a:lvl9pPr>
          </a:lstStyle>
          <a:p>
            <a:endParaRPr/>
          </a:p>
        </p:txBody>
      </p:sp>
      <p:sp>
        <p:nvSpPr>
          <p:cNvPr id="69" name="Google Shape;69;p24"/>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70" name="Google Shape;70;p2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2933"/>
              <a:buFont typeface="Calibri"/>
              <a:buNone/>
              <a:defRPr sz="293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364045" algn="l" rtl="0">
              <a:spcBef>
                <a:spcPts val="427"/>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47154" algn="l" rtl="0">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vi-V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icrosoft Yahei"/>
                <a:ea typeface="Microsoft Yahei"/>
                <a:cs typeface="Microsoft Yahei"/>
                <a:sym typeface="Microsoft Yahe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icrosoft Yahei"/>
                <a:ea typeface="Microsoft Yahei"/>
                <a:cs typeface="Microsoft Yahei"/>
                <a:sym typeface="Microsoft Yahe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icrosoft Yahei"/>
                <a:ea typeface="Microsoft Yahei"/>
                <a:cs typeface="Microsoft Yahei"/>
                <a:sym typeface="Microsoft Yahe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icrosoft Yahei"/>
                <a:ea typeface="Microsoft Yahei"/>
                <a:cs typeface="Microsoft Yahei"/>
                <a:sym typeface="Microsoft Yahei"/>
              </a:defRPr>
            </a:lvl9pPr>
          </a:lstStyle>
          <a:p>
            <a:endParaRPr/>
          </a:p>
        </p:txBody>
      </p:sp>
      <p:sp>
        <p:nvSpPr>
          <p:cNvPr id="104" name="Google Shape;10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Microsoft Yahei"/>
                <a:ea typeface="Microsoft Yahei"/>
                <a:cs typeface="Microsoft Yahei"/>
                <a:sym typeface="Microsoft Yahei"/>
              </a:defRPr>
            </a:lvl2pPr>
            <a:lvl3pPr marR="0" lvl="2" algn="l" rtl="0">
              <a:spcBef>
                <a:spcPts val="0"/>
              </a:spcBef>
              <a:spcAft>
                <a:spcPts val="0"/>
              </a:spcAft>
              <a:buSzPts val="1400"/>
              <a:buNone/>
              <a:defRPr sz="1800" b="0" i="0" u="none" strike="noStrike" cap="none">
                <a:solidFill>
                  <a:schemeClr val="lt1"/>
                </a:solidFill>
                <a:latin typeface="Microsoft Yahei"/>
                <a:ea typeface="Microsoft Yahei"/>
                <a:cs typeface="Microsoft Yahei"/>
                <a:sym typeface="Microsoft Yahei"/>
              </a:defRPr>
            </a:lvl3pPr>
            <a:lvl4pPr marR="0" lvl="3" algn="l" rtl="0">
              <a:spcBef>
                <a:spcPts val="0"/>
              </a:spcBef>
              <a:spcAft>
                <a:spcPts val="0"/>
              </a:spcAft>
              <a:buSzPts val="1400"/>
              <a:buNone/>
              <a:defRPr sz="1800" b="0" i="0" u="none" strike="noStrike" cap="none">
                <a:solidFill>
                  <a:schemeClr val="lt1"/>
                </a:solidFill>
                <a:latin typeface="Microsoft Yahei"/>
                <a:ea typeface="Microsoft Yahei"/>
                <a:cs typeface="Microsoft Yahei"/>
                <a:sym typeface="Microsoft Yahei"/>
              </a:defRPr>
            </a:lvl4pPr>
            <a:lvl5pPr marR="0" lvl="4" algn="l" rtl="0">
              <a:spcBef>
                <a:spcPts val="0"/>
              </a:spcBef>
              <a:spcAft>
                <a:spcPts val="0"/>
              </a:spcAft>
              <a:buSzPts val="1400"/>
              <a:buNone/>
              <a:defRPr sz="1800" b="0" i="0" u="none" strike="noStrike" cap="none">
                <a:solidFill>
                  <a:schemeClr val="lt1"/>
                </a:solidFill>
                <a:latin typeface="Microsoft Yahei"/>
                <a:ea typeface="Microsoft Yahei"/>
                <a:cs typeface="Microsoft Yahei"/>
                <a:sym typeface="Microsoft Yahei"/>
              </a:defRPr>
            </a:lvl5pPr>
            <a:lvl6pPr marR="0" lvl="5" algn="l" rtl="0">
              <a:spcBef>
                <a:spcPts val="0"/>
              </a:spcBef>
              <a:spcAft>
                <a:spcPts val="0"/>
              </a:spcAft>
              <a:buSzPts val="1400"/>
              <a:buNone/>
              <a:defRPr sz="1800" b="0" i="0" u="none" strike="noStrike" cap="none">
                <a:solidFill>
                  <a:schemeClr val="lt1"/>
                </a:solidFill>
                <a:latin typeface="Microsoft Yahei"/>
                <a:ea typeface="Microsoft Yahei"/>
                <a:cs typeface="Microsoft Yahei"/>
                <a:sym typeface="Microsoft Yahei"/>
              </a:defRPr>
            </a:lvl6pPr>
            <a:lvl7pPr marR="0" lvl="6" algn="l" rtl="0">
              <a:spcBef>
                <a:spcPts val="0"/>
              </a:spcBef>
              <a:spcAft>
                <a:spcPts val="0"/>
              </a:spcAft>
              <a:buSzPts val="1400"/>
              <a:buNone/>
              <a:defRPr sz="1800" b="0" i="0" u="none" strike="noStrike" cap="none">
                <a:solidFill>
                  <a:schemeClr val="lt1"/>
                </a:solidFill>
                <a:latin typeface="Microsoft Yahei"/>
                <a:ea typeface="Microsoft Yahei"/>
                <a:cs typeface="Microsoft Yahei"/>
                <a:sym typeface="Microsoft Yahei"/>
              </a:defRPr>
            </a:lvl7pPr>
            <a:lvl8pPr marR="0" lvl="7" algn="l" rtl="0">
              <a:spcBef>
                <a:spcPts val="0"/>
              </a:spcBef>
              <a:spcAft>
                <a:spcPts val="0"/>
              </a:spcAft>
              <a:buSzPts val="1400"/>
              <a:buNone/>
              <a:defRPr sz="1800" b="0" i="0" u="none" strike="noStrike" cap="none">
                <a:solidFill>
                  <a:schemeClr val="lt1"/>
                </a:solidFill>
                <a:latin typeface="Microsoft Yahei"/>
                <a:ea typeface="Microsoft Yahei"/>
                <a:cs typeface="Microsoft Yahei"/>
                <a:sym typeface="Microsoft Yahei"/>
              </a:defRPr>
            </a:lvl8pPr>
            <a:lvl9pPr marR="0" lvl="8" algn="l" rtl="0">
              <a:spcBef>
                <a:spcPts val="0"/>
              </a:spcBef>
              <a:spcAft>
                <a:spcPts val="0"/>
              </a:spcAft>
              <a:buSzPts val="1400"/>
              <a:buNone/>
              <a:defRPr sz="1800" b="0" i="0" u="none" strike="noStrike" cap="none">
                <a:solidFill>
                  <a:schemeClr val="lt1"/>
                </a:solidFill>
                <a:latin typeface="Microsoft Yahei"/>
                <a:ea typeface="Microsoft Yahei"/>
                <a:cs typeface="Microsoft Yahei"/>
                <a:sym typeface="Microsoft Yahei"/>
              </a:defRPr>
            </a:lvl9pPr>
          </a:lstStyle>
          <a:p>
            <a:endParaRPr/>
          </a:p>
        </p:txBody>
      </p:sp>
      <p:sp>
        <p:nvSpPr>
          <p:cNvPr id="105" name="Google Shape;10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Microsoft Yahei"/>
                <a:ea typeface="Microsoft Yahei"/>
                <a:cs typeface="Microsoft Yahei"/>
                <a:sym typeface="Microsoft Yahei"/>
              </a:defRPr>
            </a:lvl2pPr>
            <a:lvl3pPr marR="0" lvl="2" algn="l" rtl="0">
              <a:spcBef>
                <a:spcPts val="0"/>
              </a:spcBef>
              <a:spcAft>
                <a:spcPts val="0"/>
              </a:spcAft>
              <a:buSzPts val="1400"/>
              <a:buNone/>
              <a:defRPr sz="1800" b="0" i="0" u="none" strike="noStrike" cap="none">
                <a:solidFill>
                  <a:schemeClr val="lt1"/>
                </a:solidFill>
                <a:latin typeface="Microsoft Yahei"/>
                <a:ea typeface="Microsoft Yahei"/>
                <a:cs typeface="Microsoft Yahei"/>
                <a:sym typeface="Microsoft Yahei"/>
              </a:defRPr>
            </a:lvl3pPr>
            <a:lvl4pPr marR="0" lvl="3" algn="l" rtl="0">
              <a:spcBef>
                <a:spcPts val="0"/>
              </a:spcBef>
              <a:spcAft>
                <a:spcPts val="0"/>
              </a:spcAft>
              <a:buSzPts val="1400"/>
              <a:buNone/>
              <a:defRPr sz="1800" b="0" i="0" u="none" strike="noStrike" cap="none">
                <a:solidFill>
                  <a:schemeClr val="lt1"/>
                </a:solidFill>
                <a:latin typeface="Microsoft Yahei"/>
                <a:ea typeface="Microsoft Yahei"/>
                <a:cs typeface="Microsoft Yahei"/>
                <a:sym typeface="Microsoft Yahei"/>
              </a:defRPr>
            </a:lvl4pPr>
            <a:lvl5pPr marR="0" lvl="4" algn="l" rtl="0">
              <a:spcBef>
                <a:spcPts val="0"/>
              </a:spcBef>
              <a:spcAft>
                <a:spcPts val="0"/>
              </a:spcAft>
              <a:buSzPts val="1400"/>
              <a:buNone/>
              <a:defRPr sz="1800" b="0" i="0" u="none" strike="noStrike" cap="none">
                <a:solidFill>
                  <a:schemeClr val="lt1"/>
                </a:solidFill>
                <a:latin typeface="Microsoft Yahei"/>
                <a:ea typeface="Microsoft Yahei"/>
                <a:cs typeface="Microsoft Yahei"/>
                <a:sym typeface="Microsoft Yahei"/>
              </a:defRPr>
            </a:lvl5pPr>
            <a:lvl6pPr marR="0" lvl="5" algn="l" rtl="0">
              <a:spcBef>
                <a:spcPts val="0"/>
              </a:spcBef>
              <a:spcAft>
                <a:spcPts val="0"/>
              </a:spcAft>
              <a:buSzPts val="1400"/>
              <a:buNone/>
              <a:defRPr sz="1800" b="0" i="0" u="none" strike="noStrike" cap="none">
                <a:solidFill>
                  <a:schemeClr val="lt1"/>
                </a:solidFill>
                <a:latin typeface="Microsoft Yahei"/>
                <a:ea typeface="Microsoft Yahei"/>
                <a:cs typeface="Microsoft Yahei"/>
                <a:sym typeface="Microsoft Yahei"/>
              </a:defRPr>
            </a:lvl6pPr>
            <a:lvl7pPr marR="0" lvl="6" algn="l" rtl="0">
              <a:spcBef>
                <a:spcPts val="0"/>
              </a:spcBef>
              <a:spcAft>
                <a:spcPts val="0"/>
              </a:spcAft>
              <a:buSzPts val="1400"/>
              <a:buNone/>
              <a:defRPr sz="1800" b="0" i="0" u="none" strike="noStrike" cap="none">
                <a:solidFill>
                  <a:schemeClr val="lt1"/>
                </a:solidFill>
                <a:latin typeface="Microsoft Yahei"/>
                <a:ea typeface="Microsoft Yahei"/>
                <a:cs typeface="Microsoft Yahei"/>
                <a:sym typeface="Microsoft Yahei"/>
              </a:defRPr>
            </a:lvl7pPr>
            <a:lvl8pPr marR="0" lvl="7" algn="l" rtl="0">
              <a:spcBef>
                <a:spcPts val="0"/>
              </a:spcBef>
              <a:spcAft>
                <a:spcPts val="0"/>
              </a:spcAft>
              <a:buSzPts val="1400"/>
              <a:buNone/>
              <a:defRPr sz="1800" b="0" i="0" u="none" strike="noStrike" cap="none">
                <a:solidFill>
                  <a:schemeClr val="lt1"/>
                </a:solidFill>
                <a:latin typeface="Microsoft Yahei"/>
                <a:ea typeface="Microsoft Yahei"/>
                <a:cs typeface="Microsoft Yahei"/>
                <a:sym typeface="Microsoft Yahei"/>
              </a:defRPr>
            </a:lvl8pPr>
            <a:lvl9pPr marR="0" lvl="8" algn="l" rtl="0">
              <a:spcBef>
                <a:spcPts val="0"/>
              </a:spcBef>
              <a:spcAft>
                <a:spcPts val="0"/>
              </a:spcAft>
              <a:buSzPts val="1400"/>
              <a:buNone/>
              <a:defRPr sz="1800" b="0" i="0" u="none" strike="noStrike" cap="none">
                <a:solidFill>
                  <a:schemeClr val="lt1"/>
                </a:solidFill>
                <a:latin typeface="Microsoft Yahei"/>
                <a:ea typeface="Microsoft Yahei"/>
                <a:cs typeface="Microsoft Yahei"/>
                <a:sym typeface="Microsoft Yahei"/>
              </a:defRPr>
            </a:lvl9pPr>
          </a:lstStyle>
          <a:p>
            <a:endParaRPr/>
          </a:p>
        </p:txBody>
      </p:sp>
      <p:sp>
        <p:nvSpPr>
          <p:cNvPr id="106" name="Google Shape;10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a:solidFill>
                  <a:schemeClr val="lt1"/>
                </a:solidFill>
                <a:latin typeface="Arial"/>
                <a:ea typeface="Arial"/>
                <a:cs typeface="Arial"/>
                <a:sym typeface="Arial"/>
              </a:defRPr>
            </a:lvl1pPr>
            <a:lvl2pPr marL="0" marR="0" lvl="1" indent="0" algn="r" rtl="0">
              <a:spcBef>
                <a:spcPts val="0"/>
              </a:spcBef>
              <a:buNone/>
              <a:defRPr sz="1200" b="0" i="0">
                <a:solidFill>
                  <a:schemeClr val="lt1"/>
                </a:solidFill>
                <a:latin typeface="Arial"/>
                <a:ea typeface="Arial"/>
                <a:cs typeface="Arial"/>
                <a:sym typeface="Arial"/>
              </a:defRPr>
            </a:lvl2pPr>
            <a:lvl3pPr marL="0" marR="0" lvl="2" indent="0" algn="r" rtl="0">
              <a:spcBef>
                <a:spcPts val="0"/>
              </a:spcBef>
              <a:buNone/>
              <a:defRPr sz="1200" b="0" i="0">
                <a:solidFill>
                  <a:schemeClr val="lt1"/>
                </a:solidFill>
                <a:latin typeface="Arial"/>
                <a:ea typeface="Arial"/>
                <a:cs typeface="Arial"/>
                <a:sym typeface="Arial"/>
              </a:defRPr>
            </a:lvl3pPr>
            <a:lvl4pPr marL="0" marR="0" lvl="3" indent="0" algn="r" rtl="0">
              <a:spcBef>
                <a:spcPts val="0"/>
              </a:spcBef>
              <a:buNone/>
              <a:defRPr sz="1200" b="0" i="0">
                <a:solidFill>
                  <a:schemeClr val="lt1"/>
                </a:solidFill>
                <a:latin typeface="Arial"/>
                <a:ea typeface="Arial"/>
                <a:cs typeface="Arial"/>
                <a:sym typeface="Arial"/>
              </a:defRPr>
            </a:lvl4pPr>
            <a:lvl5pPr marL="0" marR="0" lvl="4" indent="0" algn="r" rtl="0">
              <a:spcBef>
                <a:spcPts val="0"/>
              </a:spcBef>
              <a:buNone/>
              <a:defRPr sz="1200" b="0" i="0">
                <a:solidFill>
                  <a:schemeClr val="lt1"/>
                </a:solidFill>
                <a:latin typeface="Arial"/>
                <a:ea typeface="Arial"/>
                <a:cs typeface="Arial"/>
                <a:sym typeface="Arial"/>
              </a:defRPr>
            </a:lvl5pPr>
            <a:lvl6pPr marL="0" marR="0" lvl="5" indent="0" algn="r" rtl="0">
              <a:spcBef>
                <a:spcPts val="0"/>
              </a:spcBef>
              <a:buNone/>
              <a:defRPr sz="1200" b="0" i="0">
                <a:solidFill>
                  <a:schemeClr val="lt1"/>
                </a:solidFill>
                <a:latin typeface="Arial"/>
                <a:ea typeface="Arial"/>
                <a:cs typeface="Arial"/>
                <a:sym typeface="Arial"/>
              </a:defRPr>
            </a:lvl6pPr>
            <a:lvl7pPr marL="0" marR="0" lvl="6" indent="0" algn="r" rtl="0">
              <a:spcBef>
                <a:spcPts val="0"/>
              </a:spcBef>
              <a:buNone/>
              <a:defRPr sz="1200" b="0" i="0">
                <a:solidFill>
                  <a:schemeClr val="lt1"/>
                </a:solidFill>
                <a:latin typeface="Arial"/>
                <a:ea typeface="Arial"/>
                <a:cs typeface="Arial"/>
                <a:sym typeface="Arial"/>
              </a:defRPr>
            </a:lvl7pPr>
            <a:lvl8pPr marL="0" marR="0" lvl="7" indent="0" algn="r" rtl="0">
              <a:spcBef>
                <a:spcPts val="0"/>
              </a:spcBef>
              <a:buNone/>
              <a:defRPr sz="1200" b="0" i="0">
                <a:solidFill>
                  <a:schemeClr val="lt1"/>
                </a:solidFill>
                <a:latin typeface="Arial"/>
                <a:ea typeface="Arial"/>
                <a:cs typeface="Arial"/>
                <a:sym typeface="Arial"/>
              </a:defRPr>
            </a:lvl8pPr>
            <a:lvl9pPr marL="0" marR="0" lvl="8" indent="0" algn="r" rtl="0">
              <a:spcBef>
                <a:spcPts val="0"/>
              </a:spcBef>
              <a:buNone/>
              <a:defRPr sz="12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8" name="Google Shape;118;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icrosoft Yahei"/>
                <a:ea typeface="Microsoft Yahei"/>
                <a:cs typeface="Microsoft Yahei"/>
                <a:sym typeface="Microsoft Yahe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icrosoft Yahei"/>
                <a:ea typeface="Microsoft Yahei"/>
                <a:cs typeface="Microsoft Yahei"/>
                <a:sym typeface="Microsoft Yahe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icrosoft Yahei"/>
                <a:ea typeface="Microsoft Yahei"/>
                <a:cs typeface="Microsoft Yahei"/>
                <a:sym typeface="Microsoft Yahe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icrosoft Yahei"/>
                <a:ea typeface="Microsoft Yahei"/>
                <a:cs typeface="Microsoft Yahei"/>
                <a:sym typeface="Microsoft Yahei"/>
              </a:defRPr>
            </a:lvl9pPr>
          </a:lstStyle>
          <a:p>
            <a:endParaRPr/>
          </a:p>
        </p:txBody>
      </p:sp>
      <p:sp>
        <p:nvSpPr>
          <p:cNvPr id="119" name="Google Shape;11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2pPr>
            <a:lvl3pPr marR="0" lvl="2"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3pPr>
            <a:lvl4pPr marR="0" lvl="3"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4pPr>
            <a:lvl5pPr marR="0" lvl="4"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5pPr>
            <a:lvl6pPr marR="0" lvl="5"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6pPr>
            <a:lvl7pPr marR="0" lvl="6"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7pPr>
            <a:lvl8pPr marR="0" lvl="7"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8pPr>
            <a:lvl9pPr marR="0" lvl="8"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9pPr>
          </a:lstStyle>
          <a:p>
            <a:endParaRPr/>
          </a:p>
        </p:txBody>
      </p:sp>
      <p:sp>
        <p:nvSpPr>
          <p:cNvPr id="120" name="Google Shape;12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2pPr>
            <a:lvl3pPr marR="0" lvl="2"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3pPr>
            <a:lvl4pPr marR="0" lvl="3"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4pPr>
            <a:lvl5pPr marR="0" lvl="4"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5pPr>
            <a:lvl6pPr marR="0" lvl="5"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6pPr>
            <a:lvl7pPr marR="0" lvl="6"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7pPr>
            <a:lvl8pPr marR="0" lvl="7"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8pPr>
            <a:lvl9pPr marR="0" lvl="8" algn="l" rtl="0">
              <a:spcBef>
                <a:spcPts val="0"/>
              </a:spcBef>
              <a:spcAft>
                <a:spcPts val="0"/>
              </a:spcAft>
              <a:buSzPts val="1400"/>
              <a:buNone/>
              <a:defRPr sz="1800" b="0" i="0" u="none" strike="noStrike" cap="none">
                <a:solidFill>
                  <a:schemeClr val="dk1"/>
                </a:solidFill>
                <a:latin typeface="Microsoft Yahei"/>
                <a:ea typeface="Microsoft Yahei"/>
                <a:cs typeface="Microsoft Yahei"/>
                <a:sym typeface="Microsoft Yahei"/>
              </a:defRPr>
            </a:lvl9pPr>
          </a:lstStyle>
          <a:p>
            <a:endParaRPr/>
          </a:p>
        </p:txBody>
      </p:sp>
      <p:sp>
        <p:nvSpPr>
          <p:cNvPr id="121" name="Google Shape;12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a:solidFill>
                  <a:srgbClr val="888888"/>
                </a:solidFill>
                <a:latin typeface="Arial"/>
                <a:ea typeface="Arial"/>
                <a:cs typeface="Arial"/>
                <a:sym typeface="Arial"/>
              </a:defRPr>
            </a:lvl1pPr>
            <a:lvl2pPr marL="0" marR="0" lvl="1" indent="0" algn="r" rtl="0">
              <a:spcBef>
                <a:spcPts val="0"/>
              </a:spcBef>
              <a:buNone/>
              <a:defRPr sz="1200" b="0" i="0">
                <a:solidFill>
                  <a:srgbClr val="888888"/>
                </a:solidFill>
                <a:latin typeface="Arial"/>
                <a:ea typeface="Arial"/>
                <a:cs typeface="Arial"/>
                <a:sym typeface="Arial"/>
              </a:defRPr>
            </a:lvl2pPr>
            <a:lvl3pPr marL="0" marR="0" lvl="2" indent="0" algn="r" rtl="0">
              <a:spcBef>
                <a:spcPts val="0"/>
              </a:spcBef>
              <a:buNone/>
              <a:defRPr sz="1200" b="0" i="0">
                <a:solidFill>
                  <a:srgbClr val="888888"/>
                </a:solidFill>
                <a:latin typeface="Arial"/>
                <a:ea typeface="Arial"/>
                <a:cs typeface="Arial"/>
                <a:sym typeface="Arial"/>
              </a:defRPr>
            </a:lvl3pPr>
            <a:lvl4pPr marL="0" marR="0" lvl="3" indent="0" algn="r" rtl="0">
              <a:spcBef>
                <a:spcPts val="0"/>
              </a:spcBef>
              <a:buNone/>
              <a:defRPr sz="1200" b="0" i="0">
                <a:solidFill>
                  <a:srgbClr val="888888"/>
                </a:solidFill>
                <a:latin typeface="Arial"/>
                <a:ea typeface="Arial"/>
                <a:cs typeface="Arial"/>
                <a:sym typeface="Arial"/>
              </a:defRPr>
            </a:lvl4pPr>
            <a:lvl5pPr marL="0" marR="0" lvl="4" indent="0" algn="r" rtl="0">
              <a:spcBef>
                <a:spcPts val="0"/>
              </a:spcBef>
              <a:buNone/>
              <a:defRPr sz="1200" b="0" i="0">
                <a:solidFill>
                  <a:srgbClr val="888888"/>
                </a:solidFill>
                <a:latin typeface="Arial"/>
                <a:ea typeface="Arial"/>
                <a:cs typeface="Arial"/>
                <a:sym typeface="Arial"/>
              </a:defRPr>
            </a:lvl5pPr>
            <a:lvl6pPr marL="0" marR="0" lvl="5" indent="0" algn="r" rtl="0">
              <a:spcBef>
                <a:spcPts val="0"/>
              </a:spcBef>
              <a:buNone/>
              <a:defRPr sz="1200" b="0" i="0">
                <a:solidFill>
                  <a:srgbClr val="888888"/>
                </a:solidFill>
                <a:latin typeface="Arial"/>
                <a:ea typeface="Arial"/>
                <a:cs typeface="Arial"/>
                <a:sym typeface="Arial"/>
              </a:defRPr>
            </a:lvl6pPr>
            <a:lvl7pPr marL="0" marR="0" lvl="6" indent="0" algn="r" rtl="0">
              <a:spcBef>
                <a:spcPts val="0"/>
              </a:spcBef>
              <a:buNone/>
              <a:defRPr sz="1200" b="0" i="0">
                <a:solidFill>
                  <a:srgbClr val="888888"/>
                </a:solidFill>
                <a:latin typeface="Arial"/>
                <a:ea typeface="Arial"/>
                <a:cs typeface="Arial"/>
                <a:sym typeface="Arial"/>
              </a:defRPr>
            </a:lvl7pPr>
            <a:lvl8pPr marL="0" marR="0" lvl="7" indent="0" algn="r" rtl="0">
              <a:spcBef>
                <a:spcPts val="0"/>
              </a:spcBef>
              <a:buNone/>
              <a:defRPr sz="1200" b="0" i="0">
                <a:solidFill>
                  <a:srgbClr val="888888"/>
                </a:solidFill>
                <a:latin typeface="Arial"/>
                <a:ea typeface="Arial"/>
                <a:cs typeface="Arial"/>
                <a:sym typeface="Arial"/>
              </a:defRPr>
            </a:lvl8pPr>
            <a:lvl9pPr marL="0" marR="0" lvl="8" indent="0" algn="r" rtl="0">
              <a:spcBef>
                <a:spcPts val="0"/>
              </a:spcBef>
              <a:buNone/>
              <a:defRPr sz="1200" b="0" i="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5.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15.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
          <p:cNvSpPr txBox="1"/>
          <p:nvPr/>
        </p:nvSpPr>
        <p:spPr>
          <a:xfrm>
            <a:off x="3908905" y="2803968"/>
            <a:ext cx="6060619" cy="2066834"/>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None/>
            </a:pPr>
            <a:r>
              <a:rPr lang="vi-VN" sz="6600" b="0" i="0" u="none" strike="noStrike" cap="none" dirty="0">
                <a:solidFill>
                  <a:srgbClr val="FF0000"/>
                </a:solidFill>
                <a:latin typeface="Sigmar One"/>
                <a:ea typeface="Sigmar One"/>
                <a:cs typeface="Sigmar One"/>
                <a:sym typeface="Sigmar One"/>
              </a:rPr>
              <a:t>Tiết 5</a:t>
            </a:r>
            <a:endParaRPr sz="6600" b="0" i="0" u="none" strike="noStrike" cap="none" dirty="0">
              <a:solidFill>
                <a:srgbClr val="FF0000"/>
              </a:solidFill>
              <a:latin typeface="Sigmar One"/>
              <a:ea typeface="Sigmar One"/>
              <a:cs typeface="Sigmar One"/>
              <a:sym typeface="Sigmar One"/>
            </a:endParaRPr>
          </a:p>
        </p:txBody>
      </p:sp>
      <p:pic>
        <p:nvPicPr>
          <p:cNvPr id="231" name="Google Shape;231;p1"/>
          <p:cNvPicPr preferRelativeResize="0"/>
          <p:nvPr/>
        </p:nvPicPr>
        <p:blipFill rotWithShape="1">
          <a:blip r:embed="rId3">
            <a:alphaModFix/>
          </a:blip>
          <a:srcRect t="1505" r="-1" b="2634"/>
          <a:stretch/>
        </p:blipFill>
        <p:spPr>
          <a:xfrm>
            <a:off x="572844" y="-301833"/>
            <a:ext cx="5396070" cy="5172635"/>
          </a:xfrm>
          <a:custGeom>
            <a:avLst/>
            <a:gdLst/>
            <a:ahLst/>
            <a:cxnLst/>
            <a:rect l="l" t="t" r="r" b="b"/>
            <a:pathLst>
              <a:path w="5396070" h="5172635" extrusionOk="0">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a:noFill/>
          <a:ln>
            <a:noFill/>
          </a:ln>
        </p:spPr>
      </p:pic>
      <p:pic>
        <p:nvPicPr>
          <p:cNvPr id="232" name="Google Shape;232;p1"/>
          <p:cNvPicPr preferRelativeResize="0"/>
          <p:nvPr/>
        </p:nvPicPr>
        <p:blipFill rotWithShape="1">
          <a:blip r:embed="rId4">
            <a:alphaModFix/>
          </a:blip>
          <a:srcRect b="60025"/>
          <a:stretch/>
        </p:blipFill>
        <p:spPr>
          <a:xfrm>
            <a:off x="4746667" y="2180538"/>
            <a:ext cx="6445105" cy="8456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36"/>
        <p:cNvGrpSpPr/>
        <p:nvPr/>
      </p:nvGrpSpPr>
      <p:grpSpPr>
        <a:xfrm>
          <a:off x="0" y="0"/>
          <a:ext cx="0" cy="0"/>
          <a:chOff x="0" y="0"/>
          <a:chExt cx="0" cy="0"/>
        </a:xfrm>
      </p:grpSpPr>
      <p:grpSp>
        <p:nvGrpSpPr>
          <p:cNvPr id="237" name="Google Shape;237;p2"/>
          <p:cNvGrpSpPr/>
          <p:nvPr/>
        </p:nvGrpSpPr>
        <p:grpSpPr>
          <a:xfrm>
            <a:off x="0" y="150319"/>
            <a:ext cx="11268221" cy="1121664"/>
            <a:chOff x="0" y="150319"/>
            <a:chExt cx="11268221" cy="1121664"/>
          </a:xfrm>
        </p:grpSpPr>
        <p:pic>
          <p:nvPicPr>
            <p:cNvPr id="238" name="Google Shape;238;p2"/>
            <p:cNvPicPr preferRelativeResize="0"/>
            <p:nvPr/>
          </p:nvPicPr>
          <p:blipFill rotWithShape="1">
            <a:blip r:embed="rId3">
              <a:alphaModFix/>
            </a:blip>
            <a:srcRect/>
            <a:stretch/>
          </p:blipFill>
          <p:spPr>
            <a:xfrm>
              <a:off x="0" y="150319"/>
              <a:ext cx="11074624" cy="1121664"/>
            </a:xfrm>
            <a:prstGeom prst="rect">
              <a:avLst/>
            </a:prstGeom>
            <a:noFill/>
            <a:ln>
              <a:noFill/>
            </a:ln>
          </p:spPr>
        </p:pic>
        <p:sp>
          <p:nvSpPr>
            <p:cNvPr id="239" name="Google Shape;239;p2"/>
            <p:cNvSpPr txBox="1"/>
            <p:nvPr/>
          </p:nvSpPr>
          <p:spPr>
            <a:xfrm>
              <a:off x="193597" y="464929"/>
              <a:ext cx="11074624"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600" b="1" i="0" u="none" strike="noStrike" cap="none">
                  <a:solidFill>
                    <a:srgbClr val="FF0000"/>
                  </a:solidFill>
                  <a:latin typeface="Nunito Black"/>
                  <a:ea typeface="Nunito Black"/>
                  <a:cs typeface="Nunito Black"/>
                  <a:sym typeface="Nunito Black"/>
                </a:rPr>
                <a:t>Câu 1: </a:t>
              </a:r>
              <a:r>
                <a:rPr lang="vi-VN" sz="2600" b="1" i="0" u="none" strike="noStrike" cap="none">
                  <a:solidFill>
                    <a:srgbClr val="000000"/>
                  </a:solidFill>
                  <a:latin typeface="Nunito Black"/>
                  <a:ea typeface="Nunito Black"/>
                  <a:cs typeface="Nunito Black"/>
                  <a:sym typeface="Nunito Black"/>
                </a:rPr>
                <a:t>Nói về ngôi trường của em hoặc ngôi trường mà em mơ ước.</a:t>
              </a:r>
              <a:endParaRPr sz="2600" b="0" i="0" u="none" strike="noStrike" cap="none">
                <a:solidFill>
                  <a:srgbClr val="000000"/>
                </a:solidFill>
                <a:latin typeface="Nunito Black"/>
                <a:ea typeface="Nunito Black"/>
                <a:cs typeface="Nunito Black"/>
                <a:sym typeface="Nunito Black"/>
              </a:endParaRPr>
            </a:p>
          </p:txBody>
        </p:sp>
      </p:grpSp>
      <p:pic>
        <p:nvPicPr>
          <p:cNvPr id="240" name="Google Shape;240;p2"/>
          <p:cNvPicPr preferRelativeResize="0"/>
          <p:nvPr/>
        </p:nvPicPr>
        <p:blipFill rotWithShape="1">
          <a:blip r:embed="rId4">
            <a:alphaModFix/>
          </a:blip>
          <a:srcRect/>
          <a:stretch/>
        </p:blipFill>
        <p:spPr>
          <a:xfrm>
            <a:off x="2134496" y="1096776"/>
            <a:ext cx="8469653" cy="4664447"/>
          </a:xfrm>
          <a:prstGeom prst="rect">
            <a:avLst/>
          </a:prstGeom>
          <a:noFill/>
          <a:ln>
            <a:noFill/>
          </a:ln>
        </p:spPr>
      </p:pic>
      <p:sp>
        <p:nvSpPr>
          <p:cNvPr id="241" name="Google Shape;241;p2"/>
          <p:cNvSpPr/>
          <p:nvPr/>
        </p:nvSpPr>
        <p:spPr>
          <a:xfrm>
            <a:off x="2867464" y="5194932"/>
            <a:ext cx="6457071" cy="1596850"/>
          </a:xfrm>
          <a:prstGeom prst="cloud">
            <a:avLst/>
          </a:prstGeom>
          <a:solidFill>
            <a:srgbClr val="FDE9D8"/>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chemeClr val="lt1"/>
              </a:buClr>
              <a:buSzPts val="2000"/>
              <a:buFont typeface="Calibri"/>
              <a:buNone/>
            </a:pPr>
            <a:endParaRPr sz="2000" b="1" i="0" u="none" strike="noStrike" cap="none">
              <a:solidFill>
                <a:srgbClr val="000000"/>
              </a:solidFill>
              <a:latin typeface="Open Sans"/>
              <a:ea typeface="Open Sans"/>
              <a:cs typeface="Open Sans"/>
              <a:sym typeface="Open Sans"/>
            </a:endParaRPr>
          </a:p>
          <a:p>
            <a:pPr marL="0" marR="0" lvl="0" indent="0" algn="ctr" rtl="0">
              <a:spcBef>
                <a:spcPts val="0"/>
              </a:spcBef>
              <a:spcAft>
                <a:spcPts val="0"/>
              </a:spcAft>
              <a:buNone/>
            </a:pPr>
            <a:r>
              <a:rPr lang="vi-VN" sz="2800" b="1" i="0" u="none" strike="noStrike" cap="none">
                <a:solidFill>
                  <a:srgbClr val="002060"/>
                </a:solidFill>
                <a:latin typeface="Calibri"/>
                <a:ea typeface="Calibri"/>
                <a:cs typeface="Calibri"/>
                <a:sym typeface="Calibri"/>
              </a:rPr>
              <a:t>Em dựa vào các gợi ý để hoàn thành bài tập.</a:t>
            </a:r>
            <a:r>
              <a:rPr lang="vi-VN" sz="1800" b="1" i="0" u="none" strike="noStrike" cap="none">
                <a:solidFill>
                  <a:schemeClr val="dk1"/>
                </a:solidFill>
                <a:latin typeface="Baloo 2 ExtraBold"/>
                <a:ea typeface="Baloo 2 ExtraBold"/>
                <a:cs typeface="Baloo 2 ExtraBold"/>
                <a:sym typeface="Baloo 2 ExtraBold"/>
              </a:rPr>
              <a:t/>
            </a:r>
            <a:br>
              <a:rPr lang="vi-VN" sz="1800" b="1" i="0" u="none" strike="noStrike" cap="none">
                <a:solidFill>
                  <a:schemeClr val="dk1"/>
                </a:solidFill>
                <a:latin typeface="Baloo 2 ExtraBold"/>
                <a:ea typeface="Baloo 2 ExtraBold"/>
                <a:cs typeface="Baloo 2 ExtraBold"/>
                <a:sym typeface="Baloo 2 ExtraBold"/>
              </a:rPr>
            </a:br>
            <a:r>
              <a:rPr lang="vi-VN" sz="1800" b="0" i="0" u="none" strike="noStrike" cap="none">
                <a:solidFill>
                  <a:schemeClr val="lt1"/>
                </a:solidFill>
                <a:latin typeface="Calibri"/>
                <a:ea typeface="Calibri"/>
                <a:cs typeface="Calibri"/>
                <a:sym typeface="Calibri"/>
              </a:rPr>
              <a:t/>
            </a:r>
            <a:br>
              <a:rPr lang="vi-VN" sz="1800" b="0" i="0" u="none" strike="noStrike" cap="none">
                <a:solidFill>
                  <a:schemeClr val="lt1"/>
                </a:solidFill>
                <a:latin typeface="Calibri"/>
                <a:ea typeface="Calibri"/>
                <a:cs typeface="Calibri"/>
                <a:sym typeface="Calibri"/>
              </a:rPr>
            </a:br>
            <a:r>
              <a:rPr lang="vi-VN" sz="1800" b="0" i="0" u="none" strike="noStrike" cap="none">
                <a:solidFill>
                  <a:srgbClr val="000000"/>
                </a:solidFill>
                <a:latin typeface="Open Sans"/>
                <a:ea typeface="Open Sans"/>
                <a:cs typeface="Open Sans"/>
                <a:sym typeface="Open Sans"/>
              </a:rPr>
              <a:t/>
            </a:r>
            <a:br>
              <a:rPr lang="vi-VN" sz="1800" b="0" i="0" u="none" strike="noStrike" cap="none">
                <a:solidFill>
                  <a:srgbClr val="000000"/>
                </a:solidFill>
                <a:latin typeface="Open Sans"/>
                <a:ea typeface="Open Sans"/>
                <a:cs typeface="Open Sans"/>
                <a:sym typeface="Open Sans"/>
              </a:rPr>
            </a:br>
            <a:endParaRPr sz="1800" b="0" i="0" u="none" strike="noStrike" cap="none">
              <a:solidFill>
                <a:srgbClr val="FFFFFF"/>
              </a:solidFill>
              <a:latin typeface="Arial"/>
              <a:ea typeface="Arial"/>
              <a:cs typeface="Arial"/>
              <a:sym typeface="Arial"/>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1"/>
                                        </p:tgtEl>
                                        <p:attrNameLst>
                                          <p:attrName>style.visibility</p:attrName>
                                        </p:attrNameLst>
                                      </p:cBhvr>
                                      <p:to>
                                        <p:strVal val="visible"/>
                                      </p:to>
                                    </p:set>
                                    <p:animEffect transition="in" filter="fade">
                                      <p:cBhvr>
                                        <p:cTn id="12" dur="1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45"/>
        <p:cNvGrpSpPr/>
        <p:nvPr/>
      </p:nvGrpSpPr>
      <p:grpSpPr>
        <a:xfrm>
          <a:off x="0" y="0"/>
          <a:ext cx="0" cy="0"/>
          <a:chOff x="0" y="0"/>
          <a:chExt cx="0" cy="0"/>
        </a:xfrm>
      </p:grpSpPr>
      <p:sp>
        <p:nvSpPr>
          <p:cNvPr id="246" name="Google Shape;246;p3"/>
          <p:cNvSpPr/>
          <p:nvPr/>
        </p:nvSpPr>
        <p:spPr>
          <a:xfrm>
            <a:off x="273698" y="1706524"/>
            <a:ext cx="7601340" cy="3539390"/>
          </a:xfrm>
          <a:custGeom>
            <a:avLst/>
            <a:gdLst/>
            <a:ahLst/>
            <a:cxnLst/>
            <a:rect l="l" t="t" r="r" b="b"/>
            <a:pathLst>
              <a:path w="7257144" h="3915966" fill="none" extrusionOk="0">
                <a:moveTo>
                  <a:pt x="0" y="652674"/>
                </a:moveTo>
                <a:cubicBezTo>
                  <a:pt x="-10234" y="273195"/>
                  <a:pt x="235183" y="26574"/>
                  <a:pt x="652674" y="0"/>
                </a:cubicBezTo>
                <a:cubicBezTo>
                  <a:pt x="931852" y="-19409"/>
                  <a:pt x="1165116" y="23624"/>
                  <a:pt x="1373503" y="0"/>
                </a:cubicBezTo>
                <a:cubicBezTo>
                  <a:pt x="1581890" y="-23624"/>
                  <a:pt x="1883511" y="1814"/>
                  <a:pt x="2094331" y="0"/>
                </a:cubicBezTo>
                <a:cubicBezTo>
                  <a:pt x="2305151" y="-1814"/>
                  <a:pt x="2419586" y="24456"/>
                  <a:pt x="2636606" y="0"/>
                </a:cubicBezTo>
                <a:cubicBezTo>
                  <a:pt x="2853626" y="-24456"/>
                  <a:pt x="3089947" y="12072"/>
                  <a:pt x="3297917" y="0"/>
                </a:cubicBezTo>
                <a:cubicBezTo>
                  <a:pt x="3505887" y="-12072"/>
                  <a:pt x="3650283" y="-1031"/>
                  <a:pt x="3780673" y="0"/>
                </a:cubicBezTo>
                <a:cubicBezTo>
                  <a:pt x="3911063" y="1031"/>
                  <a:pt x="4043993" y="11584"/>
                  <a:pt x="4263430" y="0"/>
                </a:cubicBezTo>
                <a:cubicBezTo>
                  <a:pt x="4482867" y="-11584"/>
                  <a:pt x="4755840" y="21953"/>
                  <a:pt x="4924741" y="0"/>
                </a:cubicBezTo>
                <a:cubicBezTo>
                  <a:pt x="5093642" y="-21953"/>
                  <a:pt x="5254557" y="19345"/>
                  <a:pt x="5407498" y="0"/>
                </a:cubicBezTo>
                <a:cubicBezTo>
                  <a:pt x="5560439" y="-19345"/>
                  <a:pt x="5780262" y="26162"/>
                  <a:pt x="6009290" y="0"/>
                </a:cubicBezTo>
                <a:cubicBezTo>
                  <a:pt x="6238318" y="-26162"/>
                  <a:pt x="6321646" y="-27906"/>
                  <a:pt x="6604470" y="0"/>
                </a:cubicBezTo>
                <a:cubicBezTo>
                  <a:pt x="6955081" y="18057"/>
                  <a:pt x="7236039" y="241419"/>
                  <a:pt x="7257144" y="652674"/>
                </a:cubicBezTo>
                <a:cubicBezTo>
                  <a:pt x="7240396" y="914990"/>
                  <a:pt x="7250167" y="1019955"/>
                  <a:pt x="7257144" y="1357541"/>
                </a:cubicBezTo>
                <a:cubicBezTo>
                  <a:pt x="7264121" y="1695127"/>
                  <a:pt x="7240127" y="1765619"/>
                  <a:pt x="7257144" y="1984089"/>
                </a:cubicBezTo>
                <a:cubicBezTo>
                  <a:pt x="7274161" y="2202559"/>
                  <a:pt x="7225466" y="2472357"/>
                  <a:pt x="7257144" y="2662850"/>
                </a:cubicBezTo>
                <a:cubicBezTo>
                  <a:pt x="7288822" y="2853343"/>
                  <a:pt x="7266766" y="3052550"/>
                  <a:pt x="7257144" y="3263292"/>
                </a:cubicBezTo>
                <a:cubicBezTo>
                  <a:pt x="7202114" y="3608472"/>
                  <a:pt x="7021797" y="3882782"/>
                  <a:pt x="6604470" y="3915966"/>
                </a:cubicBezTo>
                <a:cubicBezTo>
                  <a:pt x="6362823" y="3908929"/>
                  <a:pt x="6180004" y="3919026"/>
                  <a:pt x="5883641" y="3915966"/>
                </a:cubicBezTo>
                <a:cubicBezTo>
                  <a:pt x="5587278" y="3912906"/>
                  <a:pt x="5443666" y="3890812"/>
                  <a:pt x="5162813" y="3915966"/>
                </a:cubicBezTo>
                <a:cubicBezTo>
                  <a:pt x="4881960" y="3941120"/>
                  <a:pt x="4826360" y="3936757"/>
                  <a:pt x="4561020" y="3915966"/>
                </a:cubicBezTo>
                <a:cubicBezTo>
                  <a:pt x="4295680" y="3895175"/>
                  <a:pt x="4117299" y="3897327"/>
                  <a:pt x="3840191" y="3915966"/>
                </a:cubicBezTo>
                <a:cubicBezTo>
                  <a:pt x="3563083" y="3934605"/>
                  <a:pt x="3596657" y="3893708"/>
                  <a:pt x="3357435" y="3915966"/>
                </a:cubicBezTo>
                <a:cubicBezTo>
                  <a:pt x="3118213" y="3938224"/>
                  <a:pt x="2922267" y="3938982"/>
                  <a:pt x="2696124" y="3915966"/>
                </a:cubicBezTo>
                <a:cubicBezTo>
                  <a:pt x="2469981" y="3892950"/>
                  <a:pt x="2355112" y="3911868"/>
                  <a:pt x="2094331" y="3915966"/>
                </a:cubicBezTo>
                <a:cubicBezTo>
                  <a:pt x="1833550" y="3920064"/>
                  <a:pt x="1596474" y="3882479"/>
                  <a:pt x="1373503" y="3915966"/>
                </a:cubicBezTo>
                <a:cubicBezTo>
                  <a:pt x="1150532" y="3949453"/>
                  <a:pt x="880630" y="3921831"/>
                  <a:pt x="652674" y="3915966"/>
                </a:cubicBezTo>
                <a:cubicBezTo>
                  <a:pt x="276244" y="3957408"/>
                  <a:pt x="10900" y="3624670"/>
                  <a:pt x="0" y="3263292"/>
                </a:cubicBezTo>
                <a:cubicBezTo>
                  <a:pt x="-16272" y="3088923"/>
                  <a:pt x="-12380" y="2864246"/>
                  <a:pt x="0" y="2558425"/>
                </a:cubicBezTo>
                <a:cubicBezTo>
                  <a:pt x="12380" y="2252604"/>
                  <a:pt x="-6690" y="2084671"/>
                  <a:pt x="0" y="1879664"/>
                </a:cubicBezTo>
                <a:cubicBezTo>
                  <a:pt x="6690" y="1674657"/>
                  <a:pt x="2602" y="1027885"/>
                  <a:pt x="0" y="652674"/>
                </a:cubicBezTo>
                <a:close/>
              </a:path>
              <a:path w="7257144" h="3915966" extrusionOk="0">
                <a:moveTo>
                  <a:pt x="0" y="652674"/>
                </a:moveTo>
                <a:cubicBezTo>
                  <a:pt x="-20749" y="213358"/>
                  <a:pt x="290306" y="-8884"/>
                  <a:pt x="652674" y="0"/>
                </a:cubicBezTo>
                <a:cubicBezTo>
                  <a:pt x="951825" y="-4258"/>
                  <a:pt x="1102743" y="-9410"/>
                  <a:pt x="1254467" y="0"/>
                </a:cubicBezTo>
                <a:cubicBezTo>
                  <a:pt x="1406191" y="9410"/>
                  <a:pt x="1706188" y="-19880"/>
                  <a:pt x="1856259" y="0"/>
                </a:cubicBezTo>
                <a:cubicBezTo>
                  <a:pt x="2006330" y="19880"/>
                  <a:pt x="2314495" y="20991"/>
                  <a:pt x="2517570" y="0"/>
                </a:cubicBezTo>
                <a:cubicBezTo>
                  <a:pt x="2720645" y="-20991"/>
                  <a:pt x="2768420" y="17111"/>
                  <a:pt x="3000327" y="0"/>
                </a:cubicBezTo>
                <a:cubicBezTo>
                  <a:pt x="3232234" y="-17111"/>
                  <a:pt x="3429212" y="2644"/>
                  <a:pt x="3542602" y="0"/>
                </a:cubicBezTo>
                <a:cubicBezTo>
                  <a:pt x="3655992" y="-2644"/>
                  <a:pt x="3827991" y="-14710"/>
                  <a:pt x="4025358" y="0"/>
                </a:cubicBezTo>
                <a:cubicBezTo>
                  <a:pt x="4222725" y="14710"/>
                  <a:pt x="4320402" y="-8641"/>
                  <a:pt x="4508115" y="0"/>
                </a:cubicBezTo>
                <a:cubicBezTo>
                  <a:pt x="4695828" y="8641"/>
                  <a:pt x="4941062" y="-10639"/>
                  <a:pt x="5050390" y="0"/>
                </a:cubicBezTo>
                <a:cubicBezTo>
                  <a:pt x="5159718" y="10639"/>
                  <a:pt x="5551294" y="9231"/>
                  <a:pt x="5771219" y="0"/>
                </a:cubicBezTo>
                <a:cubicBezTo>
                  <a:pt x="5991144" y="-9231"/>
                  <a:pt x="6350925" y="-20866"/>
                  <a:pt x="6604470" y="0"/>
                </a:cubicBezTo>
                <a:cubicBezTo>
                  <a:pt x="6945571" y="2598"/>
                  <a:pt x="7327382" y="319742"/>
                  <a:pt x="7257144" y="652674"/>
                </a:cubicBezTo>
                <a:cubicBezTo>
                  <a:pt x="7265831" y="892386"/>
                  <a:pt x="7270200" y="979874"/>
                  <a:pt x="7257144" y="1279222"/>
                </a:cubicBezTo>
                <a:cubicBezTo>
                  <a:pt x="7244088" y="1578570"/>
                  <a:pt x="7249665" y="1711795"/>
                  <a:pt x="7257144" y="1984089"/>
                </a:cubicBezTo>
                <a:cubicBezTo>
                  <a:pt x="7264623" y="2256383"/>
                  <a:pt x="7269380" y="2455330"/>
                  <a:pt x="7257144" y="2584531"/>
                </a:cubicBezTo>
                <a:cubicBezTo>
                  <a:pt x="7244908" y="2713732"/>
                  <a:pt x="7265018" y="3016386"/>
                  <a:pt x="7257144" y="3263292"/>
                </a:cubicBezTo>
                <a:cubicBezTo>
                  <a:pt x="7215577" y="3641096"/>
                  <a:pt x="6940721" y="3971975"/>
                  <a:pt x="6604470" y="3915966"/>
                </a:cubicBezTo>
                <a:cubicBezTo>
                  <a:pt x="6369241" y="3892878"/>
                  <a:pt x="6235523" y="3918562"/>
                  <a:pt x="6121713" y="3915966"/>
                </a:cubicBezTo>
                <a:cubicBezTo>
                  <a:pt x="6007903" y="3913370"/>
                  <a:pt x="5713567" y="3885572"/>
                  <a:pt x="5400885" y="3915966"/>
                </a:cubicBezTo>
                <a:cubicBezTo>
                  <a:pt x="5088203" y="3946360"/>
                  <a:pt x="4985814" y="3912694"/>
                  <a:pt x="4680056" y="3915966"/>
                </a:cubicBezTo>
                <a:cubicBezTo>
                  <a:pt x="4374298" y="3919238"/>
                  <a:pt x="4297584" y="3945813"/>
                  <a:pt x="3959227" y="3915966"/>
                </a:cubicBezTo>
                <a:cubicBezTo>
                  <a:pt x="3620870" y="3886119"/>
                  <a:pt x="3492547" y="3895527"/>
                  <a:pt x="3357435" y="3915966"/>
                </a:cubicBezTo>
                <a:cubicBezTo>
                  <a:pt x="3222323" y="3936405"/>
                  <a:pt x="3009529" y="3930010"/>
                  <a:pt x="2815160" y="3915966"/>
                </a:cubicBezTo>
                <a:cubicBezTo>
                  <a:pt x="2620792" y="3901922"/>
                  <a:pt x="2484829" y="3919666"/>
                  <a:pt x="2213367" y="3915966"/>
                </a:cubicBezTo>
                <a:cubicBezTo>
                  <a:pt x="1941905" y="3912266"/>
                  <a:pt x="1905189" y="3893927"/>
                  <a:pt x="1730610" y="3915966"/>
                </a:cubicBezTo>
                <a:cubicBezTo>
                  <a:pt x="1556031" y="3938005"/>
                  <a:pt x="950264" y="3944739"/>
                  <a:pt x="652674" y="3915966"/>
                </a:cubicBezTo>
                <a:cubicBezTo>
                  <a:pt x="247678" y="3944205"/>
                  <a:pt x="-56128" y="3569526"/>
                  <a:pt x="0" y="3263292"/>
                </a:cubicBezTo>
                <a:cubicBezTo>
                  <a:pt x="23157" y="3124700"/>
                  <a:pt x="12768" y="2814543"/>
                  <a:pt x="0" y="2662850"/>
                </a:cubicBezTo>
                <a:cubicBezTo>
                  <a:pt x="-12768" y="2511157"/>
                  <a:pt x="16366" y="2278301"/>
                  <a:pt x="0" y="2062408"/>
                </a:cubicBezTo>
                <a:cubicBezTo>
                  <a:pt x="-16366" y="1846515"/>
                  <a:pt x="-8899" y="1549455"/>
                  <a:pt x="0" y="1409753"/>
                </a:cubicBezTo>
                <a:cubicBezTo>
                  <a:pt x="8899" y="1270051"/>
                  <a:pt x="-63" y="882939"/>
                  <a:pt x="0" y="652674"/>
                </a:cubicBezTo>
                <a:close/>
              </a:path>
            </a:pathLst>
          </a:custGeom>
          <a:solidFill>
            <a:srgbClr val="FDE9D8"/>
          </a:solidFill>
          <a:ln w="38100" cap="flat" cmpd="sng">
            <a:solidFill>
              <a:srgbClr val="00B050"/>
            </a:solidFill>
            <a:prstDash val="dash"/>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200" b="0" i="0" u="none" strike="noStrike" cap="none">
                <a:solidFill>
                  <a:srgbClr val="002060"/>
                </a:solidFill>
                <a:latin typeface="Open Sans"/>
                <a:ea typeface="Open Sans"/>
                <a:cs typeface="Open Sans"/>
                <a:sym typeface="Open Sans"/>
              </a:rPr>
              <a:t>	Trường em được sơn bởi một màu vàng tươi. Sân trường rộng lớn, có rất nhiều cây xanh. Vườn trường có nhiều loại hoa đủ các màu sắc. Trong mỗi phòng học, bàn ghế được sắp xếp ngay ngắn. Thầy cô trong trường luôn dịu dàng, nhiệt tình với chúng em.</a:t>
            </a:r>
            <a:endParaRPr sz="3200" b="0" i="0" u="none" strike="noStrike" cap="none">
              <a:solidFill>
                <a:srgbClr val="002060"/>
              </a:solidFill>
              <a:latin typeface="Calibri"/>
              <a:ea typeface="Calibri"/>
              <a:cs typeface="Calibri"/>
              <a:sym typeface="Calibri"/>
            </a:endParaRPr>
          </a:p>
        </p:txBody>
      </p:sp>
      <p:pic>
        <p:nvPicPr>
          <p:cNvPr id="247" name="Google Shape;247;p3"/>
          <p:cNvPicPr preferRelativeResize="0"/>
          <p:nvPr/>
        </p:nvPicPr>
        <p:blipFill rotWithShape="1">
          <a:blip r:embed="rId3">
            <a:alphaModFix/>
          </a:blip>
          <a:srcRect/>
          <a:stretch/>
        </p:blipFill>
        <p:spPr>
          <a:xfrm>
            <a:off x="7245641" y="831082"/>
            <a:ext cx="4946359" cy="5195835"/>
          </a:xfrm>
          <a:prstGeom prst="rect">
            <a:avLst/>
          </a:prstGeom>
          <a:noFill/>
          <a:ln>
            <a:noFill/>
          </a:ln>
        </p:spPr>
      </p:pic>
      <p:grpSp>
        <p:nvGrpSpPr>
          <p:cNvPr id="248" name="Google Shape;248;p3"/>
          <p:cNvGrpSpPr/>
          <p:nvPr/>
        </p:nvGrpSpPr>
        <p:grpSpPr>
          <a:xfrm>
            <a:off x="159657" y="270250"/>
            <a:ext cx="11268221" cy="1121664"/>
            <a:chOff x="0" y="150319"/>
            <a:chExt cx="11268221" cy="1121664"/>
          </a:xfrm>
        </p:grpSpPr>
        <p:pic>
          <p:nvPicPr>
            <p:cNvPr id="249" name="Google Shape;249;p3"/>
            <p:cNvPicPr preferRelativeResize="0"/>
            <p:nvPr/>
          </p:nvPicPr>
          <p:blipFill rotWithShape="1">
            <a:blip r:embed="rId4">
              <a:alphaModFix/>
            </a:blip>
            <a:srcRect/>
            <a:stretch/>
          </p:blipFill>
          <p:spPr>
            <a:xfrm>
              <a:off x="0" y="150319"/>
              <a:ext cx="11074624" cy="1121664"/>
            </a:xfrm>
            <a:prstGeom prst="rect">
              <a:avLst/>
            </a:prstGeom>
            <a:noFill/>
            <a:ln>
              <a:noFill/>
            </a:ln>
          </p:spPr>
        </p:pic>
        <p:sp>
          <p:nvSpPr>
            <p:cNvPr id="250" name="Google Shape;250;p3"/>
            <p:cNvSpPr txBox="1"/>
            <p:nvPr/>
          </p:nvSpPr>
          <p:spPr>
            <a:xfrm>
              <a:off x="193597" y="464929"/>
              <a:ext cx="11074624"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600" b="1" i="0" u="none" strike="noStrike" cap="none">
                  <a:solidFill>
                    <a:srgbClr val="2888E1"/>
                  </a:solidFill>
                  <a:latin typeface="Nunito Black"/>
                  <a:ea typeface="Nunito Black"/>
                  <a:cs typeface="Nunito Black"/>
                  <a:sym typeface="Nunito Black"/>
                </a:rPr>
                <a:t>Câu 1</a:t>
              </a:r>
              <a:r>
                <a:rPr lang="vi-VN" sz="2600" b="1" i="0" u="none" strike="noStrike" cap="none">
                  <a:solidFill>
                    <a:srgbClr val="00B0F0"/>
                  </a:solidFill>
                  <a:latin typeface="Nunito Black"/>
                  <a:ea typeface="Nunito Black"/>
                  <a:cs typeface="Nunito Black"/>
                  <a:sym typeface="Nunito Black"/>
                </a:rPr>
                <a:t>:</a:t>
              </a:r>
              <a:r>
                <a:rPr lang="vi-VN" sz="2600" b="1" i="0" u="none" strike="noStrike" cap="none">
                  <a:solidFill>
                    <a:srgbClr val="000000"/>
                  </a:solidFill>
                  <a:latin typeface="Nunito Black"/>
                  <a:ea typeface="Nunito Black"/>
                  <a:cs typeface="Nunito Black"/>
                  <a:sym typeface="Nunito Black"/>
                </a:rPr>
                <a:t> Nói về ngôi trường của em hoặc ngôi trường mà em mơ ước.</a:t>
              </a:r>
              <a:endParaRPr sz="2600" b="0" i="0" u="none" strike="noStrike" cap="none">
                <a:solidFill>
                  <a:srgbClr val="000000"/>
                </a:solidFill>
                <a:latin typeface="Nunito Black"/>
                <a:ea typeface="Nunito Black"/>
                <a:cs typeface="Nunito Black"/>
                <a:sym typeface="Nunito Black"/>
              </a:endParaRPr>
            </a:p>
          </p:txBody>
        </p:sp>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grpSp>
        <p:nvGrpSpPr>
          <p:cNvPr id="255" name="Google Shape;255;p4"/>
          <p:cNvGrpSpPr/>
          <p:nvPr/>
        </p:nvGrpSpPr>
        <p:grpSpPr>
          <a:xfrm>
            <a:off x="313508" y="884681"/>
            <a:ext cx="11564984" cy="1540020"/>
            <a:chOff x="-40641" y="42201"/>
            <a:chExt cx="11564984" cy="1121664"/>
          </a:xfrm>
        </p:grpSpPr>
        <p:pic>
          <p:nvPicPr>
            <p:cNvPr id="256" name="Google Shape;256;p4"/>
            <p:cNvPicPr preferRelativeResize="0"/>
            <p:nvPr/>
          </p:nvPicPr>
          <p:blipFill rotWithShape="1">
            <a:blip r:embed="rId3">
              <a:alphaModFix/>
            </a:blip>
            <a:srcRect/>
            <a:stretch/>
          </p:blipFill>
          <p:spPr>
            <a:xfrm>
              <a:off x="-40641" y="42201"/>
              <a:ext cx="11564984" cy="1121664"/>
            </a:xfrm>
            <a:prstGeom prst="rect">
              <a:avLst/>
            </a:prstGeom>
            <a:noFill/>
            <a:ln>
              <a:noFill/>
            </a:ln>
          </p:spPr>
        </p:pic>
        <p:sp>
          <p:nvSpPr>
            <p:cNvPr id="257" name="Google Shape;257;p4"/>
            <p:cNvSpPr txBox="1"/>
            <p:nvPr/>
          </p:nvSpPr>
          <p:spPr>
            <a:xfrm>
              <a:off x="56604" y="384045"/>
              <a:ext cx="1118470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b="1" i="0" u="none" strike="noStrike" cap="none">
                  <a:solidFill>
                    <a:srgbClr val="FF0000"/>
                  </a:solidFill>
                  <a:latin typeface="Nunito Black"/>
                  <a:ea typeface="Nunito Black"/>
                  <a:cs typeface="Nunito Black"/>
                  <a:sym typeface="Nunito Black"/>
                </a:rPr>
                <a:t>Câu 2: </a:t>
              </a:r>
              <a:r>
                <a:rPr lang="vi-VN" sz="2800" b="1" i="0" u="none" strike="noStrike" cap="none">
                  <a:solidFill>
                    <a:schemeClr val="dk1"/>
                  </a:solidFill>
                  <a:latin typeface="Nunito Black"/>
                  <a:ea typeface="Nunito Black"/>
                  <a:cs typeface="Nunito Black"/>
                  <a:sym typeface="Nunito Black"/>
                </a:rPr>
                <a:t>Viết đoạn văn về một người trong trường mà em yêu quý.</a:t>
              </a:r>
              <a:endParaRPr sz="2800" b="1" i="0">
                <a:solidFill>
                  <a:srgbClr val="000000"/>
                </a:solidFill>
                <a:latin typeface="Nunito Black"/>
                <a:ea typeface="Nunito Black"/>
                <a:cs typeface="Nunito Black"/>
                <a:sym typeface="Nunito Black"/>
              </a:endParaRPr>
            </a:p>
          </p:txBody>
        </p:sp>
      </p:grpSp>
      <p:pic>
        <p:nvPicPr>
          <p:cNvPr id="258" name="Google Shape;258;p4"/>
          <p:cNvPicPr preferRelativeResize="0"/>
          <p:nvPr/>
        </p:nvPicPr>
        <p:blipFill rotWithShape="1">
          <a:blip r:embed="rId4">
            <a:alphaModFix/>
          </a:blip>
          <a:srcRect/>
          <a:stretch/>
        </p:blipFill>
        <p:spPr>
          <a:xfrm>
            <a:off x="4335331" y="2577778"/>
            <a:ext cx="3586044" cy="3586044"/>
          </a:xfrm>
          <a:prstGeom prst="rect">
            <a:avLst/>
          </a:prstGeom>
          <a:noFill/>
          <a:ln>
            <a:noFill/>
          </a:ln>
        </p:spPr>
      </p:pic>
    </p:spTree>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5"/>
          <p:cNvPicPr preferRelativeResize="0"/>
          <p:nvPr/>
        </p:nvPicPr>
        <p:blipFill rotWithShape="1">
          <a:blip r:embed="rId3">
            <a:alphaModFix/>
          </a:blip>
          <a:srcRect/>
          <a:stretch/>
        </p:blipFill>
        <p:spPr>
          <a:xfrm>
            <a:off x="8344614" y="6039903"/>
            <a:ext cx="1954213" cy="900112"/>
          </a:xfrm>
          <a:prstGeom prst="rect">
            <a:avLst/>
          </a:prstGeom>
          <a:noFill/>
          <a:ln>
            <a:noFill/>
          </a:ln>
        </p:spPr>
      </p:pic>
      <p:pic>
        <p:nvPicPr>
          <p:cNvPr id="264" name="Google Shape;264;p5"/>
          <p:cNvPicPr preferRelativeResize="0"/>
          <p:nvPr/>
        </p:nvPicPr>
        <p:blipFill rotWithShape="1">
          <a:blip r:embed="rId4">
            <a:alphaModFix/>
          </a:blip>
          <a:srcRect/>
          <a:stretch/>
        </p:blipFill>
        <p:spPr>
          <a:xfrm>
            <a:off x="8344614" y="5935128"/>
            <a:ext cx="1535113" cy="425450"/>
          </a:xfrm>
          <a:prstGeom prst="rect">
            <a:avLst/>
          </a:prstGeom>
          <a:noFill/>
          <a:ln>
            <a:noFill/>
          </a:ln>
        </p:spPr>
      </p:pic>
      <p:pic>
        <p:nvPicPr>
          <p:cNvPr id="265" name="Google Shape;265;p5"/>
          <p:cNvPicPr preferRelativeResize="0"/>
          <p:nvPr/>
        </p:nvPicPr>
        <p:blipFill rotWithShape="1">
          <a:blip r:embed="rId5">
            <a:alphaModFix/>
          </a:blip>
          <a:srcRect/>
          <a:stretch/>
        </p:blipFill>
        <p:spPr>
          <a:xfrm>
            <a:off x="8309689" y="5474753"/>
            <a:ext cx="1325563" cy="781050"/>
          </a:xfrm>
          <a:prstGeom prst="rect">
            <a:avLst/>
          </a:prstGeom>
          <a:noFill/>
          <a:ln>
            <a:noFill/>
          </a:ln>
        </p:spPr>
      </p:pic>
      <p:pic>
        <p:nvPicPr>
          <p:cNvPr id="266" name="Google Shape;266;p5"/>
          <p:cNvPicPr preferRelativeResize="0"/>
          <p:nvPr/>
        </p:nvPicPr>
        <p:blipFill rotWithShape="1">
          <a:blip r:embed="rId6">
            <a:alphaModFix/>
          </a:blip>
          <a:srcRect/>
          <a:stretch/>
        </p:blipFill>
        <p:spPr>
          <a:xfrm>
            <a:off x="4604464" y="3527391"/>
            <a:ext cx="4017963" cy="2811463"/>
          </a:xfrm>
          <a:prstGeom prst="rect">
            <a:avLst/>
          </a:prstGeom>
          <a:noFill/>
          <a:ln>
            <a:noFill/>
          </a:ln>
        </p:spPr>
      </p:pic>
      <p:pic>
        <p:nvPicPr>
          <p:cNvPr id="267" name="Google Shape;267;p5"/>
          <p:cNvPicPr preferRelativeResize="0"/>
          <p:nvPr/>
        </p:nvPicPr>
        <p:blipFill rotWithShape="1">
          <a:blip r:embed="rId7">
            <a:alphaModFix/>
          </a:blip>
          <a:srcRect/>
          <a:stretch/>
        </p:blipFill>
        <p:spPr>
          <a:xfrm>
            <a:off x="9041527" y="4776254"/>
            <a:ext cx="2867025" cy="655637"/>
          </a:xfrm>
          <a:prstGeom prst="rect">
            <a:avLst/>
          </a:prstGeom>
          <a:noFill/>
          <a:ln>
            <a:noFill/>
          </a:ln>
        </p:spPr>
      </p:pic>
      <p:pic>
        <p:nvPicPr>
          <p:cNvPr id="268" name="Google Shape;268;p5"/>
          <p:cNvPicPr preferRelativeResize="0"/>
          <p:nvPr/>
        </p:nvPicPr>
        <p:blipFill rotWithShape="1">
          <a:blip r:embed="rId8">
            <a:alphaModFix/>
          </a:blip>
          <a:srcRect/>
          <a:stretch/>
        </p:blipFill>
        <p:spPr>
          <a:xfrm>
            <a:off x="9035177" y="4315878"/>
            <a:ext cx="2301875" cy="690562"/>
          </a:xfrm>
          <a:prstGeom prst="rect">
            <a:avLst/>
          </a:prstGeom>
          <a:noFill/>
          <a:ln>
            <a:noFill/>
          </a:ln>
        </p:spPr>
      </p:pic>
      <p:pic>
        <p:nvPicPr>
          <p:cNvPr id="269" name="Google Shape;269;p5"/>
          <p:cNvPicPr preferRelativeResize="0"/>
          <p:nvPr/>
        </p:nvPicPr>
        <p:blipFill rotWithShape="1">
          <a:blip r:embed="rId9">
            <a:alphaModFix/>
          </a:blip>
          <a:srcRect/>
          <a:stretch/>
        </p:blipFill>
        <p:spPr>
          <a:xfrm>
            <a:off x="4604464" y="3534829"/>
            <a:ext cx="4722813" cy="1576387"/>
          </a:xfrm>
          <a:prstGeom prst="rect">
            <a:avLst/>
          </a:prstGeom>
          <a:noFill/>
          <a:ln>
            <a:noFill/>
          </a:ln>
        </p:spPr>
      </p:pic>
      <p:pic>
        <p:nvPicPr>
          <p:cNvPr id="270" name="Google Shape;270;p5"/>
          <p:cNvPicPr preferRelativeResize="0"/>
          <p:nvPr/>
        </p:nvPicPr>
        <p:blipFill rotWithShape="1">
          <a:blip r:embed="rId10">
            <a:alphaModFix/>
          </a:blip>
          <a:srcRect/>
          <a:stretch/>
        </p:blipFill>
        <p:spPr>
          <a:xfrm>
            <a:off x="8260477" y="3450690"/>
            <a:ext cx="2727325" cy="914400"/>
          </a:xfrm>
          <a:prstGeom prst="rect">
            <a:avLst/>
          </a:prstGeom>
          <a:noFill/>
          <a:ln>
            <a:noFill/>
          </a:ln>
        </p:spPr>
      </p:pic>
      <p:pic>
        <p:nvPicPr>
          <p:cNvPr id="271" name="Google Shape;271;p5"/>
          <p:cNvPicPr preferRelativeResize="0"/>
          <p:nvPr/>
        </p:nvPicPr>
        <p:blipFill rotWithShape="1">
          <a:blip r:embed="rId11">
            <a:alphaModFix/>
          </a:blip>
          <a:srcRect/>
          <a:stretch/>
        </p:blipFill>
        <p:spPr>
          <a:xfrm>
            <a:off x="8260476" y="3325278"/>
            <a:ext cx="1465262" cy="404812"/>
          </a:xfrm>
          <a:prstGeom prst="rect">
            <a:avLst/>
          </a:prstGeom>
          <a:noFill/>
          <a:ln>
            <a:noFill/>
          </a:ln>
        </p:spPr>
      </p:pic>
      <p:pic>
        <p:nvPicPr>
          <p:cNvPr id="272" name="Google Shape;272;p5"/>
          <p:cNvPicPr preferRelativeResize="0"/>
          <p:nvPr/>
        </p:nvPicPr>
        <p:blipFill rotWithShape="1">
          <a:blip r:embed="rId12">
            <a:alphaModFix/>
          </a:blip>
          <a:srcRect/>
          <a:stretch/>
        </p:blipFill>
        <p:spPr>
          <a:xfrm>
            <a:off x="8239838" y="2829978"/>
            <a:ext cx="2686050" cy="836612"/>
          </a:xfrm>
          <a:prstGeom prst="rect">
            <a:avLst/>
          </a:prstGeom>
          <a:noFill/>
          <a:ln>
            <a:noFill/>
          </a:ln>
        </p:spPr>
      </p:pic>
      <p:pic>
        <p:nvPicPr>
          <p:cNvPr id="273" name="Google Shape;273;p5"/>
          <p:cNvPicPr preferRelativeResize="0"/>
          <p:nvPr/>
        </p:nvPicPr>
        <p:blipFill rotWithShape="1">
          <a:blip r:embed="rId13">
            <a:alphaModFix/>
          </a:blip>
          <a:srcRect/>
          <a:stretch/>
        </p:blipFill>
        <p:spPr>
          <a:xfrm>
            <a:off x="4604464" y="3228441"/>
            <a:ext cx="3935413" cy="754063"/>
          </a:xfrm>
          <a:prstGeom prst="rect">
            <a:avLst/>
          </a:prstGeom>
          <a:noFill/>
          <a:ln>
            <a:noFill/>
          </a:ln>
        </p:spPr>
      </p:pic>
      <p:pic>
        <p:nvPicPr>
          <p:cNvPr id="274" name="Google Shape;274;p5"/>
          <p:cNvPicPr preferRelativeResize="0"/>
          <p:nvPr/>
        </p:nvPicPr>
        <p:blipFill rotWithShape="1">
          <a:blip r:embed="rId14">
            <a:alphaModFix/>
          </a:blip>
          <a:srcRect/>
          <a:stretch/>
        </p:blipFill>
        <p:spPr>
          <a:xfrm>
            <a:off x="7960439" y="2390241"/>
            <a:ext cx="3090863" cy="474663"/>
          </a:xfrm>
          <a:prstGeom prst="rect">
            <a:avLst/>
          </a:prstGeom>
          <a:noFill/>
          <a:ln>
            <a:noFill/>
          </a:ln>
        </p:spPr>
      </p:pic>
      <p:pic>
        <p:nvPicPr>
          <p:cNvPr id="275" name="Google Shape;275;p5"/>
          <p:cNvPicPr preferRelativeResize="0"/>
          <p:nvPr/>
        </p:nvPicPr>
        <p:blipFill rotWithShape="1">
          <a:blip r:embed="rId15">
            <a:alphaModFix/>
          </a:blip>
          <a:srcRect/>
          <a:stretch/>
        </p:blipFill>
        <p:spPr>
          <a:xfrm>
            <a:off x="7931863" y="1512353"/>
            <a:ext cx="3557588" cy="1109662"/>
          </a:xfrm>
          <a:prstGeom prst="rect">
            <a:avLst/>
          </a:prstGeom>
          <a:noFill/>
          <a:ln>
            <a:noFill/>
          </a:ln>
        </p:spPr>
      </p:pic>
      <p:pic>
        <p:nvPicPr>
          <p:cNvPr id="276" name="Google Shape;276;p5"/>
          <p:cNvPicPr preferRelativeResize="0"/>
          <p:nvPr/>
        </p:nvPicPr>
        <p:blipFill rotWithShape="1">
          <a:blip r:embed="rId16">
            <a:alphaModFix/>
          </a:blip>
          <a:srcRect/>
          <a:stretch/>
        </p:blipFill>
        <p:spPr>
          <a:xfrm>
            <a:off x="4604464" y="2202915"/>
            <a:ext cx="3635375" cy="1779588"/>
          </a:xfrm>
          <a:prstGeom prst="rect">
            <a:avLst/>
          </a:prstGeom>
          <a:noFill/>
          <a:ln>
            <a:noFill/>
          </a:ln>
        </p:spPr>
      </p:pic>
      <p:pic>
        <p:nvPicPr>
          <p:cNvPr id="277" name="Google Shape;277;p5"/>
          <p:cNvPicPr preferRelativeResize="0"/>
          <p:nvPr/>
        </p:nvPicPr>
        <p:blipFill rotWithShape="1">
          <a:blip r:embed="rId17">
            <a:alphaModFix/>
          </a:blip>
          <a:srcRect/>
          <a:stretch/>
        </p:blipFill>
        <p:spPr>
          <a:xfrm>
            <a:off x="6879351" y="1177391"/>
            <a:ext cx="1966912" cy="411163"/>
          </a:xfrm>
          <a:prstGeom prst="rect">
            <a:avLst/>
          </a:prstGeom>
          <a:noFill/>
          <a:ln>
            <a:noFill/>
          </a:ln>
        </p:spPr>
      </p:pic>
      <p:pic>
        <p:nvPicPr>
          <p:cNvPr id="278" name="Google Shape;278;p5"/>
          <p:cNvPicPr preferRelativeResize="0"/>
          <p:nvPr/>
        </p:nvPicPr>
        <p:blipFill rotWithShape="1">
          <a:blip r:embed="rId18">
            <a:alphaModFix/>
          </a:blip>
          <a:srcRect/>
          <a:stretch/>
        </p:blipFill>
        <p:spPr>
          <a:xfrm>
            <a:off x="6850776" y="647166"/>
            <a:ext cx="1814512" cy="809625"/>
          </a:xfrm>
          <a:prstGeom prst="rect">
            <a:avLst/>
          </a:prstGeom>
          <a:noFill/>
          <a:ln>
            <a:noFill/>
          </a:ln>
        </p:spPr>
      </p:pic>
      <p:pic>
        <p:nvPicPr>
          <p:cNvPr id="279" name="Google Shape;279;p5"/>
          <p:cNvPicPr preferRelativeResize="0"/>
          <p:nvPr/>
        </p:nvPicPr>
        <p:blipFill rotWithShape="1">
          <a:blip r:embed="rId19">
            <a:alphaModFix/>
          </a:blip>
          <a:srcRect/>
          <a:stretch/>
        </p:blipFill>
        <p:spPr>
          <a:xfrm>
            <a:off x="6830139" y="123290"/>
            <a:ext cx="1897063" cy="1346200"/>
          </a:xfrm>
          <a:prstGeom prst="rect">
            <a:avLst/>
          </a:prstGeom>
          <a:noFill/>
          <a:ln>
            <a:noFill/>
          </a:ln>
        </p:spPr>
      </p:pic>
      <p:pic>
        <p:nvPicPr>
          <p:cNvPr id="280" name="Google Shape;280;p5"/>
          <p:cNvPicPr preferRelativeResize="0"/>
          <p:nvPr/>
        </p:nvPicPr>
        <p:blipFill rotWithShape="1">
          <a:blip r:embed="rId20">
            <a:alphaModFix/>
          </a:blip>
          <a:srcRect/>
          <a:stretch/>
        </p:blipFill>
        <p:spPr>
          <a:xfrm>
            <a:off x="4598113" y="1074203"/>
            <a:ext cx="2628900" cy="2906712"/>
          </a:xfrm>
          <a:prstGeom prst="rect">
            <a:avLst/>
          </a:prstGeom>
          <a:noFill/>
          <a:ln>
            <a:noFill/>
          </a:ln>
        </p:spPr>
      </p:pic>
      <p:pic>
        <p:nvPicPr>
          <p:cNvPr id="281" name="Google Shape;281;p5"/>
          <p:cNvPicPr preferRelativeResize="0"/>
          <p:nvPr/>
        </p:nvPicPr>
        <p:blipFill rotWithShape="1">
          <a:blip r:embed="rId21">
            <a:alphaModFix/>
          </a:blip>
          <a:srcRect/>
          <a:stretch/>
        </p:blipFill>
        <p:spPr>
          <a:xfrm>
            <a:off x="1688841" y="2317755"/>
            <a:ext cx="4304685" cy="2172748"/>
          </a:xfrm>
          <a:prstGeom prst="rect">
            <a:avLst/>
          </a:prstGeom>
          <a:noFill/>
          <a:ln>
            <a:noFill/>
          </a:ln>
        </p:spPr>
      </p:pic>
      <p:pic>
        <p:nvPicPr>
          <p:cNvPr id="282" name="Google Shape;282;p5"/>
          <p:cNvPicPr preferRelativeResize="0"/>
          <p:nvPr/>
        </p:nvPicPr>
        <p:blipFill rotWithShape="1">
          <a:blip r:embed="rId22">
            <a:alphaModFix/>
          </a:blip>
          <a:srcRect/>
          <a:stretch/>
        </p:blipFill>
        <p:spPr>
          <a:xfrm>
            <a:off x="283448" y="3558549"/>
            <a:ext cx="3563939" cy="3583562"/>
          </a:xfrm>
          <a:prstGeom prst="rect">
            <a:avLst/>
          </a:prstGeom>
          <a:noFill/>
          <a:ln>
            <a:noFill/>
          </a:ln>
        </p:spPr>
      </p:pic>
      <p:grpSp>
        <p:nvGrpSpPr>
          <p:cNvPr id="283" name="Google Shape;283;p5"/>
          <p:cNvGrpSpPr/>
          <p:nvPr/>
        </p:nvGrpSpPr>
        <p:grpSpPr>
          <a:xfrm>
            <a:off x="253059" y="326545"/>
            <a:ext cx="5126105" cy="2412750"/>
            <a:chOff x="-198289" y="48057"/>
            <a:chExt cx="12091064" cy="1121664"/>
          </a:xfrm>
        </p:grpSpPr>
        <p:pic>
          <p:nvPicPr>
            <p:cNvPr id="284" name="Google Shape;284;p5"/>
            <p:cNvPicPr preferRelativeResize="0"/>
            <p:nvPr/>
          </p:nvPicPr>
          <p:blipFill rotWithShape="1">
            <a:blip r:embed="rId23">
              <a:alphaModFix/>
            </a:blip>
            <a:srcRect/>
            <a:stretch/>
          </p:blipFill>
          <p:spPr>
            <a:xfrm>
              <a:off x="-198289" y="48057"/>
              <a:ext cx="11564983" cy="1121664"/>
            </a:xfrm>
            <a:prstGeom prst="rect">
              <a:avLst/>
            </a:prstGeom>
            <a:noFill/>
            <a:ln>
              <a:noFill/>
            </a:ln>
          </p:spPr>
        </p:pic>
        <p:sp>
          <p:nvSpPr>
            <p:cNvPr id="285" name="Google Shape;285;p5"/>
            <p:cNvSpPr txBox="1"/>
            <p:nvPr/>
          </p:nvSpPr>
          <p:spPr>
            <a:xfrm>
              <a:off x="708067" y="321876"/>
              <a:ext cx="11184708" cy="5579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b="1" i="0">
                  <a:solidFill>
                    <a:srgbClr val="FF0000"/>
                  </a:solidFill>
                  <a:latin typeface="Nunito Black"/>
                  <a:ea typeface="Nunito Black"/>
                  <a:cs typeface="Nunito Black"/>
                  <a:sym typeface="Nunito Black"/>
                </a:rPr>
                <a:t>Câu 2: </a:t>
              </a:r>
              <a:r>
                <a:rPr lang="vi-VN" sz="2800" b="1">
                  <a:solidFill>
                    <a:schemeClr val="dk1"/>
                  </a:solidFill>
                  <a:latin typeface="Nunito Black"/>
                  <a:ea typeface="Nunito Black"/>
                  <a:cs typeface="Nunito Black"/>
                  <a:sym typeface="Nunito Black"/>
                </a:rPr>
                <a:t>Viết đoạn văn về một người trong trường mà em yêu quý.</a:t>
              </a:r>
              <a:endParaRPr sz="2800" b="1" i="0">
                <a:solidFill>
                  <a:srgbClr val="000000"/>
                </a:solidFill>
                <a:latin typeface="Nunito Black"/>
                <a:ea typeface="Nunito Black"/>
                <a:cs typeface="Nunito Black"/>
                <a:sym typeface="Nunito Black"/>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500"/>
                                        <p:tgtEl>
                                          <p:spTgt spid="2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0"/>
                                        </p:tgtEl>
                                        <p:attrNameLst>
                                          <p:attrName>style.visibility</p:attrName>
                                        </p:attrNameLst>
                                      </p:cBhvr>
                                      <p:to>
                                        <p:strVal val="visible"/>
                                      </p:to>
                                    </p:set>
                                    <p:animEffect transition="in" filter="fade">
                                      <p:cBhvr>
                                        <p:cTn id="12" dur="500"/>
                                        <p:tgtEl>
                                          <p:spTgt spid="2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9"/>
                                        </p:tgtEl>
                                        <p:attrNameLst>
                                          <p:attrName>style.visibility</p:attrName>
                                        </p:attrNameLst>
                                      </p:cBhvr>
                                      <p:to>
                                        <p:strVal val="visible"/>
                                      </p:to>
                                    </p:set>
                                    <p:animEffect transition="in" filter="fade">
                                      <p:cBhvr>
                                        <p:cTn id="17" dur="500"/>
                                        <p:tgtEl>
                                          <p:spTgt spid="2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8"/>
                                        </p:tgtEl>
                                        <p:attrNameLst>
                                          <p:attrName>style.visibility</p:attrName>
                                        </p:attrNameLst>
                                      </p:cBhvr>
                                      <p:to>
                                        <p:strVal val="visible"/>
                                      </p:to>
                                    </p:set>
                                    <p:animEffect transition="in" filter="fade">
                                      <p:cBhvr>
                                        <p:cTn id="22" dur="500"/>
                                        <p:tgtEl>
                                          <p:spTgt spid="2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7"/>
                                        </p:tgtEl>
                                        <p:attrNameLst>
                                          <p:attrName>style.visibility</p:attrName>
                                        </p:attrNameLst>
                                      </p:cBhvr>
                                      <p:to>
                                        <p:strVal val="visible"/>
                                      </p:to>
                                    </p:set>
                                    <p:animEffect transition="in" filter="fade">
                                      <p:cBhvr>
                                        <p:cTn id="27" dur="500"/>
                                        <p:tgtEl>
                                          <p:spTgt spid="2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6"/>
                                        </p:tgtEl>
                                        <p:attrNameLst>
                                          <p:attrName>style.visibility</p:attrName>
                                        </p:attrNameLst>
                                      </p:cBhvr>
                                      <p:to>
                                        <p:strVal val="visible"/>
                                      </p:to>
                                    </p:set>
                                    <p:animEffect transition="in" filter="fade">
                                      <p:cBhvr>
                                        <p:cTn id="32" dur="500"/>
                                        <p:tgtEl>
                                          <p:spTgt spid="27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5"/>
                                        </p:tgtEl>
                                        <p:attrNameLst>
                                          <p:attrName>style.visibility</p:attrName>
                                        </p:attrNameLst>
                                      </p:cBhvr>
                                      <p:to>
                                        <p:strVal val="visible"/>
                                      </p:to>
                                    </p:set>
                                    <p:animEffect transition="in" filter="fade">
                                      <p:cBhvr>
                                        <p:cTn id="37" dur="500"/>
                                        <p:tgtEl>
                                          <p:spTgt spid="27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4"/>
                                        </p:tgtEl>
                                        <p:attrNameLst>
                                          <p:attrName>style.visibility</p:attrName>
                                        </p:attrNameLst>
                                      </p:cBhvr>
                                      <p:to>
                                        <p:strVal val="visible"/>
                                      </p:to>
                                    </p:set>
                                    <p:animEffect transition="in" filter="fade">
                                      <p:cBhvr>
                                        <p:cTn id="42" dur="500"/>
                                        <p:tgtEl>
                                          <p:spTgt spid="27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3"/>
                                        </p:tgtEl>
                                        <p:attrNameLst>
                                          <p:attrName>style.visibility</p:attrName>
                                        </p:attrNameLst>
                                      </p:cBhvr>
                                      <p:to>
                                        <p:strVal val="visible"/>
                                      </p:to>
                                    </p:set>
                                    <p:animEffect transition="in" filter="fade">
                                      <p:cBhvr>
                                        <p:cTn id="47" dur="500"/>
                                        <p:tgtEl>
                                          <p:spTgt spid="27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2"/>
                                        </p:tgtEl>
                                        <p:attrNameLst>
                                          <p:attrName>style.visibility</p:attrName>
                                        </p:attrNameLst>
                                      </p:cBhvr>
                                      <p:to>
                                        <p:strVal val="visible"/>
                                      </p:to>
                                    </p:set>
                                    <p:animEffect transition="in" filter="fade">
                                      <p:cBhvr>
                                        <p:cTn id="52" dur="500"/>
                                        <p:tgtEl>
                                          <p:spTgt spid="27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1"/>
                                        </p:tgtEl>
                                        <p:attrNameLst>
                                          <p:attrName>style.visibility</p:attrName>
                                        </p:attrNameLst>
                                      </p:cBhvr>
                                      <p:to>
                                        <p:strVal val="visible"/>
                                      </p:to>
                                    </p:set>
                                    <p:animEffect transition="in" filter="fade">
                                      <p:cBhvr>
                                        <p:cTn id="57" dur="500"/>
                                        <p:tgtEl>
                                          <p:spTgt spid="27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0"/>
                                        </p:tgtEl>
                                        <p:attrNameLst>
                                          <p:attrName>style.visibility</p:attrName>
                                        </p:attrNameLst>
                                      </p:cBhvr>
                                      <p:to>
                                        <p:strVal val="visible"/>
                                      </p:to>
                                    </p:set>
                                    <p:animEffect transition="in" filter="fade">
                                      <p:cBhvr>
                                        <p:cTn id="62" dur="500"/>
                                        <p:tgtEl>
                                          <p:spTgt spid="27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69"/>
                                        </p:tgtEl>
                                        <p:attrNameLst>
                                          <p:attrName>style.visibility</p:attrName>
                                        </p:attrNameLst>
                                      </p:cBhvr>
                                      <p:to>
                                        <p:strVal val="visible"/>
                                      </p:to>
                                    </p:set>
                                    <p:animEffect transition="in" filter="fade">
                                      <p:cBhvr>
                                        <p:cTn id="67" dur="500"/>
                                        <p:tgtEl>
                                          <p:spTgt spid="26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68"/>
                                        </p:tgtEl>
                                        <p:attrNameLst>
                                          <p:attrName>style.visibility</p:attrName>
                                        </p:attrNameLst>
                                      </p:cBhvr>
                                      <p:to>
                                        <p:strVal val="visible"/>
                                      </p:to>
                                    </p:set>
                                    <p:animEffect transition="in" filter="fade">
                                      <p:cBhvr>
                                        <p:cTn id="72" dur="500"/>
                                        <p:tgtEl>
                                          <p:spTgt spid="26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67"/>
                                        </p:tgtEl>
                                        <p:attrNameLst>
                                          <p:attrName>style.visibility</p:attrName>
                                        </p:attrNameLst>
                                      </p:cBhvr>
                                      <p:to>
                                        <p:strVal val="visible"/>
                                      </p:to>
                                    </p:set>
                                    <p:animEffect transition="in" filter="fade">
                                      <p:cBhvr>
                                        <p:cTn id="77" dur="500"/>
                                        <p:tgtEl>
                                          <p:spTgt spid="26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66"/>
                                        </p:tgtEl>
                                        <p:attrNameLst>
                                          <p:attrName>style.visibility</p:attrName>
                                        </p:attrNameLst>
                                      </p:cBhvr>
                                      <p:to>
                                        <p:strVal val="visible"/>
                                      </p:to>
                                    </p:set>
                                    <p:animEffect transition="in" filter="fade">
                                      <p:cBhvr>
                                        <p:cTn id="82" dur="500"/>
                                        <p:tgtEl>
                                          <p:spTgt spid="26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65"/>
                                        </p:tgtEl>
                                        <p:attrNameLst>
                                          <p:attrName>style.visibility</p:attrName>
                                        </p:attrNameLst>
                                      </p:cBhvr>
                                      <p:to>
                                        <p:strVal val="visible"/>
                                      </p:to>
                                    </p:set>
                                    <p:animEffect transition="in" filter="fade">
                                      <p:cBhvr>
                                        <p:cTn id="87" dur="500"/>
                                        <p:tgtEl>
                                          <p:spTgt spid="26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64"/>
                                        </p:tgtEl>
                                        <p:attrNameLst>
                                          <p:attrName>style.visibility</p:attrName>
                                        </p:attrNameLst>
                                      </p:cBhvr>
                                      <p:to>
                                        <p:strVal val="visible"/>
                                      </p:to>
                                    </p:set>
                                    <p:animEffect transition="in" filter="fade">
                                      <p:cBhvr>
                                        <p:cTn id="92" dur="500"/>
                                        <p:tgtEl>
                                          <p:spTgt spid="26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63"/>
                                        </p:tgtEl>
                                        <p:attrNameLst>
                                          <p:attrName>style.visibility</p:attrName>
                                        </p:attrNameLst>
                                      </p:cBhvr>
                                      <p:to>
                                        <p:strVal val="visible"/>
                                      </p:to>
                                    </p:set>
                                    <p:animEffect transition="in" filter="fade">
                                      <p:cBhvr>
                                        <p:cTn id="97"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0" name="Google Shape;290;p6"/>
          <p:cNvSpPr/>
          <p:nvPr/>
        </p:nvSpPr>
        <p:spPr>
          <a:xfrm>
            <a:off x="1802898" y="1232654"/>
            <a:ext cx="10028318" cy="4869373"/>
          </a:xfrm>
          <a:prstGeom prst="roundRect">
            <a:avLst>
              <a:gd name="adj" fmla="val 16667"/>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800" b="1" i="0" dirty="0">
                <a:solidFill>
                  <a:srgbClr val="FF0000"/>
                </a:solidFill>
                <a:latin typeface="+mn-lt"/>
                <a:ea typeface="Nunito Black"/>
                <a:cs typeface="Nunito Black"/>
                <a:sym typeface="Nunito Black"/>
              </a:rPr>
              <a:t>Bài tham khảo 1:</a:t>
            </a:r>
            <a:endParaRPr sz="2800" b="0" i="0" dirty="0">
              <a:solidFill>
                <a:srgbClr val="FF0000"/>
              </a:solidFill>
              <a:latin typeface="+mn-lt"/>
              <a:ea typeface="Nunito Black"/>
              <a:cs typeface="Nunito Black"/>
              <a:sym typeface="Nunito Black"/>
            </a:endParaRPr>
          </a:p>
          <a:p>
            <a:pPr marL="0" marR="0" lvl="0" indent="0" algn="just" rtl="0">
              <a:spcBef>
                <a:spcPts val="0"/>
              </a:spcBef>
              <a:spcAft>
                <a:spcPts val="0"/>
              </a:spcAft>
              <a:buNone/>
            </a:pPr>
            <a:r>
              <a:rPr lang="vi-VN" sz="2800" b="0" i="0" dirty="0">
                <a:solidFill>
                  <a:srgbClr val="000000"/>
                </a:solidFill>
                <a:latin typeface="+mn-lt"/>
                <a:ea typeface="Great Vibes"/>
                <a:cs typeface="Great Vibes"/>
                <a:sym typeface="Great Vibes"/>
              </a:rPr>
              <a:t>	</a:t>
            </a:r>
            <a:r>
              <a:rPr lang="vi-VN" sz="2800" b="1" i="0" dirty="0">
                <a:solidFill>
                  <a:srgbClr val="7030A0"/>
                </a:solidFill>
                <a:latin typeface="+mn-lt"/>
                <a:ea typeface="Open Sans"/>
                <a:cs typeface="Open Sans"/>
                <a:sym typeface="Open Sans"/>
              </a:rPr>
              <a:t>Bác Hoa là người mà em vô cùng yêu quý. Bác Hoa là bác lao công của trường em. Bác có dáng người nhỏ nhắn. Bác Hoa phụ trách việc quét dọn lá cây ở sân trường em. Bác lúc nào cũng rất cẩn thận. Nhờ có bác Hoa mà sân trường em lúc nào cũng sạch đẹp. Bác Hoa rất thân thiện, bác rất quý học sinh chúng em. Mỗi khi chúng em chào bác, bác lại nở một nụ cười thật tươi. Em mong bác Hoa có thật nhiều sức khỏe để có thể làm tốt công việc của mình.</a:t>
            </a:r>
            <a:endParaRPr sz="2800" b="1" i="0" dirty="0">
              <a:solidFill>
                <a:srgbClr val="7030A0"/>
              </a:solidFill>
              <a:latin typeface="+mn-lt"/>
              <a:ea typeface="Open Sans"/>
              <a:cs typeface="Open Sans"/>
              <a:sym typeface="Open Sans"/>
            </a:endParaRPr>
          </a:p>
        </p:txBody>
      </p:sp>
      <p:grpSp>
        <p:nvGrpSpPr>
          <p:cNvPr id="291" name="Google Shape;291;p6"/>
          <p:cNvGrpSpPr/>
          <p:nvPr/>
        </p:nvGrpSpPr>
        <p:grpSpPr>
          <a:xfrm>
            <a:off x="-40641" y="42201"/>
            <a:ext cx="11564984" cy="1121664"/>
            <a:chOff x="-40641" y="42201"/>
            <a:chExt cx="11564984" cy="1121664"/>
          </a:xfrm>
        </p:grpSpPr>
        <p:pic>
          <p:nvPicPr>
            <p:cNvPr id="292" name="Google Shape;292;p6"/>
            <p:cNvPicPr preferRelativeResize="0"/>
            <p:nvPr/>
          </p:nvPicPr>
          <p:blipFill rotWithShape="1">
            <a:blip r:embed="rId3">
              <a:alphaModFix/>
            </a:blip>
            <a:srcRect/>
            <a:stretch/>
          </p:blipFill>
          <p:spPr>
            <a:xfrm>
              <a:off x="-40641" y="42201"/>
              <a:ext cx="11564984" cy="1121664"/>
            </a:xfrm>
            <a:prstGeom prst="rect">
              <a:avLst/>
            </a:prstGeom>
            <a:noFill/>
            <a:ln>
              <a:noFill/>
            </a:ln>
          </p:spPr>
        </p:pic>
        <p:sp>
          <p:nvSpPr>
            <p:cNvPr id="293" name="Google Shape;293;p6"/>
            <p:cNvSpPr txBox="1"/>
            <p:nvPr/>
          </p:nvSpPr>
          <p:spPr>
            <a:xfrm>
              <a:off x="149496" y="341162"/>
              <a:ext cx="1118470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b="1" i="0" dirty="0">
                  <a:solidFill>
                    <a:srgbClr val="FF0000"/>
                  </a:solidFill>
                  <a:latin typeface="Nunito Black"/>
                  <a:ea typeface="Nunito Black"/>
                  <a:cs typeface="Nunito Black"/>
                  <a:sym typeface="Nunito Black"/>
                </a:rPr>
                <a:t>Câu 2: </a:t>
              </a:r>
              <a:r>
                <a:rPr lang="vi-VN" sz="2800" b="1" dirty="0">
                  <a:solidFill>
                    <a:schemeClr val="dk1"/>
                  </a:solidFill>
                  <a:latin typeface="Nunito Black"/>
                  <a:ea typeface="Nunito Black"/>
                  <a:cs typeface="Nunito Black"/>
                  <a:sym typeface="Nunito Black"/>
                </a:rPr>
                <a:t>Viết đoạn văn về một người trong trường mà em yêu quý.</a:t>
              </a:r>
              <a:endParaRPr sz="2800" b="1" i="0" dirty="0">
                <a:solidFill>
                  <a:srgbClr val="000000"/>
                </a:solidFill>
                <a:latin typeface="Nunito Black"/>
                <a:ea typeface="Nunito Black"/>
                <a:cs typeface="Nunito Black"/>
                <a:sym typeface="Nunito Black"/>
              </a:endParaRPr>
            </a:p>
          </p:txBody>
        </p:sp>
      </p:grpSp>
      <p:sp>
        <p:nvSpPr>
          <p:cNvPr id="294" name="Google Shape;294;p6"/>
          <p:cNvSpPr/>
          <p:nvPr/>
        </p:nvSpPr>
        <p:spPr>
          <a:xfrm>
            <a:off x="56604" y="4093029"/>
            <a:ext cx="1746294" cy="2722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5" name="Google Shape;295;p6"/>
          <p:cNvPicPr preferRelativeResize="0"/>
          <p:nvPr/>
        </p:nvPicPr>
        <p:blipFill rotWithShape="1">
          <a:blip r:embed="rId4">
            <a:alphaModFix/>
          </a:blip>
          <a:srcRect/>
          <a:stretch/>
        </p:blipFill>
        <p:spPr>
          <a:xfrm>
            <a:off x="-1857777" y="1462826"/>
            <a:ext cx="5939972" cy="5939972"/>
          </a:xfrm>
          <a:prstGeom prst="rect">
            <a:avLst/>
          </a:prstGeom>
          <a:noFill/>
          <a:ln>
            <a:noFill/>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500"/>
                                        <p:tgtEl>
                                          <p:spTgt spid="290"/>
                                        </p:tgtEl>
                                      </p:cBhvr>
                                    </p:animEffect>
                                  </p:childTnLst>
                                </p:cTn>
                              </p:par>
                              <p:par>
                                <p:cTn id="8" presetID="10" presetClass="entr" presetSubtype="0" fill="hold" nodeType="withEffect">
                                  <p:stCondLst>
                                    <p:cond delay="0"/>
                                  </p:stCondLst>
                                  <p:childTnLst>
                                    <p:set>
                                      <p:cBhvr>
                                        <p:cTn id="9" dur="1" fill="hold">
                                          <p:stCondLst>
                                            <p:cond delay="0"/>
                                          </p:stCondLst>
                                        </p:cTn>
                                        <p:tgtEl>
                                          <p:spTgt spid="295"/>
                                        </p:tgtEl>
                                        <p:attrNameLst>
                                          <p:attrName>style.visibility</p:attrName>
                                        </p:attrNameLst>
                                      </p:cBhvr>
                                      <p:to>
                                        <p:strVal val="visible"/>
                                      </p:to>
                                    </p:set>
                                    <p:animEffect transition="in" filter="fade">
                                      <p:cBhvr>
                                        <p:cTn id="10"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7"/>
          <p:cNvSpPr txBox="1"/>
          <p:nvPr/>
        </p:nvSpPr>
        <p:spPr>
          <a:xfrm>
            <a:off x="5642788" y="1516471"/>
            <a:ext cx="1229826"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400">
                <a:solidFill>
                  <a:srgbClr val="FFFFFF"/>
                </a:solidFill>
                <a:latin typeface="Calibri"/>
                <a:ea typeface="Calibri"/>
                <a:cs typeface="Calibri"/>
                <a:sym typeface="Calibri"/>
              </a:rPr>
              <a:t>LOGO</a:t>
            </a:r>
            <a:endParaRPr sz="2400">
              <a:solidFill>
                <a:srgbClr val="FFFFFF"/>
              </a:solidFill>
              <a:latin typeface="Calibri"/>
              <a:ea typeface="Calibri"/>
              <a:cs typeface="Calibri"/>
              <a:sym typeface="Calibri"/>
            </a:endParaRPr>
          </a:p>
        </p:txBody>
      </p:sp>
      <p:sp>
        <p:nvSpPr>
          <p:cNvPr id="301" name="Google Shape;301;p7">
            <a:hlinkClick r:id="rId3"/>
          </p:cNvPr>
          <p:cNvSpPr txBox="1"/>
          <p:nvPr/>
        </p:nvSpPr>
        <p:spPr>
          <a:xfrm>
            <a:off x="3637255" y="6611779"/>
            <a:ext cx="5169613"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1000" u="sng">
                <a:solidFill>
                  <a:srgbClr val="17A54F"/>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https://www.freeppt7.com</a:t>
            </a:r>
            <a:endParaRPr sz="1000">
              <a:solidFill>
                <a:srgbClr val="17A54F"/>
              </a:solidFill>
              <a:latin typeface="Calibri"/>
              <a:ea typeface="Calibri"/>
              <a:cs typeface="Calibri"/>
              <a:sym typeface="Calibri"/>
            </a:endParaRPr>
          </a:p>
        </p:txBody>
      </p:sp>
      <p:pic>
        <p:nvPicPr>
          <p:cNvPr id="302" name="Google Shape;302;p7" descr="Vẽ Tay Bọ Rùa Bảy điểm Dễ Thương Miễn Phí 抠 Png Hình ảnh | Định dạng hình  ảnh PSD 610663515| vn.lovepik.com"/>
          <p:cNvPicPr preferRelativeResize="0"/>
          <p:nvPr/>
        </p:nvPicPr>
        <p:blipFill rotWithShape="1">
          <a:blip r:embed="rId4">
            <a:alphaModFix/>
          </a:blip>
          <a:srcRect t="69" r="1" b="11469"/>
          <a:stretch/>
        </p:blipFill>
        <p:spPr>
          <a:xfrm>
            <a:off x="7828383" y="1670180"/>
            <a:ext cx="5275789" cy="5275242"/>
          </a:xfrm>
          <a:custGeom>
            <a:avLst/>
            <a:gdLst/>
            <a:ahLst/>
            <a:cxnLst/>
            <a:rect l="l" t="t" r="r" b="b"/>
            <a:pathLst>
              <a:path w="6323162" h="5593660" extrusionOk="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ln>
            <a:noFill/>
          </a:ln>
        </p:spPr>
      </p:pic>
      <p:pic>
        <p:nvPicPr>
          <p:cNvPr id="303" name="Google Shape;303;p7"/>
          <p:cNvPicPr preferRelativeResize="0"/>
          <p:nvPr/>
        </p:nvPicPr>
        <p:blipFill rotWithShape="1">
          <a:blip r:embed="rId5">
            <a:alphaModFix/>
          </a:blip>
          <a:srcRect t="1505" r="-1" b="2634"/>
          <a:stretch/>
        </p:blipFill>
        <p:spPr>
          <a:xfrm>
            <a:off x="572844" y="-301833"/>
            <a:ext cx="4335058" cy="5172635"/>
          </a:xfrm>
          <a:custGeom>
            <a:avLst/>
            <a:gdLst/>
            <a:ahLst/>
            <a:cxnLst/>
            <a:rect l="l" t="t" r="r" b="b"/>
            <a:pathLst>
              <a:path w="5396070" h="5172635" extrusionOk="0">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a:noFill/>
          <a:ln>
            <a:noFill/>
          </a:ln>
        </p:spPr>
      </p:pic>
      <p:sp>
        <p:nvSpPr>
          <p:cNvPr id="304" name="Google Shape;304;p7"/>
          <p:cNvSpPr txBox="1"/>
          <p:nvPr/>
        </p:nvSpPr>
        <p:spPr>
          <a:xfrm>
            <a:off x="4335102" y="1516471"/>
            <a:ext cx="65520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1D400"/>
              </a:buClr>
              <a:buSzPts val="7200"/>
              <a:buFont typeface="Sigmar One"/>
              <a:buNone/>
            </a:pPr>
            <a:r>
              <a:rPr lang="vi-VN" sz="7200" b="1" i="0" u="none" strike="noStrike" cap="none" dirty="0">
                <a:solidFill>
                  <a:srgbClr val="FF0000"/>
                </a:solidFill>
                <a:latin typeface="Sigmar One"/>
                <a:ea typeface="Sigmar One"/>
                <a:cs typeface="Sigmar One"/>
                <a:sym typeface="Sigmar One"/>
              </a:rPr>
              <a:t>Vận dụng</a:t>
            </a:r>
            <a:endParaRP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20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308"/>
        <p:cNvGrpSpPr/>
        <p:nvPr/>
      </p:nvGrpSpPr>
      <p:grpSpPr>
        <a:xfrm>
          <a:off x="0" y="0"/>
          <a:ext cx="0" cy="0"/>
          <a:chOff x="0" y="0"/>
          <a:chExt cx="0" cy="0"/>
        </a:xfrm>
      </p:grpSpPr>
      <p:sp>
        <p:nvSpPr>
          <p:cNvPr id="309" name="Google Shape;309;p8"/>
          <p:cNvSpPr txBox="1"/>
          <p:nvPr/>
        </p:nvSpPr>
        <p:spPr>
          <a:xfrm>
            <a:off x="7188052" y="2362863"/>
            <a:ext cx="4871386" cy="1425873"/>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lnSpc>
                <a:spcPct val="90000"/>
              </a:lnSpc>
              <a:spcBef>
                <a:spcPts val="0"/>
              </a:spcBef>
              <a:spcAft>
                <a:spcPts val="0"/>
              </a:spcAft>
              <a:buClr>
                <a:srgbClr val="FFFF00"/>
              </a:buClr>
              <a:buSzPct val="100000"/>
              <a:buFont typeface="Sigmar One"/>
              <a:buNone/>
            </a:pPr>
            <a:r>
              <a:rPr lang="vi-VN" sz="5400" b="0" i="0" u="none" strike="noStrike" cap="none">
                <a:solidFill>
                  <a:srgbClr val="FFFF00"/>
                </a:solidFill>
                <a:latin typeface="Sigmar One"/>
                <a:ea typeface="Sigmar One"/>
                <a:cs typeface="Sigmar One"/>
                <a:sym typeface="Sigmar One"/>
              </a:rPr>
              <a:t>Củng cố</a:t>
            </a:r>
            <a:endParaRPr/>
          </a:p>
          <a:p>
            <a:pPr marL="0" marR="0" lvl="0" indent="0" algn="l" rtl="0">
              <a:lnSpc>
                <a:spcPct val="90000"/>
              </a:lnSpc>
              <a:spcBef>
                <a:spcPts val="600"/>
              </a:spcBef>
              <a:spcAft>
                <a:spcPts val="0"/>
              </a:spcAft>
              <a:buClr>
                <a:srgbClr val="FFFF00"/>
              </a:buClr>
              <a:buSzPct val="100000"/>
              <a:buFont typeface="Sigmar One"/>
              <a:buNone/>
            </a:pPr>
            <a:r>
              <a:rPr lang="vi-VN" sz="5400" b="0" i="0" u="none" strike="noStrike" cap="none">
                <a:solidFill>
                  <a:srgbClr val="FFFF00"/>
                </a:solidFill>
                <a:latin typeface="Sigmar One"/>
                <a:ea typeface="Sigmar One"/>
                <a:cs typeface="Sigmar One"/>
                <a:sym typeface="Sigmar One"/>
              </a:rPr>
              <a:t>        Dặn dò</a:t>
            </a:r>
            <a:endParaRPr/>
          </a:p>
        </p:txBody>
      </p:sp>
      <p:sp>
        <p:nvSpPr>
          <p:cNvPr id="310" name="Google Shape;310;p8"/>
          <p:cNvSpPr/>
          <p:nvPr/>
        </p:nvSpPr>
        <p:spPr>
          <a:xfrm rot="10800000">
            <a:off x="1" y="0"/>
            <a:ext cx="7188051" cy="6858000"/>
          </a:xfrm>
          <a:custGeom>
            <a:avLst/>
            <a:gdLst/>
            <a:ahLst/>
            <a:cxnLst/>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icrosoft Yahei"/>
              <a:buNone/>
            </a:pPr>
            <a:endParaRPr sz="1800" b="0" i="0" u="none" strike="noStrike" cap="none">
              <a:solidFill>
                <a:srgbClr val="FFFFFF"/>
              </a:solidFill>
              <a:latin typeface="Microsoft Yahei"/>
              <a:ea typeface="Microsoft Yahei"/>
              <a:cs typeface="Microsoft Yahei"/>
              <a:sym typeface="Microsoft Yahei"/>
            </a:endParaRPr>
          </a:p>
        </p:txBody>
      </p:sp>
      <p:pic>
        <p:nvPicPr>
          <p:cNvPr id="311" name="Google Shape;311;p8"/>
          <p:cNvPicPr preferRelativeResize="0"/>
          <p:nvPr/>
        </p:nvPicPr>
        <p:blipFill rotWithShape="1">
          <a:blip r:embed="rId3">
            <a:alphaModFix/>
          </a:blip>
          <a:srcRect t="2426" r="-1" b="-1"/>
          <a:stretch/>
        </p:blipFill>
        <p:spPr>
          <a:xfrm rot="1207424" flipH="1">
            <a:off x="-328437" y="-903002"/>
            <a:ext cx="8114728" cy="6857990"/>
          </a:xfrm>
          <a:custGeom>
            <a:avLst/>
            <a:gdLst/>
            <a:ahLst/>
            <a:cxnLst/>
            <a:rect l="l" t="t" r="r" b="b"/>
            <a:pathLst>
              <a:path w="7028495" h="6858000" extrusionOk="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9"/>
          <p:cNvSpPr/>
          <p:nvPr/>
        </p:nvSpPr>
        <p:spPr>
          <a:xfrm>
            <a:off x="1298916" y="2221772"/>
            <a:ext cx="9594169" cy="25545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17875"/>
              </a:buClr>
              <a:buSzPts val="8000"/>
              <a:buFont typeface="Sigmar One"/>
              <a:buNone/>
            </a:pPr>
            <a:r>
              <a:rPr lang="vi-VN" sz="8000" b="0" i="0" u="none" strike="noStrike" cap="none">
                <a:solidFill>
                  <a:srgbClr val="217875"/>
                </a:solidFill>
                <a:latin typeface="Sigmar One"/>
                <a:ea typeface="Sigmar One"/>
                <a:cs typeface="Sigmar One"/>
                <a:sym typeface="Sigmar One"/>
              </a:rPr>
              <a:t>Hẹn gặp lại </a:t>
            </a:r>
            <a:endParaRPr lang="vi-VN" sz="8000" b="0" i="0" u="none" strike="noStrike" cap="none" smtClean="0">
              <a:solidFill>
                <a:srgbClr val="217875"/>
              </a:solidFill>
              <a:latin typeface="Sigmar One"/>
              <a:ea typeface="Sigmar One"/>
              <a:cs typeface="Sigmar One"/>
              <a:sym typeface="Sigmar One"/>
            </a:endParaRPr>
          </a:p>
          <a:p>
            <a:pPr marL="0" marR="0" lvl="0" indent="0" algn="ctr" rtl="0">
              <a:lnSpc>
                <a:spcPct val="100000"/>
              </a:lnSpc>
              <a:spcBef>
                <a:spcPts val="0"/>
              </a:spcBef>
              <a:spcAft>
                <a:spcPts val="0"/>
              </a:spcAft>
              <a:buClr>
                <a:srgbClr val="217875"/>
              </a:buClr>
              <a:buSzPts val="8000"/>
              <a:buFont typeface="Sigmar One"/>
              <a:buNone/>
            </a:pPr>
            <a:r>
              <a:rPr lang="vi-VN" sz="8000" b="0" i="0" u="none" strike="noStrike" cap="none" smtClean="0">
                <a:solidFill>
                  <a:srgbClr val="217875"/>
                </a:solidFill>
                <a:latin typeface="Sigmar One"/>
                <a:ea typeface="Sigmar One"/>
                <a:cs typeface="Sigmar One"/>
                <a:sym typeface="Sigmar One"/>
              </a:rPr>
              <a:t>các </a:t>
            </a:r>
            <a:r>
              <a:rPr lang="vi-VN" sz="8000" b="0" i="0" u="none" strike="noStrike" cap="none">
                <a:solidFill>
                  <a:srgbClr val="217875"/>
                </a:solidFill>
                <a:latin typeface="Sigmar One"/>
                <a:ea typeface="Sigmar One"/>
                <a:cs typeface="Sigmar One"/>
                <a:sym typeface="Sigmar One"/>
              </a:rPr>
              <a:t>em!</a:t>
            </a:r>
            <a:endParaRPr sz="8000" b="0" i="0" u="none" strike="noStrike" cap="none" dirty="0">
              <a:solidFill>
                <a:srgbClr val="217875"/>
              </a:solidFill>
              <a:latin typeface="Sigmar One"/>
              <a:ea typeface="Sigmar One"/>
              <a:cs typeface="Sigmar One"/>
              <a:sym typeface="Sigmar One"/>
            </a:endParaRPr>
          </a:p>
        </p:txBody>
      </p:sp>
      <p:sp>
        <p:nvSpPr>
          <p:cNvPr id="317" name="Google Shape;317;p9"/>
          <p:cNvSpPr txBox="1"/>
          <p:nvPr/>
        </p:nvSpPr>
        <p:spPr>
          <a:xfrm>
            <a:off x="5642788" y="1516471"/>
            <a:ext cx="122982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2400"/>
              <a:buFont typeface="Microsoft Yahei"/>
              <a:buNone/>
            </a:pPr>
            <a:r>
              <a:rPr lang="vi-VN" sz="2400" b="0" i="0" u="none" strike="noStrike" cap="none">
                <a:solidFill>
                  <a:srgbClr val="FFFFFF"/>
                </a:solidFill>
                <a:latin typeface="Microsoft Yahei"/>
                <a:ea typeface="Microsoft Yahei"/>
                <a:cs typeface="Microsoft Yahei"/>
                <a:sym typeface="Microsoft Yahei"/>
              </a:rPr>
              <a:t>LOGO</a:t>
            </a:r>
            <a:endParaRPr sz="2400" b="0" i="0" u="none" strike="noStrike" cap="none">
              <a:solidFill>
                <a:srgbClr val="FFFFFF"/>
              </a:solidFill>
              <a:latin typeface="Microsoft Yahei"/>
              <a:ea typeface="Microsoft Yahei"/>
              <a:cs typeface="Microsoft Yahei"/>
              <a:sym typeface="Microsoft Yahei"/>
            </a:endParaRPr>
          </a:p>
        </p:txBody>
      </p:sp>
      <p:sp>
        <p:nvSpPr>
          <p:cNvPr id="318" name="Google Shape;318;p9">
            <a:hlinkClick r:id="rId3"/>
          </p:cNvPr>
          <p:cNvSpPr txBox="1"/>
          <p:nvPr/>
        </p:nvSpPr>
        <p:spPr>
          <a:xfrm>
            <a:off x="3637255" y="6611779"/>
            <a:ext cx="5169613"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A54F"/>
              </a:buClr>
              <a:buSzPts val="1000"/>
              <a:buFont typeface="Microsoft Yahei"/>
              <a:buNone/>
            </a:pPr>
            <a:r>
              <a:rPr lang="vi-VN" sz="1000" b="0" i="0" u="sng" strike="noStrike" cap="none">
                <a:solidFill>
                  <a:srgbClr val="17A54F"/>
                </a:solidFill>
                <a:latin typeface="Microsoft Yahei"/>
                <a:ea typeface="Microsoft Yahei"/>
                <a:cs typeface="Microsoft Yahei"/>
                <a:sym typeface="Microsoft Yahe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https://www.freeppt7.com</a:t>
            </a:r>
            <a:endParaRPr sz="1000" b="0" i="0" u="none" strike="noStrike" cap="none">
              <a:solidFill>
                <a:srgbClr val="17A54F"/>
              </a:solidFill>
              <a:latin typeface="Microsoft Yahei"/>
              <a:ea typeface="Microsoft Yahei"/>
              <a:cs typeface="Microsoft Yahei"/>
              <a:sym typeface="Microsoft Yahei"/>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2000"/>
                                        <p:tgtEl>
                                          <p:spTgt spid="316"/>
                                        </p:tgtEl>
                                      </p:cBhvr>
                                    </p:animEffect>
                                  </p:childTnLst>
                                </p:cTn>
                              </p:par>
                              <p:par>
                                <p:cTn id="8" presetID="10" presetClass="entr" presetSubtype="0" fill="hold" nodeType="withEffect">
                                  <p:stCondLst>
                                    <p:cond delay="0"/>
                                  </p:stCondLst>
                                  <p:childTnLst>
                                    <p:set>
                                      <p:cBhvr>
                                        <p:cTn id="9" dur="1" fill="hold">
                                          <p:stCondLst>
                                            <p:cond delay="0"/>
                                          </p:stCondLst>
                                        </p:cTn>
                                        <p:tgtEl>
                                          <p:spTgt spid="317"/>
                                        </p:tgtEl>
                                        <p:attrNameLst>
                                          <p:attrName>style.visibility</p:attrName>
                                        </p:attrNameLst>
                                      </p:cBhvr>
                                      <p:to>
                                        <p:strVal val="visible"/>
                                      </p:to>
                                    </p:set>
                                    <p:animEffect transition="in" filter="fade">
                                      <p:cBhvr>
                                        <p:cTn id="10" dur="20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ww.freeppt7.co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ww.freeppt7.co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ww.jpppt.co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hủ đề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122</Words>
  <Application>Microsoft Office PowerPoint</Application>
  <PresentationFormat>Widescreen</PresentationFormat>
  <Paragraphs>22</Paragraphs>
  <Slides>9</Slides>
  <Notes>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9</vt:i4>
      </vt:variant>
    </vt:vector>
  </HeadingPairs>
  <TitlesOfParts>
    <vt:vector size="22" baseType="lpstr">
      <vt:lpstr>Baloo 2 ExtraBold</vt:lpstr>
      <vt:lpstr>Arial</vt:lpstr>
      <vt:lpstr>Nunito Black</vt:lpstr>
      <vt:lpstr>Great Vibes</vt:lpstr>
      <vt:lpstr>KaiTi</vt:lpstr>
      <vt:lpstr>Sigmar One</vt:lpstr>
      <vt:lpstr>Microsoft Yahei</vt:lpstr>
      <vt:lpstr>Calibri</vt:lpstr>
      <vt:lpstr>Open Sans</vt:lpstr>
      <vt:lpstr>Theme1</vt:lpstr>
      <vt:lpstr>www.freeppt7.com</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www.freeppt7.com</dc:creator>
  <cp:lastModifiedBy>ADMIN</cp:lastModifiedBy>
  <cp:revision>5</cp:revision>
  <dcterms:created xsi:type="dcterms:W3CDTF">2022-01-15T08:39:00Z</dcterms:created>
  <dcterms:modified xsi:type="dcterms:W3CDTF">2025-10-31T15:58:37Z</dcterms:modified>
</cp:coreProperties>
</file>