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13" r:id="rId2"/>
    <p:sldMasterId id="2147483750" r:id="rId3"/>
    <p:sldMasterId id="2147483769" r:id="rId4"/>
    <p:sldMasterId id="2147483788" r:id="rId5"/>
  </p:sldMasterIdLst>
  <p:notesMasterIdLst>
    <p:notesMasterId r:id="rId23"/>
  </p:notesMasterIdLst>
  <p:handoutMasterIdLst>
    <p:handoutMasterId r:id="rId24"/>
  </p:handoutMasterIdLst>
  <p:sldIdLst>
    <p:sldId id="257" r:id="rId6"/>
    <p:sldId id="276" r:id="rId7"/>
    <p:sldId id="346" r:id="rId8"/>
    <p:sldId id="349" r:id="rId9"/>
    <p:sldId id="347" r:id="rId10"/>
    <p:sldId id="348" r:id="rId11"/>
    <p:sldId id="350" r:id="rId12"/>
    <p:sldId id="352" r:id="rId13"/>
    <p:sldId id="351" r:id="rId14"/>
    <p:sldId id="271" r:id="rId15"/>
    <p:sldId id="356" r:id="rId16"/>
    <p:sldId id="353" r:id="rId17"/>
    <p:sldId id="355" r:id="rId18"/>
    <p:sldId id="354" r:id="rId19"/>
    <p:sldId id="361" r:id="rId20"/>
    <p:sldId id="275" r:id="rId21"/>
    <p:sldId id="3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25" autoAdjust="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A917-90AB-4670-8AD0-9A280ECC630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n-US"/>
        </a:p>
      </dgm:t>
    </dgm:pt>
    <dgm:pt modelId="{1143B8E4-27EF-449F-9F03-9A6DEC288D52}">
      <dgm:prSet phldrT="[Text]" phldr="1"/>
      <dgm:spPr/>
      <dgm:t>
        <a:bodyPr/>
        <a:lstStyle/>
        <a:p>
          <a:endParaRPr lang="en-US"/>
        </a:p>
      </dgm:t>
    </dgm:pt>
    <dgm:pt modelId="{30C19AB5-B7A2-42AD-9C59-9026D297EEE8}" type="parTrans" cxnId="{149A3667-429C-4F6E-9C90-62A479006DB7}">
      <dgm:prSet/>
      <dgm:spPr/>
      <dgm:t>
        <a:bodyPr/>
        <a:lstStyle/>
        <a:p>
          <a:endParaRPr lang="en-US"/>
        </a:p>
      </dgm:t>
    </dgm:pt>
    <dgm:pt modelId="{EB153F43-D691-4501-A508-725C9AD83782}" type="sibTrans" cxnId="{149A3667-429C-4F6E-9C90-62A479006DB7}">
      <dgm:prSet/>
      <dgm:spPr/>
      <dgm:t>
        <a:bodyPr/>
        <a:lstStyle/>
        <a:p>
          <a:endParaRPr lang="en-US"/>
        </a:p>
      </dgm:t>
    </dgm:pt>
    <dgm:pt modelId="{B7220181-CA53-4251-A7B0-2A23997550E8}">
      <dgm:prSet phldrT="[Text]" phldr="1"/>
      <dgm:spPr/>
      <dgm:t>
        <a:bodyPr/>
        <a:lstStyle/>
        <a:p>
          <a:endParaRPr lang="en-US"/>
        </a:p>
      </dgm:t>
    </dgm:pt>
    <dgm:pt modelId="{8704F61D-E571-41E5-B23E-1B631E71B6E9}" type="parTrans" cxnId="{2BAF6E4A-EBF5-4876-A9F1-44B2BAC93CFC}">
      <dgm:prSet/>
      <dgm:spPr/>
      <dgm:t>
        <a:bodyPr/>
        <a:lstStyle/>
        <a:p>
          <a:endParaRPr lang="en-US"/>
        </a:p>
      </dgm:t>
    </dgm:pt>
    <dgm:pt modelId="{86C1A4FC-F481-423A-826B-9B42E6697886}" type="sibTrans" cxnId="{2BAF6E4A-EBF5-4876-A9F1-44B2BAC93CFC}">
      <dgm:prSet/>
      <dgm:spPr/>
      <dgm:t>
        <a:bodyPr/>
        <a:lstStyle/>
        <a:p>
          <a:endParaRPr lang="en-US"/>
        </a:p>
      </dgm:t>
    </dgm:pt>
    <dgm:pt modelId="{1ACABCC4-78DB-4AC3-88CC-FA389466A4E9}">
      <dgm:prSet phldrT="[Text]" phldr="1"/>
      <dgm:spPr/>
      <dgm:t>
        <a:bodyPr/>
        <a:lstStyle/>
        <a:p>
          <a:endParaRPr lang="en-US"/>
        </a:p>
      </dgm:t>
    </dgm:pt>
    <dgm:pt modelId="{E179BB22-59E0-434C-BCAD-06E18FA1E94E}" type="parTrans" cxnId="{1F42FE02-F967-484E-B67F-A4871E0D1441}">
      <dgm:prSet/>
      <dgm:spPr/>
      <dgm:t>
        <a:bodyPr/>
        <a:lstStyle/>
        <a:p>
          <a:endParaRPr lang="en-US"/>
        </a:p>
      </dgm:t>
    </dgm:pt>
    <dgm:pt modelId="{06AB4902-808D-47B7-AD16-8471F516D92A}" type="sibTrans" cxnId="{1F42FE02-F967-484E-B67F-A4871E0D1441}">
      <dgm:prSet/>
      <dgm:spPr/>
      <dgm:t>
        <a:bodyPr/>
        <a:lstStyle/>
        <a:p>
          <a:endParaRPr lang="en-US"/>
        </a:p>
      </dgm:t>
    </dgm:pt>
    <dgm:pt modelId="{C2ECC24E-C9D4-4B59-BF20-17406E76A9B3}" type="pres">
      <dgm:prSet presAssocID="{7419A917-90AB-4670-8AD0-9A280ECC630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708B9DA-58C4-4758-A4D6-D41FEFF8762B}" type="pres">
      <dgm:prSet presAssocID="{7419A917-90AB-4670-8AD0-9A280ECC630A}" presName="Name1" presStyleCnt="0"/>
      <dgm:spPr/>
    </dgm:pt>
    <dgm:pt modelId="{09EBB4EF-9035-421A-9606-EDA5E6AAAD49}" type="pres">
      <dgm:prSet presAssocID="{7419A917-90AB-4670-8AD0-9A280ECC630A}" presName="cycle" presStyleCnt="0"/>
      <dgm:spPr/>
    </dgm:pt>
    <dgm:pt modelId="{C4C0561D-B82A-47E4-9B7C-62AD8FE6A024}" type="pres">
      <dgm:prSet presAssocID="{7419A917-90AB-4670-8AD0-9A280ECC630A}" presName="srcNode" presStyleLbl="node1" presStyleIdx="0" presStyleCnt="3"/>
      <dgm:spPr/>
    </dgm:pt>
    <dgm:pt modelId="{67D7C285-0C4A-46E7-AF7F-8952855A340F}" type="pres">
      <dgm:prSet presAssocID="{7419A917-90AB-4670-8AD0-9A280ECC630A}" presName="conn" presStyleLbl="parChTrans1D2" presStyleIdx="0" presStyleCnt="1"/>
      <dgm:spPr/>
      <dgm:t>
        <a:bodyPr/>
        <a:lstStyle/>
        <a:p>
          <a:endParaRPr lang="en-US"/>
        </a:p>
      </dgm:t>
    </dgm:pt>
    <dgm:pt modelId="{82DDEF8B-A269-4327-BA59-780E6F9963F8}" type="pres">
      <dgm:prSet presAssocID="{7419A917-90AB-4670-8AD0-9A280ECC630A}" presName="extraNode" presStyleLbl="node1" presStyleIdx="0" presStyleCnt="3"/>
      <dgm:spPr/>
    </dgm:pt>
    <dgm:pt modelId="{24FF30C8-92CA-4274-A746-0766C6F49DEE}" type="pres">
      <dgm:prSet presAssocID="{7419A917-90AB-4670-8AD0-9A280ECC630A}" presName="dstNode" presStyleLbl="node1" presStyleIdx="0" presStyleCnt="3"/>
      <dgm:spPr/>
    </dgm:pt>
    <dgm:pt modelId="{634859C4-DF50-4B46-8E0D-8C472E9D0B11}" type="pres">
      <dgm:prSet presAssocID="{1143B8E4-27EF-449F-9F03-9A6DEC288D5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E428A4-3F39-4AA6-9D25-8E8BC9648CB0}" type="pres">
      <dgm:prSet presAssocID="{1143B8E4-27EF-449F-9F03-9A6DEC288D52}" presName="accent_1" presStyleCnt="0"/>
      <dgm:spPr/>
    </dgm:pt>
    <dgm:pt modelId="{580C39FE-5355-406D-8334-2ACB4E6110D4}" type="pres">
      <dgm:prSet presAssocID="{1143B8E4-27EF-449F-9F03-9A6DEC288D52}" presName="accentRepeatNode" presStyleLbl="solidFgAcc1" presStyleIdx="0" presStyleCnt="3"/>
      <dgm:spPr/>
    </dgm:pt>
    <dgm:pt modelId="{70EFE134-0104-4D57-B672-FBBE7A4ACD27}" type="pres">
      <dgm:prSet presAssocID="{B7220181-CA53-4251-A7B0-2A23997550E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6BD7F-FC81-46D4-9E79-0D3C4F50C401}" type="pres">
      <dgm:prSet presAssocID="{B7220181-CA53-4251-A7B0-2A23997550E8}" presName="accent_2" presStyleCnt="0"/>
      <dgm:spPr/>
    </dgm:pt>
    <dgm:pt modelId="{06BD7460-E0F7-40EA-81A0-0E127C646530}" type="pres">
      <dgm:prSet presAssocID="{B7220181-CA53-4251-A7B0-2A23997550E8}" presName="accentRepeatNode" presStyleLbl="solidFgAcc1" presStyleIdx="1" presStyleCnt="3"/>
      <dgm:spPr/>
    </dgm:pt>
    <dgm:pt modelId="{54F19519-0C7B-42E4-9AA6-84A572864E8C}" type="pres">
      <dgm:prSet presAssocID="{1ACABCC4-78DB-4AC3-88CC-FA389466A4E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1A2922-A32F-4150-98F5-EE561A7D24D3}" type="pres">
      <dgm:prSet presAssocID="{1ACABCC4-78DB-4AC3-88CC-FA389466A4E9}" presName="accent_3" presStyleCnt="0"/>
      <dgm:spPr/>
    </dgm:pt>
    <dgm:pt modelId="{29E471A3-7DE6-477D-8B05-BC7882B4F32D}" type="pres">
      <dgm:prSet presAssocID="{1ACABCC4-78DB-4AC3-88CC-FA389466A4E9}" presName="accentRepeatNode" presStyleLbl="solidFgAcc1" presStyleIdx="2" presStyleCnt="3"/>
      <dgm:spPr/>
    </dgm:pt>
  </dgm:ptLst>
  <dgm:cxnLst>
    <dgm:cxn modelId="{6AB905A5-CACD-493C-852B-1816E02277F8}" type="presOf" srcId="{1143B8E4-27EF-449F-9F03-9A6DEC288D52}" destId="{634859C4-DF50-4B46-8E0D-8C472E9D0B11}" srcOrd="0" destOrd="0" presId="urn:microsoft.com/office/officeart/2008/layout/VerticalCurvedList"/>
    <dgm:cxn modelId="{13D7EE4A-8D45-46BB-B62C-2AE2B3C6CB0C}" type="presOf" srcId="{EB153F43-D691-4501-A508-725C9AD83782}" destId="{67D7C285-0C4A-46E7-AF7F-8952855A340F}" srcOrd="0" destOrd="0" presId="urn:microsoft.com/office/officeart/2008/layout/VerticalCurvedList"/>
    <dgm:cxn modelId="{06058895-0CA9-4C24-B3D5-01233E485817}" type="presOf" srcId="{B7220181-CA53-4251-A7B0-2A23997550E8}" destId="{70EFE134-0104-4D57-B672-FBBE7A4ACD27}" srcOrd="0" destOrd="0" presId="urn:microsoft.com/office/officeart/2008/layout/VerticalCurvedList"/>
    <dgm:cxn modelId="{149A3667-429C-4F6E-9C90-62A479006DB7}" srcId="{7419A917-90AB-4670-8AD0-9A280ECC630A}" destId="{1143B8E4-27EF-449F-9F03-9A6DEC288D52}" srcOrd="0" destOrd="0" parTransId="{30C19AB5-B7A2-42AD-9C59-9026D297EEE8}" sibTransId="{EB153F43-D691-4501-A508-725C9AD83782}"/>
    <dgm:cxn modelId="{1F42FE02-F967-484E-B67F-A4871E0D1441}" srcId="{7419A917-90AB-4670-8AD0-9A280ECC630A}" destId="{1ACABCC4-78DB-4AC3-88CC-FA389466A4E9}" srcOrd="2" destOrd="0" parTransId="{E179BB22-59E0-434C-BCAD-06E18FA1E94E}" sibTransId="{06AB4902-808D-47B7-AD16-8471F516D92A}"/>
    <dgm:cxn modelId="{C56989DC-C4ED-4917-8526-5026986D0903}" type="presOf" srcId="{7419A917-90AB-4670-8AD0-9A280ECC630A}" destId="{C2ECC24E-C9D4-4B59-BF20-17406E76A9B3}" srcOrd="0" destOrd="0" presId="urn:microsoft.com/office/officeart/2008/layout/VerticalCurvedList"/>
    <dgm:cxn modelId="{2BAF6E4A-EBF5-4876-A9F1-44B2BAC93CFC}" srcId="{7419A917-90AB-4670-8AD0-9A280ECC630A}" destId="{B7220181-CA53-4251-A7B0-2A23997550E8}" srcOrd="1" destOrd="0" parTransId="{8704F61D-E571-41E5-B23E-1B631E71B6E9}" sibTransId="{86C1A4FC-F481-423A-826B-9B42E6697886}"/>
    <dgm:cxn modelId="{32F9440A-D822-4FD6-B030-5AC9BC7287AA}" type="presOf" srcId="{1ACABCC4-78DB-4AC3-88CC-FA389466A4E9}" destId="{54F19519-0C7B-42E4-9AA6-84A572864E8C}" srcOrd="0" destOrd="0" presId="urn:microsoft.com/office/officeart/2008/layout/VerticalCurvedList"/>
    <dgm:cxn modelId="{93377ADE-0DE7-4636-84F1-4763D9C1C23C}" type="presParOf" srcId="{C2ECC24E-C9D4-4B59-BF20-17406E76A9B3}" destId="{6708B9DA-58C4-4758-A4D6-D41FEFF8762B}" srcOrd="0" destOrd="0" presId="urn:microsoft.com/office/officeart/2008/layout/VerticalCurvedList"/>
    <dgm:cxn modelId="{545EC482-892E-45D0-A887-D45891782316}" type="presParOf" srcId="{6708B9DA-58C4-4758-A4D6-D41FEFF8762B}" destId="{09EBB4EF-9035-421A-9606-EDA5E6AAAD49}" srcOrd="0" destOrd="0" presId="urn:microsoft.com/office/officeart/2008/layout/VerticalCurvedList"/>
    <dgm:cxn modelId="{A2E9023C-3A1F-42EA-A51D-6686DF25E9BC}" type="presParOf" srcId="{09EBB4EF-9035-421A-9606-EDA5E6AAAD49}" destId="{C4C0561D-B82A-47E4-9B7C-62AD8FE6A024}" srcOrd="0" destOrd="0" presId="urn:microsoft.com/office/officeart/2008/layout/VerticalCurvedList"/>
    <dgm:cxn modelId="{5806C18A-4CA4-47F6-A205-33F1A2F4C7D9}" type="presParOf" srcId="{09EBB4EF-9035-421A-9606-EDA5E6AAAD49}" destId="{67D7C285-0C4A-46E7-AF7F-8952855A340F}" srcOrd="1" destOrd="0" presId="urn:microsoft.com/office/officeart/2008/layout/VerticalCurvedList"/>
    <dgm:cxn modelId="{9EF68CCE-0BB9-4477-9469-3EF88C1737A4}" type="presParOf" srcId="{09EBB4EF-9035-421A-9606-EDA5E6AAAD49}" destId="{82DDEF8B-A269-4327-BA59-780E6F9963F8}" srcOrd="2" destOrd="0" presId="urn:microsoft.com/office/officeart/2008/layout/VerticalCurvedList"/>
    <dgm:cxn modelId="{3FB4FF86-CB19-4E4D-B3DE-793AE98C7457}" type="presParOf" srcId="{09EBB4EF-9035-421A-9606-EDA5E6AAAD49}" destId="{24FF30C8-92CA-4274-A746-0766C6F49DEE}" srcOrd="3" destOrd="0" presId="urn:microsoft.com/office/officeart/2008/layout/VerticalCurvedList"/>
    <dgm:cxn modelId="{E34D9EC3-4A29-432B-8AB0-8E07E0B5E87C}" type="presParOf" srcId="{6708B9DA-58C4-4758-A4D6-D41FEFF8762B}" destId="{634859C4-DF50-4B46-8E0D-8C472E9D0B11}" srcOrd="1" destOrd="0" presId="urn:microsoft.com/office/officeart/2008/layout/VerticalCurvedList"/>
    <dgm:cxn modelId="{D137661E-5F9E-419C-8F48-FABCCE78C5C9}" type="presParOf" srcId="{6708B9DA-58C4-4758-A4D6-D41FEFF8762B}" destId="{56E428A4-3F39-4AA6-9D25-8E8BC9648CB0}" srcOrd="2" destOrd="0" presId="urn:microsoft.com/office/officeart/2008/layout/VerticalCurvedList"/>
    <dgm:cxn modelId="{0F22C01B-A071-4585-8C9D-F2770D4426C5}" type="presParOf" srcId="{56E428A4-3F39-4AA6-9D25-8E8BC9648CB0}" destId="{580C39FE-5355-406D-8334-2ACB4E6110D4}" srcOrd="0" destOrd="0" presId="urn:microsoft.com/office/officeart/2008/layout/VerticalCurvedList"/>
    <dgm:cxn modelId="{7FEE206C-E492-40C1-9269-CE7164858C05}" type="presParOf" srcId="{6708B9DA-58C4-4758-A4D6-D41FEFF8762B}" destId="{70EFE134-0104-4D57-B672-FBBE7A4ACD27}" srcOrd="3" destOrd="0" presId="urn:microsoft.com/office/officeart/2008/layout/VerticalCurvedList"/>
    <dgm:cxn modelId="{16FE0FE5-A25B-4616-B806-2AC16CBDBE2D}" type="presParOf" srcId="{6708B9DA-58C4-4758-A4D6-D41FEFF8762B}" destId="{2FA6BD7F-FC81-46D4-9E79-0D3C4F50C401}" srcOrd="4" destOrd="0" presId="urn:microsoft.com/office/officeart/2008/layout/VerticalCurvedList"/>
    <dgm:cxn modelId="{DAEB3F2F-2254-4303-975F-035F0ADA79DF}" type="presParOf" srcId="{2FA6BD7F-FC81-46D4-9E79-0D3C4F50C401}" destId="{06BD7460-E0F7-40EA-81A0-0E127C646530}" srcOrd="0" destOrd="0" presId="urn:microsoft.com/office/officeart/2008/layout/VerticalCurvedList"/>
    <dgm:cxn modelId="{A4D01B50-1B31-4594-A40D-65DA677B3301}" type="presParOf" srcId="{6708B9DA-58C4-4758-A4D6-D41FEFF8762B}" destId="{54F19519-0C7B-42E4-9AA6-84A572864E8C}" srcOrd="5" destOrd="0" presId="urn:microsoft.com/office/officeart/2008/layout/VerticalCurvedList"/>
    <dgm:cxn modelId="{95970257-7D0A-4BD2-8E11-397494B5C9F1}" type="presParOf" srcId="{6708B9DA-58C4-4758-A4D6-D41FEFF8762B}" destId="{0D1A2922-A32F-4150-98F5-EE561A7D24D3}" srcOrd="6" destOrd="0" presId="urn:microsoft.com/office/officeart/2008/layout/VerticalCurvedList"/>
    <dgm:cxn modelId="{6BC4CE44-6238-4576-86BE-82F01D3AB611}" type="presParOf" srcId="{0D1A2922-A32F-4150-98F5-EE561A7D24D3}" destId="{29E471A3-7DE6-477D-8B05-BC7882B4F3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E250D3-C828-437A-B30D-1403BB60745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E91648-0F00-42D7-B394-23FF96B5F56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nl-NL" sz="2800" dirty="0"/>
            <a:t> </a:t>
          </a:r>
          <a:endParaRPr lang="en-US" sz="2800" dirty="0" err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51A755-9664-4F49-BF7A-DBD62CB72F94}" type="parTrans" cxnId="{0E818173-00C8-4ED7-B8CC-166BB58CD288}">
      <dgm:prSet/>
      <dgm:spPr/>
      <dgm:t>
        <a:bodyPr/>
        <a:lstStyle/>
        <a:p>
          <a:endParaRPr lang="en-US"/>
        </a:p>
      </dgm:t>
    </dgm:pt>
    <dgm:pt modelId="{39A0B77F-00C3-42DF-B553-D6E6FE5D7398}" type="sibTrans" cxnId="{0E818173-00C8-4ED7-B8CC-166BB58CD288}">
      <dgm:prSet/>
      <dgm:spPr/>
      <dgm:t>
        <a:bodyPr/>
        <a:lstStyle/>
        <a:p>
          <a:endParaRPr lang="en-US"/>
        </a:p>
      </dgm:t>
    </dgm:pt>
    <dgm:pt modelId="{B8F78D66-72F9-455D-895E-9C698CFBA39F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nl-NL" sz="2800" dirty="0"/>
            <a:t> </a:t>
          </a:r>
        </a:p>
      </dgm:t>
    </dgm:pt>
    <dgm:pt modelId="{54020FBA-D36F-4216-98E8-B823DAF1CB9B}" type="sibTrans" cxnId="{75EC2EC3-5173-4EF7-8A86-879F16F53D54}">
      <dgm:prSet/>
      <dgm:spPr/>
      <dgm:t>
        <a:bodyPr/>
        <a:lstStyle/>
        <a:p>
          <a:endParaRPr lang="en-US"/>
        </a:p>
      </dgm:t>
    </dgm:pt>
    <dgm:pt modelId="{BA9390D2-905E-475E-8E68-5F77BFE14D4F}" type="parTrans" cxnId="{75EC2EC3-5173-4EF7-8A86-879F16F53D54}">
      <dgm:prSet/>
      <dgm:spPr/>
      <dgm:t>
        <a:bodyPr/>
        <a:lstStyle/>
        <a:p>
          <a:endParaRPr lang="en-US"/>
        </a:p>
      </dgm:t>
    </dgm:pt>
    <dgm:pt modelId="{AB37E93A-89E0-4952-ADEB-08DDB5E15EAC}" type="pres">
      <dgm:prSet presAssocID="{11E250D3-C828-437A-B30D-1403BB60745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5E38E3-3C1C-41B1-8563-787905C3619D}" type="pres">
      <dgm:prSet presAssocID="{11E250D3-C828-437A-B30D-1403BB607455}" presName="Name1" presStyleCnt="0"/>
      <dgm:spPr/>
    </dgm:pt>
    <dgm:pt modelId="{0ABA4D05-11F3-43AD-9125-3966FAF228F9}" type="pres">
      <dgm:prSet presAssocID="{11E250D3-C828-437A-B30D-1403BB607455}" presName="cycle" presStyleCnt="0"/>
      <dgm:spPr/>
    </dgm:pt>
    <dgm:pt modelId="{C79F3546-98EA-4C37-9D6B-5138F2C6214C}" type="pres">
      <dgm:prSet presAssocID="{11E250D3-C828-437A-B30D-1403BB607455}" presName="srcNode" presStyleLbl="node1" presStyleIdx="0" presStyleCnt="2"/>
      <dgm:spPr/>
    </dgm:pt>
    <dgm:pt modelId="{31B937C1-DB41-4FBF-8F88-8FFEC8F06104}" type="pres">
      <dgm:prSet presAssocID="{11E250D3-C828-437A-B30D-1403BB607455}" presName="conn" presStyleLbl="parChTrans1D2" presStyleIdx="0" presStyleCnt="1"/>
      <dgm:spPr/>
      <dgm:t>
        <a:bodyPr/>
        <a:lstStyle/>
        <a:p>
          <a:endParaRPr lang="en-US"/>
        </a:p>
      </dgm:t>
    </dgm:pt>
    <dgm:pt modelId="{15FFC484-F537-46A9-9CED-C4F696FF99ED}" type="pres">
      <dgm:prSet presAssocID="{11E250D3-C828-437A-B30D-1403BB607455}" presName="extraNode" presStyleLbl="node1" presStyleIdx="0" presStyleCnt="2"/>
      <dgm:spPr/>
    </dgm:pt>
    <dgm:pt modelId="{814201D8-FF37-4C8B-BFF1-96AB8AE0F892}" type="pres">
      <dgm:prSet presAssocID="{11E250D3-C828-437A-B30D-1403BB607455}" presName="dstNode" presStyleLbl="node1" presStyleIdx="0" presStyleCnt="2"/>
      <dgm:spPr/>
    </dgm:pt>
    <dgm:pt modelId="{4B64C587-06EA-4128-AF33-418BC1836EC0}" type="pres">
      <dgm:prSet presAssocID="{5DE91648-0F00-42D7-B394-23FF96B5F56E}" presName="text_1" presStyleLbl="node1" presStyleIdx="0" presStyleCnt="2" custScaleX="104075" custScaleY="170863" custLinFactNeighborY="-4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3E25DA-C418-432B-82C8-E260B2AD4D6F}" type="pres">
      <dgm:prSet presAssocID="{5DE91648-0F00-42D7-B394-23FF96B5F56E}" presName="accent_1" presStyleCnt="0"/>
      <dgm:spPr/>
    </dgm:pt>
    <dgm:pt modelId="{0BEA901A-AAEA-457A-B868-A68730050F29}" type="pres">
      <dgm:prSet presAssocID="{5DE91648-0F00-42D7-B394-23FF96B5F56E}" presName="accentRepeatNode" presStyleLbl="solidFgAcc1" presStyleIdx="0" presStyleCnt="2"/>
      <dgm:spPr/>
    </dgm:pt>
    <dgm:pt modelId="{D8AA32DC-B80D-4671-A7B3-D7B6461AEA9B}" type="pres">
      <dgm:prSet presAssocID="{B8F78D66-72F9-455D-895E-9C698CFBA39F}" presName="text_2" presStyleLbl="node1" presStyleIdx="1" presStyleCnt="2" custScaleX="101989" custScaleY="123120" custLinFactNeighborX="1007" custLinFactNeighborY="321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9DB9BE-009D-49FC-9D10-AEFE7C6FA07C}" type="pres">
      <dgm:prSet presAssocID="{B8F78D66-72F9-455D-895E-9C698CFBA39F}" presName="accent_2" presStyleCnt="0"/>
      <dgm:spPr/>
    </dgm:pt>
    <dgm:pt modelId="{0CC293D5-6A71-424B-9049-C47312221138}" type="pres">
      <dgm:prSet presAssocID="{B8F78D66-72F9-455D-895E-9C698CFBA39F}" presName="accentRepeatNode" presStyleLbl="solidFgAcc1" presStyleIdx="1" presStyleCnt="2" custLinFactNeighborX="-4667" custLinFactNeighborY="66114"/>
      <dgm:spPr/>
    </dgm:pt>
  </dgm:ptLst>
  <dgm:cxnLst>
    <dgm:cxn modelId="{0E818173-00C8-4ED7-B8CC-166BB58CD288}" srcId="{11E250D3-C828-437A-B30D-1403BB607455}" destId="{5DE91648-0F00-42D7-B394-23FF96B5F56E}" srcOrd="0" destOrd="0" parTransId="{4551A755-9664-4F49-BF7A-DBD62CB72F94}" sibTransId="{39A0B77F-00C3-42DF-B553-D6E6FE5D7398}"/>
    <dgm:cxn modelId="{0B982B5D-4578-46DD-8AA9-F576DC5F92CB}" type="presOf" srcId="{11E250D3-C828-437A-B30D-1403BB607455}" destId="{AB37E93A-89E0-4952-ADEB-08DDB5E15EAC}" srcOrd="0" destOrd="0" presId="urn:microsoft.com/office/officeart/2008/layout/VerticalCurvedList"/>
    <dgm:cxn modelId="{7B3469B6-1CFA-44F1-AA5D-E8B81750779D}" type="presOf" srcId="{5DE91648-0F00-42D7-B394-23FF96B5F56E}" destId="{4B64C587-06EA-4128-AF33-418BC1836EC0}" srcOrd="0" destOrd="0" presId="urn:microsoft.com/office/officeart/2008/layout/VerticalCurvedList"/>
    <dgm:cxn modelId="{916E7448-59D2-40A3-8CA2-6A12BA3DFFC6}" type="presOf" srcId="{B8F78D66-72F9-455D-895E-9C698CFBA39F}" destId="{D8AA32DC-B80D-4671-A7B3-D7B6461AEA9B}" srcOrd="0" destOrd="0" presId="urn:microsoft.com/office/officeart/2008/layout/VerticalCurvedList"/>
    <dgm:cxn modelId="{75EC2EC3-5173-4EF7-8A86-879F16F53D54}" srcId="{11E250D3-C828-437A-B30D-1403BB607455}" destId="{B8F78D66-72F9-455D-895E-9C698CFBA39F}" srcOrd="1" destOrd="0" parTransId="{BA9390D2-905E-475E-8E68-5F77BFE14D4F}" sibTransId="{54020FBA-D36F-4216-98E8-B823DAF1CB9B}"/>
    <dgm:cxn modelId="{899FAD1F-7B81-4CE3-9D88-6330939763E0}" type="presOf" srcId="{39A0B77F-00C3-42DF-B553-D6E6FE5D7398}" destId="{31B937C1-DB41-4FBF-8F88-8FFEC8F06104}" srcOrd="0" destOrd="0" presId="urn:microsoft.com/office/officeart/2008/layout/VerticalCurvedList"/>
    <dgm:cxn modelId="{FCED114C-1386-49C6-BE74-52C6010A63F6}" type="presParOf" srcId="{AB37E93A-89E0-4952-ADEB-08DDB5E15EAC}" destId="{DE5E38E3-3C1C-41B1-8563-787905C3619D}" srcOrd="0" destOrd="0" presId="urn:microsoft.com/office/officeart/2008/layout/VerticalCurvedList"/>
    <dgm:cxn modelId="{11DC24ED-109B-4FE3-B992-EFD9818240F9}" type="presParOf" srcId="{DE5E38E3-3C1C-41B1-8563-787905C3619D}" destId="{0ABA4D05-11F3-43AD-9125-3966FAF228F9}" srcOrd="0" destOrd="0" presId="urn:microsoft.com/office/officeart/2008/layout/VerticalCurvedList"/>
    <dgm:cxn modelId="{8BDF874E-5EB1-4738-9CC0-DDA08FC18880}" type="presParOf" srcId="{0ABA4D05-11F3-43AD-9125-3966FAF228F9}" destId="{C79F3546-98EA-4C37-9D6B-5138F2C6214C}" srcOrd="0" destOrd="0" presId="urn:microsoft.com/office/officeart/2008/layout/VerticalCurvedList"/>
    <dgm:cxn modelId="{F12BCB17-DA6C-4400-8FA6-7DC254163093}" type="presParOf" srcId="{0ABA4D05-11F3-43AD-9125-3966FAF228F9}" destId="{31B937C1-DB41-4FBF-8F88-8FFEC8F06104}" srcOrd="1" destOrd="0" presId="urn:microsoft.com/office/officeart/2008/layout/VerticalCurvedList"/>
    <dgm:cxn modelId="{661C3631-74CF-44B9-A7F3-6F0A9C0BC0FB}" type="presParOf" srcId="{0ABA4D05-11F3-43AD-9125-3966FAF228F9}" destId="{15FFC484-F537-46A9-9CED-C4F696FF99ED}" srcOrd="2" destOrd="0" presId="urn:microsoft.com/office/officeart/2008/layout/VerticalCurvedList"/>
    <dgm:cxn modelId="{2EE42E5E-C0EF-4752-B375-D0B2580458E8}" type="presParOf" srcId="{0ABA4D05-11F3-43AD-9125-3966FAF228F9}" destId="{814201D8-FF37-4C8B-BFF1-96AB8AE0F892}" srcOrd="3" destOrd="0" presId="urn:microsoft.com/office/officeart/2008/layout/VerticalCurvedList"/>
    <dgm:cxn modelId="{A446ACEC-5C88-4027-8D55-726209A0C0AD}" type="presParOf" srcId="{DE5E38E3-3C1C-41B1-8563-787905C3619D}" destId="{4B64C587-06EA-4128-AF33-418BC1836EC0}" srcOrd="1" destOrd="0" presId="urn:microsoft.com/office/officeart/2008/layout/VerticalCurvedList"/>
    <dgm:cxn modelId="{624567EB-5FB4-4A30-934A-EE25860E273C}" type="presParOf" srcId="{DE5E38E3-3C1C-41B1-8563-787905C3619D}" destId="{893E25DA-C418-432B-82C8-E260B2AD4D6F}" srcOrd="2" destOrd="0" presId="urn:microsoft.com/office/officeart/2008/layout/VerticalCurvedList"/>
    <dgm:cxn modelId="{C5E5375D-40D0-4FC8-B019-12434A3E9454}" type="presParOf" srcId="{893E25DA-C418-432B-82C8-E260B2AD4D6F}" destId="{0BEA901A-AAEA-457A-B868-A68730050F29}" srcOrd="0" destOrd="0" presId="urn:microsoft.com/office/officeart/2008/layout/VerticalCurvedList"/>
    <dgm:cxn modelId="{FFC2445B-4065-4126-80B3-8DB6A0163B30}" type="presParOf" srcId="{DE5E38E3-3C1C-41B1-8563-787905C3619D}" destId="{D8AA32DC-B80D-4671-A7B3-D7B6461AEA9B}" srcOrd="3" destOrd="0" presId="urn:microsoft.com/office/officeart/2008/layout/VerticalCurvedList"/>
    <dgm:cxn modelId="{97CF4500-D9E4-4481-8260-151559094335}" type="presParOf" srcId="{DE5E38E3-3C1C-41B1-8563-787905C3619D}" destId="{809DB9BE-009D-49FC-9D10-AEFE7C6FA07C}" srcOrd="4" destOrd="0" presId="urn:microsoft.com/office/officeart/2008/layout/VerticalCurvedList"/>
    <dgm:cxn modelId="{B8EEAF86-F5DF-4CB2-A642-4A9CE66EB17B}" type="presParOf" srcId="{809DB9BE-009D-49FC-9D10-AEFE7C6FA07C}" destId="{0CC293D5-6A71-424B-9049-C4731222113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D7C285-0C4A-46E7-AF7F-8952855A340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859C4-DF50-4B46-8E0D-8C472E9D0B11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435133"/>
        <a:ext cx="9851585" cy="870267"/>
      </dsp:txXfrm>
    </dsp:sp>
    <dsp:sp modelId="{580C39FE-5355-406D-8334-2ACB4E6110D4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EFE134-0104-4D57-B672-FBBE7A4ACD27}">
      <dsp:nvSpPr>
        <dsp:cNvPr id="0" name=""/>
        <dsp:cNvSpPr/>
      </dsp:nvSpPr>
      <dsp:spPr>
        <a:xfrm>
          <a:off x="920631" y="1740535"/>
          <a:ext cx="9535243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920631" y="1740535"/>
        <a:ext cx="9535243" cy="870267"/>
      </dsp:txXfrm>
    </dsp:sp>
    <dsp:sp modelId="{06BD7460-E0F7-40EA-81A0-0E127C646530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19519-0C7B-42E4-9AA6-84A572864E8C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0775" tIns="119380" rIns="119380" bIns="119380" numCol="1" spcCol="1270" anchor="ctr" anchorCtr="0">
          <a:noAutofit/>
        </a:bodyPr>
        <a:lstStyle/>
        <a:p>
          <a:pPr lvl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604289" y="3045936"/>
        <a:ext cx="9851585" cy="870267"/>
      </dsp:txXfrm>
    </dsp:sp>
    <dsp:sp modelId="{29E471A3-7DE6-477D-8B05-BC7882B4F32D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937C1-DB41-4FBF-8F88-8FFEC8F06104}">
      <dsp:nvSpPr>
        <dsp:cNvPr id="0" name=""/>
        <dsp:cNvSpPr/>
      </dsp:nvSpPr>
      <dsp:spPr>
        <a:xfrm>
          <a:off x="-5340178" y="-809503"/>
          <a:ext cx="6294025" cy="6294025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4C587-06EA-4128-AF33-418BC1836EC0}">
      <dsp:nvSpPr>
        <dsp:cNvPr id="0" name=""/>
        <dsp:cNvSpPr/>
      </dsp:nvSpPr>
      <dsp:spPr>
        <a:xfrm>
          <a:off x="575214" y="135819"/>
          <a:ext cx="9676911" cy="2281976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0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</a:t>
          </a:r>
          <a:endParaRPr lang="en-US" sz="2800" kern="1200" dirty="0" err="1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5214" y="135819"/>
        <a:ext cx="9676911" cy="2281976"/>
      </dsp:txXfrm>
    </dsp:sp>
    <dsp:sp modelId="{0BEA901A-AAEA-457A-B868-A68730050F29}">
      <dsp:nvSpPr>
        <dsp:cNvPr id="0" name=""/>
        <dsp:cNvSpPr/>
      </dsp:nvSpPr>
      <dsp:spPr>
        <a:xfrm>
          <a:off x="-70062" y="500928"/>
          <a:ext cx="1669449" cy="16694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AA32DC-B80D-4671-A7B3-D7B6461AEA9B}">
      <dsp:nvSpPr>
        <dsp:cNvPr id="0" name=""/>
        <dsp:cNvSpPr/>
      </dsp:nvSpPr>
      <dsp:spPr>
        <a:xfrm>
          <a:off x="699108" y="2946898"/>
          <a:ext cx="9482954" cy="1644340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00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/>
            <a:t> </a:t>
          </a:r>
        </a:p>
      </dsp:txBody>
      <dsp:txXfrm>
        <a:off x="699108" y="2946898"/>
        <a:ext cx="9482954" cy="1644340"/>
      </dsp:txXfrm>
    </dsp:sp>
    <dsp:sp modelId="{0CC293D5-6A71-424B-9049-C47312221138}">
      <dsp:nvSpPr>
        <dsp:cNvPr id="0" name=""/>
        <dsp:cNvSpPr/>
      </dsp:nvSpPr>
      <dsp:spPr>
        <a:xfrm>
          <a:off x="-70062" y="3005569"/>
          <a:ext cx="1669449" cy="16694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8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37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1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89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249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2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1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763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43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07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5166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5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6120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CAAD-8F3D-4819-BA91-4A57024DB4D9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4C13-EDDC-49A0-845C-BF66F4570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252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137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371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6133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21167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660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20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28419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121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54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9771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06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08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5532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0794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2254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5756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946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2025/10/31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2269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607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90987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55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8684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480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17057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1964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6195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041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4896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828223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4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8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42" Type="http://schemas.openxmlformats.org/officeDocument/2006/relationships/theme" Target="../theme/theme3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59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58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4" Type="http://schemas.openxmlformats.org/officeDocument/2006/relationships/image" Target="../media/image15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image" Target="../media/image14.emf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image" Target="../media/image18.png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image" Target="../media/image20.png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image" Target="../media/image1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图片 6"/>
          <p:cNvPicPr>
            <a:picLocks noChangeAspect="1"/>
          </p:cNvPicPr>
          <p:nvPr userDrawn="1"/>
        </p:nvPicPr>
        <p:blipFill rotWithShape="1"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30" name="Picture 2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673" r:id="rId18"/>
    <p:sldLayoutId id="2147483675" r:id="rId19"/>
    <p:sldLayoutId id="2147483676" r:id="rId20"/>
    <p:sldLayoutId id="2147483677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698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713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0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50.png"/><Relationship Id="rId4" Type="http://schemas.openxmlformats.org/officeDocument/2006/relationships/image" Target="../media/image46.emf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35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7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8.xml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LNTH-Kids  Chinese Font 1" panose="02010600030101010101" pitchFamily="2" charset="-128"/>
                  <a:cs typeface="Arial" panose="020B0604020202020204" pitchFamily="34" charset="0"/>
                </a:rPr>
                <a:t>TIẾNG VIỆT</a:t>
              </a:r>
              <a:endParaRPr kumimoji="0" lang="en-US" sz="42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LNTH-Kids  Chinese Font 1" panose="02010600030101010101" pitchFamily="2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1030466" y="5420770"/>
            <a:ext cx="1051774" cy="1284415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037056" y="834249"/>
            <a:ext cx="10163175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ngữ chỉ sự vật ở trường: </a:t>
            </a:r>
            <a:r>
              <a:rPr lang="vi-VN" sz="28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</a:t>
            </a:r>
            <a:r>
              <a:rPr lang="en-US" sz="28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vi-VN" sz="2800" b="1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037056" y="2671736"/>
            <a:ext cx="10156834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</a:t>
            </a:r>
            <a:r>
              <a:rPr lang="en-US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vi-VN" sz="2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037056" y="4327171"/>
            <a:ext cx="10581116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</a:t>
            </a:r>
            <a:r>
              <a:rPr lang="en-US" sz="2800" b="1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vi-VN" sz="2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7119" y="1352722"/>
            <a:ext cx="5019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sách</a:t>
            </a:r>
            <a:r>
              <a:rPr lang="en-US" sz="2400" b="1" dirty="0"/>
              <a:t>, </a:t>
            </a:r>
            <a:r>
              <a:rPr lang="en-US" sz="2400" b="1" dirty="0" err="1"/>
              <a:t>bút</a:t>
            </a:r>
            <a:r>
              <a:rPr lang="en-US" sz="2400" b="1" dirty="0"/>
              <a:t>, </a:t>
            </a:r>
            <a:r>
              <a:rPr lang="en-US" sz="2400" b="1" dirty="0" err="1"/>
              <a:t>học</a:t>
            </a:r>
            <a:r>
              <a:rPr lang="en-US" sz="2400" b="1" dirty="0"/>
              <a:t> </a:t>
            </a:r>
            <a:r>
              <a:rPr lang="en-US" sz="2400" b="1" dirty="0" err="1"/>
              <a:t>sinh</a:t>
            </a:r>
            <a:r>
              <a:rPr lang="en-US" sz="2400" b="1" dirty="0"/>
              <a:t>, </a:t>
            </a:r>
            <a:r>
              <a:rPr lang="en-US" sz="2400" b="1" dirty="0" err="1"/>
              <a:t>máy</a:t>
            </a:r>
            <a:r>
              <a:rPr lang="en-US" sz="2400" b="1" dirty="0"/>
              <a:t> </a:t>
            </a:r>
            <a:r>
              <a:rPr lang="en-US" sz="2400" b="1" dirty="0" err="1"/>
              <a:t>chiếu</a:t>
            </a:r>
            <a:r>
              <a:rPr lang="en-US" sz="2400" b="1" dirty="0"/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394794" y="3188053"/>
            <a:ext cx="628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giảng</a:t>
            </a:r>
            <a:r>
              <a:rPr lang="en-US" sz="2400" b="1" dirty="0"/>
              <a:t> </a:t>
            </a:r>
            <a:r>
              <a:rPr lang="en-US" sz="2400" b="1" dirty="0" err="1"/>
              <a:t>bài</a:t>
            </a:r>
            <a:r>
              <a:rPr lang="en-US" sz="2400" b="1" dirty="0"/>
              <a:t>, </a:t>
            </a:r>
            <a:r>
              <a:rPr lang="en-US" sz="2400" b="1" dirty="0" err="1"/>
              <a:t>múa</a:t>
            </a:r>
            <a:r>
              <a:rPr lang="en-US" sz="2400" b="1" dirty="0"/>
              <a:t>, </a:t>
            </a:r>
            <a:r>
              <a:rPr lang="en-US" sz="2400" b="1" dirty="0" err="1"/>
              <a:t>kể</a:t>
            </a:r>
            <a:r>
              <a:rPr lang="en-US" sz="2400" b="1" dirty="0"/>
              <a:t> </a:t>
            </a:r>
            <a:r>
              <a:rPr lang="en-US" sz="2400" b="1" dirty="0" err="1"/>
              <a:t>chuyện</a:t>
            </a:r>
            <a:r>
              <a:rPr lang="en-US" sz="2400" b="1" dirty="0"/>
              <a:t>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02357" y="4848938"/>
            <a:ext cx="6286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cẩn</a:t>
            </a:r>
            <a:r>
              <a:rPr lang="en-US" sz="2400" b="1" dirty="0"/>
              <a:t> </a:t>
            </a:r>
            <a:r>
              <a:rPr lang="en-US" sz="2400" b="1" dirty="0" err="1"/>
              <a:t>thận</a:t>
            </a:r>
            <a:r>
              <a:rPr lang="en-US" sz="2400" b="1" dirty="0"/>
              <a:t>, </a:t>
            </a:r>
            <a:r>
              <a:rPr lang="en-US" sz="2400" b="1" dirty="0" err="1"/>
              <a:t>siêng</a:t>
            </a:r>
            <a:r>
              <a:rPr lang="en-US" sz="2400" b="1" dirty="0"/>
              <a:t> </a:t>
            </a:r>
            <a:r>
              <a:rPr lang="en-US" sz="2400" b="1" dirty="0" err="1"/>
              <a:t>năng</a:t>
            </a:r>
            <a:r>
              <a:rPr lang="en-US" sz="2400" b="1" dirty="0"/>
              <a:t>, </a:t>
            </a:r>
            <a:r>
              <a:rPr lang="en-US" sz="2400" b="1" dirty="0" err="1"/>
              <a:t>ngoan</a:t>
            </a:r>
            <a:r>
              <a:rPr lang="en-US" sz="2400" b="1" dirty="0"/>
              <a:t> </a:t>
            </a:r>
            <a:r>
              <a:rPr lang="en-US" sz="2400" b="1" dirty="0" err="1"/>
              <a:t>ngoãn</a:t>
            </a:r>
            <a:r>
              <a:rPr lang="en-US" sz="2400" b="1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  <p:bldP spid="2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4390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</a:t>
              </a:r>
              <a:r>
                <a:rPr kumimoji="0" lang="en-US" sz="350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50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sp>
        <p:nvSpPr>
          <p:cNvPr id="20" name="TextBox 19"/>
          <p:cNvSpPr txBox="1"/>
          <p:nvPr/>
        </p:nvSpPr>
        <p:spPr>
          <a:xfrm>
            <a:off x="1556968" y="1201549"/>
            <a:ext cx="10281670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3A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nổi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</a:t>
              </a:r>
              <a:r>
                <a:rPr kumimoji="0" lang="nl-NL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Chọn dấu câu phù hợp thay cho ô vuông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619500" y="3496031"/>
            <a:ext cx="1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7000875" y="3496031"/>
            <a:ext cx="180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60147" y="4831735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55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3ACE6-B0DE-AF64-C574-DE3279880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EF1F3C22-9498-9241-915E-979C5756785C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8D6A3C-F9FF-A730-5B4E-03B3406B4106}"/>
              </a:ext>
            </a:extLst>
          </p:cNvPr>
          <p:cNvSpPr/>
          <p:nvPr/>
        </p:nvSpPr>
        <p:spPr>
          <a:xfrm>
            <a:off x="1016801" y="1055405"/>
            <a:ext cx="10721130" cy="521795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Học sinh thực hiện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phép nhân, phép chia trong bảng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Thực hiện được tính nhẩm phép nhân, phép chia có số 0.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độ dài đường gấp khúc dựa vào phép nhân.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Giải được bài toán thực tế liên quan đến phép nhân đã học.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Học sinh vận dụng được: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-27051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Làm được các bài </a:t>
            </a:r>
            <a:r>
              <a:rPr kumimoji="0" lang="nl-NL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tính nhẩm, nối các phép tính có cùng kết quả, giải bài toán có lời văn. 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D82185-ACB2-2F68-68E9-FE62811DD2DA}"/>
              </a:ext>
            </a:extLst>
          </p:cNvPr>
          <p:cNvSpPr txBox="1">
            <a:spLocks/>
          </p:cNvSpPr>
          <p:nvPr/>
        </p:nvSpPr>
        <p:spPr>
          <a:xfrm>
            <a:off x="3544435" y="283889"/>
            <a:ext cx="4395418" cy="758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8C8C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 CẦU CẦN ĐẠT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7F59C3-AC2D-BF46-4682-2FC1D2617BD8}"/>
              </a:ext>
            </a:extLst>
          </p:cNvPr>
          <p:cNvSpPr/>
          <p:nvPr/>
        </p:nvSpPr>
        <p:spPr>
          <a:xfrm>
            <a:off x="-2093719" y="184639"/>
            <a:ext cx="1580972" cy="1558704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35F655-F751-C7BE-169A-1C3D2CAA9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367740"/>
              </p:ext>
            </p:extLst>
          </p:nvPr>
        </p:nvGraphicFramePr>
        <p:xfrm>
          <a:off x="897631" y="959011"/>
          <a:ext cx="10182063" cy="4675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A33D36AB-4F44-DBB8-EC4E-C9613B26D96D}"/>
              </a:ext>
            </a:extLst>
          </p:cNvPr>
          <p:cNvSpPr/>
          <p:nvPr/>
        </p:nvSpPr>
        <p:spPr>
          <a:xfrm>
            <a:off x="1242924" y="4380762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C53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E472E5-5D8D-B869-20B0-4FE88BB2D5C7}"/>
              </a:ext>
            </a:extLst>
          </p:cNvPr>
          <p:cNvSpPr/>
          <p:nvPr/>
        </p:nvSpPr>
        <p:spPr>
          <a:xfrm>
            <a:off x="1151047" y="1988289"/>
            <a:ext cx="947956" cy="7432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59E00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4192" y="1139061"/>
            <a:ext cx="78009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400" dirty="0">
                <a:solidFill>
                  <a:schemeClr val="bg1"/>
                </a:solidFill>
              </a:rPr>
              <a:t>- Nhận biết được chi tiết và nội dung chính trong các bài đọc. </a:t>
            </a:r>
          </a:p>
          <a:p>
            <a:pPr lvl="0"/>
            <a:r>
              <a:rPr lang="nl-NL" sz="2400" dirty="0">
                <a:solidFill>
                  <a:schemeClr val="bg1"/>
                </a:solidFill>
              </a:rPr>
              <a:t>- Tìm được các từ ngữ chỉ sự vật, tính chất, hoạt động.  - Phân biệt được câu kể, câu cảm và câu hỏi, biết cách dùng đúng các dấu câu: dấu chấm, dấu chấm hỏi, dấu chấm than.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94573" y="4152233"/>
            <a:ext cx="838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002060"/>
                </a:solidFill>
              </a:rPr>
              <a:t>- HS biết đọc diễn cảm, biết vận dụng nội dung bài học trong các mối quan hệ của bản thân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nl-NL" sz="2400" dirty="0">
                <a:solidFill>
                  <a:srgbClr val="002060"/>
                </a:solidFill>
              </a:rPr>
              <a:t>- Vận dụng để đặt câu và viết đoạn văn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2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659" y="1376402"/>
            <a:ext cx="4314304" cy="502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9290" y="1122837"/>
            <a:ext cx="3972709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3405" y="1209480"/>
            <a:ext cx="3992895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6444" y="1245355"/>
            <a:ext cx="4165555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5384704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15494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Đoán</a:t>
            </a:r>
            <a:r>
              <a:rPr lang="en-US" altLang="en-US" sz="3600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tên</a:t>
            </a:r>
            <a:r>
              <a:rPr lang="en-US" altLang="en-US" sz="3600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bài</a:t>
            </a:r>
            <a:r>
              <a:rPr lang="en-US" altLang="en-US" sz="3600" kern="0" dirty="0">
                <a:sym typeface="Arial"/>
              </a:rPr>
              <a:t> </a:t>
            </a:r>
            <a:r>
              <a:rPr lang="en-US" altLang="en-US" sz="3600" kern="0" dirty="0" err="1">
                <a:sym typeface="Arial"/>
              </a:rPr>
              <a:t>đọc</a:t>
            </a:r>
            <a:endParaRPr lang="en-US" altLang="en-US" sz="3600" kern="0" dirty="0"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555881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286" y="997768"/>
            <a:ext cx="426988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826198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nl-NL" sz="40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 chữ 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613125" y="337351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134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9242" y="1510652"/>
            <a:ext cx="3293535" cy="257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621</Words>
  <Application>Microsoft Office PowerPoint</Application>
  <PresentationFormat>Widescreen</PresentationFormat>
  <Paragraphs>73</Paragraphs>
  <Slides>17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Cedarville Cursive</vt:lpstr>
      <vt:lpstr>Century Gothic</vt:lpstr>
      <vt:lpstr>等线</vt:lpstr>
      <vt:lpstr>方正姚体</vt:lpstr>
      <vt:lpstr>Lilita One</vt:lpstr>
      <vt:lpstr>LNTH-Kids  Chinese Font 1</vt:lpstr>
      <vt:lpstr>Montserrat</vt:lpstr>
      <vt:lpstr>Montserrat Medium</vt:lpstr>
      <vt:lpstr>华文新魏</vt:lpstr>
      <vt:lpstr>Times New Roman</vt:lpstr>
      <vt:lpstr>Trebuchet MS</vt:lpstr>
      <vt:lpstr>UTM Showcard</vt:lpstr>
      <vt:lpstr>Wingdings 3</vt:lpstr>
      <vt:lpstr>迷你简少儿</vt:lpstr>
      <vt:lpstr>Custom Design</vt:lpstr>
      <vt:lpstr>Welcome Winter! by Slidesgo</vt:lpstr>
      <vt:lpstr>Facet</vt:lpstr>
      <vt:lpstr>Ion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2022-06-29T04:18:14Z</dcterms:created>
  <dcterms:modified xsi:type="dcterms:W3CDTF">2025-10-31T15:41:07Z</dcterms:modified>
</cp:coreProperties>
</file>