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7" r:id="rId3"/>
    <p:sldId id="258" r:id="rId4"/>
    <p:sldId id="338" r:id="rId5"/>
    <p:sldId id="339" r:id="rId6"/>
    <p:sldId id="344" r:id="rId7"/>
    <p:sldId id="340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4744-FB3A-4AFA-83AF-AA4F2C8E113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B8D8-A5EE-4B1E-9C44-D5DF64F0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0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AB4C-6289-2E5B-1C96-5B7716E2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28FCC-5024-9BD2-3D14-58F49F4C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D25B-5FBE-0047-D3E9-4DB22FED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045F-7C70-AD13-6A1D-39B65EBD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1795-1B9E-8DCF-A4B0-CADAF772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01AB-FFC7-8E7C-701A-3F01B271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E08AC-8A01-F7E7-695C-1AC268F68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4151-27D4-E368-9CE8-44C23084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A85B-966A-BB02-C840-01263D4A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AD07-4039-4F73-1C70-021AC9BA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D6129-12FE-0B75-EEA5-28F7AABB9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9332-F4CE-B95A-59A3-8F854FBAE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C36E-83FB-3A9D-53CF-E806448F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B772-6B2B-7852-FC6E-B44F44B9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2403-94FA-8E80-7A2C-75EBDBBE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684-58BB-201C-3347-40C5929A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DCFE-3C42-A15E-B092-FF418ECF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4298-BC43-3602-600A-48C9088E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B71B-647E-D7F9-5B6C-22037CF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FF02-DA91-F35A-2FB2-75703636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2B44-3A10-14A5-4FA9-A2241292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88F11-C96C-371A-7339-66E33052A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B7BB-0367-124F-585E-E4ECA83C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B179-E078-168E-FCC0-414397F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E693-61DD-C575-D686-5841A34E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4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FB6C-768C-ED15-003D-D34CCB89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507C-64EC-7C98-A69D-8C086F610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390E-B2BB-E101-CA31-98FCA105C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B853-319E-B366-5638-FB2048C8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EC7A2-7561-FC00-EF09-7154446D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92E52-5714-F66B-6F7B-BA1B2BFA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1C23-BC18-7AD5-EB4C-17004954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2285-4AF9-C085-F750-22112AC8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5E3F-EAB7-2F5E-C2E9-1DF3E00E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6EDB3-B5DD-BC72-FB1D-D2AD71024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A990D-BFFE-11D4-314F-AEA257F9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2BE18-7253-DF99-519A-EB4B0356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60B90-3107-BB6B-6596-82B5E8E1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564CD-ACD1-A313-1991-2437CC08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3651-E888-4C52-D3CF-AF427A18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CA65B-41CE-4797-8854-71203FEC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6F9EA-CD5E-D2AC-03EC-E2B853E5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119D5-BF4D-D18A-7FDA-2CD1C928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AFC7B-5919-58EA-B6A9-57A14EE3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E008C-964B-A243-E13F-04E30F02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B2142-F037-4985-06D3-6ADE799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4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9CD9-4C94-6914-A189-20A8DFCD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B2CC-AF4D-9DD3-40B8-4C93D141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C7277-83E2-8F5E-A894-A0235DFF1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3D8E-A46E-6FE3-98D7-D5C96AA9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818A-3E1E-E573-234C-4048638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12744-C272-B9B8-A964-E6218462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04BC-B3D8-7734-27DA-D817865C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1D30A-78E5-844A-35DC-761529CA5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0531D-40BC-6B40-372E-ED22A99B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B6E4-D692-AC49-4818-9EEBFD3E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979B2-1246-B694-D056-3E99A85E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7F589-CC3B-0CEC-0A30-589D749C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BE33A-C582-068C-9658-680CBAB1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D68C2-E521-F77A-BB22-1AD6EC43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4659C-DE6D-036D-B270-555FD7C27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764B-45F1-4705-8AB5-A5A0424A3B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E35E-E008-8D2E-8626-08ACC76B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182FB-4C20-6D47-E6F8-325725AB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0CCF-75B9-4F68-8CB8-928B0C67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8C4D1B-1147-1AA1-BD63-2B7C0AF3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70" y="282540"/>
            <a:ext cx="2585720" cy="18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49B8ACD-BEEB-5E33-0F47-0C83B74D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7" y="1871346"/>
            <a:ext cx="10319986" cy="18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6986E8-6354-AF99-69CF-41ADBCA9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4" y="1502310"/>
            <a:ext cx="3141010" cy="49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108B1B9-79F0-51EB-3DB8-03ADD785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363" y="-3627438"/>
            <a:ext cx="39624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218235-B262-C9F4-D747-E3B37CA8B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7" r="10000"/>
          <a:stretch/>
        </p:blipFill>
        <p:spPr bwMode="auto">
          <a:xfrm>
            <a:off x="-1097280" y="3683794"/>
            <a:ext cx="13716000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F2253F5-B81B-E1C9-2641-29B7B9F2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38" y="-3627438"/>
            <a:ext cx="15240000" cy="85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E9ABA3-A740-3327-A4E7-7616133D5730}"/>
              </a:ext>
            </a:extLst>
          </p:cNvPr>
          <p:cNvSpPr/>
          <p:nvPr/>
        </p:nvSpPr>
        <p:spPr>
          <a:xfrm>
            <a:off x="5010274" y="3855671"/>
            <a:ext cx="176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875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25" y="841441"/>
            <a:ext cx="4603490" cy="6680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37BD0-1C6F-4F66-86AB-B3D129662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429" y="2571662"/>
            <a:ext cx="5980694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581DB-1D79-FE41-6256-C1CD2BD82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783C2-E8FE-9B8B-4EED-34CFAB329D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1" y="1319126"/>
            <a:ext cx="2057400" cy="5303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FE46F-1A62-C7E5-E47E-1C69B5B625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8" y="3106615"/>
            <a:ext cx="3656799" cy="3501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EDF6EF-F3FE-31DC-4690-16278CCBE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B494D-1021-D4B1-8368-6DC1C6D60F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7" y="5660275"/>
            <a:ext cx="1111380" cy="109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12E91-585A-A9A9-D681-557E30B9CF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0AB3E-8F64-3D30-90FA-1443C2D347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4" y="4289139"/>
            <a:ext cx="518668" cy="508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49CB5-CA0D-1C66-C7FB-8C6929C60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5A77BA-B409-0332-AB3F-A22881EDC8D0}"/>
              </a:ext>
            </a:extLst>
          </p:cNvPr>
          <p:cNvGrpSpPr/>
          <p:nvPr/>
        </p:nvGrpSpPr>
        <p:grpSpPr>
          <a:xfrm>
            <a:off x="2404855" y="670108"/>
            <a:ext cx="7382289" cy="4868766"/>
            <a:chOff x="2404855" y="670108"/>
            <a:chExt cx="7382289" cy="48687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FAC097-FBD3-D8F1-39F8-8EC7A5A2738D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D7E9BD-8B54-0B46-C754-2F3DAA144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92524D-A8C4-F3B5-3C17-B1F162B50831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DD38DB-4EE8-0E0D-AFA0-D9F75423654C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86227A-C441-E8D3-213F-BE2E666447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2" y="1319126"/>
            <a:ext cx="2057400" cy="5303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69D4FE-76CC-9099-6DB0-D719583050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9" y="3106615"/>
            <a:ext cx="3656799" cy="3501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E0239-F8B6-ED81-1BB4-30D8BD873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9" y="669467"/>
            <a:ext cx="1111380" cy="1090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4679B1-63B4-0FFF-E6C0-6862116AA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5" y="4289139"/>
            <a:ext cx="518668" cy="5088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1D3BBC6-F16E-94D7-4F0A-8BA1566A24B6}"/>
              </a:ext>
            </a:extLst>
          </p:cNvPr>
          <p:cNvGrpSpPr/>
          <p:nvPr/>
        </p:nvGrpSpPr>
        <p:grpSpPr>
          <a:xfrm>
            <a:off x="2404856" y="670108"/>
            <a:ext cx="7382289" cy="4868766"/>
            <a:chOff x="2404855" y="670108"/>
            <a:chExt cx="7382289" cy="48687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678ED8-193F-7701-3085-E03D85D3B8F6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4EC53DB-8C0B-BDEC-DF12-87FE93806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E9E530-7C18-DBE7-4615-884112E659EB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B55DF-880F-C70D-6F0D-1995FD3748EE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1E7F2D5-1956-25B9-4974-A034B78892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8" y="5660275"/>
            <a:ext cx="1111380" cy="10904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1504D9-C02C-22A7-B2C3-9296BD850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6" y="4662310"/>
            <a:ext cx="518668" cy="508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21C389-734D-6F35-BC30-25C199468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" y="1319126"/>
            <a:ext cx="2057400" cy="5303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B50C60-2E4B-3300-6B68-530C889B3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60" y="3106615"/>
            <a:ext cx="3656799" cy="35013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96C65B-899A-63B8-E97C-D74CF354E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70" y="669467"/>
            <a:ext cx="1111380" cy="1090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D96BD7-3149-46EB-E5C1-1664530D2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6" y="4289139"/>
            <a:ext cx="518668" cy="50888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85B3067-82B8-C2C6-23A4-550F852E41C6}"/>
              </a:ext>
            </a:extLst>
          </p:cNvPr>
          <p:cNvGrpSpPr/>
          <p:nvPr/>
        </p:nvGrpSpPr>
        <p:grpSpPr>
          <a:xfrm>
            <a:off x="2404857" y="670108"/>
            <a:ext cx="7382289" cy="4868766"/>
            <a:chOff x="2404855" y="670108"/>
            <a:chExt cx="7382289" cy="48687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840DB-72E8-AF19-12D3-FD2527402C61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EE6ABE-F342-FFB7-C09E-4249798F2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4F26C1-EBB3-ABC6-58EE-E6BD8DD1BD64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E840B4-A2A2-28B9-5532-66C8EBC18798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45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3ED45-5F4F-0AA7-44B9-312A0BA43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33" b="92375"/>
          <a:stretch/>
        </p:blipFill>
        <p:spPr>
          <a:xfrm>
            <a:off x="0" y="42862"/>
            <a:ext cx="2565933" cy="9201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1A205B-7521-115C-5520-5CD8D7A9EB50}"/>
              </a:ext>
            </a:extLst>
          </p:cNvPr>
          <p:cNvSpPr/>
          <p:nvPr/>
        </p:nvSpPr>
        <p:spPr>
          <a:xfrm>
            <a:off x="2293620" y="502920"/>
            <a:ext cx="9486900" cy="1158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A1397F-1665-0E99-D67F-CA7FA28CF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" b="9556"/>
          <a:stretch/>
        </p:blipFill>
        <p:spPr>
          <a:xfrm rot="16200000">
            <a:off x="4240254" y="-1977145"/>
            <a:ext cx="3711491" cy="117947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B2830E-1B92-A2E1-EECD-C0D05B2999E3}"/>
              </a:ext>
            </a:extLst>
          </p:cNvPr>
          <p:cNvCxnSpPr>
            <a:cxnSpLocks/>
          </p:cNvCxnSpPr>
          <p:nvPr/>
        </p:nvCxnSpPr>
        <p:spPr>
          <a:xfrm>
            <a:off x="3185160" y="1082040"/>
            <a:ext cx="1965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DA3DB7-E106-BDD5-3A6F-0882715A8547}"/>
              </a:ext>
            </a:extLst>
          </p:cNvPr>
          <p:cNvCxnSpPr>
            <a:cxnSpLocks/>
          </p:cNvCxnSpPr>
          <p:nvPr/>
        </p:nvCxnSpPr>
        <p:spPr>
          <a:xfrm>
            <a:off x="7724775" y="1082040"/>
            <a:ext cx="377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E3DE33-4720-E886-0AFB-3E68246F3919}"/>
              </a:ext>
            </a:extLst>
          </p:cNvPr>
          <p:cNvCxnSpPr>
            <a:cxnSpLocks/>
          </p:cNvCxnSpPr>
          <p:nvPr/>
        </p:nvCxnSpPr>
        <p:spPr>
          <a:xfrm>
            <a:off x="4244340" y="1554480"/>
            <a:ext cx="34804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4FC5D-9609-6DCA-BBDD-A991782F43A3}"/>
              </a:ext>
            </a:extLst>
          </p:cNvPr>
          <p:cNvSpPr/>
          <p:nvPr/>
        </p:nvSpPr>
        <p:spPr>
          <a:xfrm>
            <a:off x="1351146" y="242219"/>
            <a:ext cx="7277100" cy="777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a) 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4B7F3-AF27-3BFF-6FD6-12CF933C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270" y="1291480"/>
            <a:ext cx="5431976" cy="52453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3473A1-2E5B-2B81-60BE-72E87A8971A9}"/>
              </a:ext>
            </a:extLst>
          </p:cNvPr>
          <p:cNvSpPr/>
          <p:nvPr/>
        </p:nvSpPr>
        <p:spPr>
          <a:xfrm>
            <a:off x="3627417" y="1692612"/>
            <a:ext cx="3036030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40C0A7-11FE-BBE8-AD11-333A4208584E}"/>
              </a:ext>
            </a:extLst>
          </p:cNvPr>
          <p:cNvSpPr/>
          <p:nvPr/>
        </p:nvSpPr>
        <p:spPr>
          <a:xfrm>
            <a:off x="5165752" y="1692612"/>
            <a:ext cx="3059181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C7245B-6272-7517-0395-3B7991730999}"/>
              </a:ext>
            </a:extLst>
          </p:cNvPr>
          <p:cNvSpPr/>
          <p:nvPr/>
        </p:nvSpPr>
        <p:spPr>
          <a:xfrm>
            <a:off x="4375955" y="2983528"/>
            <a:ext cx="3059180" cy="297666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0BE724-C495-2BD7-8677-2D2B5B9D1A53}"/>
              </a:ext>
            </a:extLst>
          </p:cNvPr>
          <p:cNvSpPr/>
          <p:nvPr/>
        </p:nvSpPr>
        <p:spPr>
          <a:xfrm>
            <a:off x="5087066" y="3122579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B816B-86DD-105E-A0E1-B48BB006DD38}"/>
              </a:ext>
            </a:extLst>
          </p:cNvPr>
          <p:cNvSpPr/>
          <p:nvPr/>
        </p:nvSpPr>
        <p:spPr>
          <a:xfrm>
            <a:off x="6599393" y="3122579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B7F07-44C9-5FFF-05CC-F3E4EE494398}"/>
              </a:ext>
            </a:extLst>
          </p:cNvPr>
          <p:cNvSpPr/>
          <p:nvPr/>
        </p:nvSpPr>
        <p:spPr>
          <a:xfrm>
            <a:off x="5853892" y="4413495"/>
            <a:ext cx="116732" cy="116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F48ADB-835B-0538-AC13-1C2D91A109A6}"/>
              </a:ext>
            </a:extLst>
          </p:cNvPr>
          <p:cNvSpPr/>
          <p:nvPr/>
        </p:nvSpPr>
        <p:spPr>
          <a:xfrm>
            <a:off x="900276" y="2777646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3B92D-0B8B-AA72-8E11-DF140BECE125}"/>
              </a:ext>
            </a:extLst>
          </p:cNvPr>
          <p:cNvSpPr/>
          <p:nvPr/>
        </p:nvSpPr>
        <p:spPr>
          <a:xfrm>
            <a:off x="900276" y="2805202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E2AE6-AA9C-8EE8-EF2D-29A592D7580B}"/>
              </a:ext>
            </a:extLst>
          </p:cNvPr>
          <p:cNvSpPr/>
          <p:nvPr/>
        </p:nvSpPr>
        <p:spPr>
          <a:xfrm>
            <a:off x="900275" y="2805202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453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1F604-2341-376C-F6AD-76A34C04A25C}"/>
              </a:ext>
            </a:extLst>
          </p:cNvPr>
          <p:cNvSpPr/>
          <p:nvPr/>
        </p:nvSpPr>
        <p:spPr>
          <a:xfrm>
            <a:off x="1223010" y="312420"/>
            <a:ext cx="7277100" cy="777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b) </a:t>
            </a:r>
            <a:r>
              <a:rPr lang="en-US" sz="3200" dirty="0" err="1"/>
              <a:t>Tô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5678F-D1C6-711C-9417-DCA3462D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320" b="21910"/>
          <a:stretch/>
        </p:blipFill>
        <p:spPr>
          <a:xfrm>
            <a:off x="1223010" y="1835467"/>
            <a:ext cx="9745980" cy="43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仓耳羽辰体-谷力 W05" panose="02020400000000000000" pitchFamily="18" charset="-122"/>
                <a:cs typeface="Arial" panose="020B0604020202020204" pitchFamily="34" charset="0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25" y="841441"/>
            <a:ext cx="4603490" cy="6680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37BD0-1C6F-4F66-86AB-B3D129662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429" y="2571662"/>
            <a:ext cx="5980694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581DB-1D79-FE41-6256-C1CD2BD82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783C2-E8FE-9B8B-4EED-34CFAB329D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1" y="1319126"/>
            <a:ext cx="2057400" cy="5303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FE46F-1A62-C7E5-E47E-1C69B5B625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8" y="3106615"/>
            <a:ext cx="3656799" cy="3501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EDF6EF-F3FE-31DC-4690-16278CCBE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EB494D-1021-D4B1-8368-6DC1C6D60F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7" y="5660275"/>
            <a:ext cx="1111380" cy="109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12E91-585A-A9A9-D681-557E30B9CF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0AB3E-8F64-3D30-90FA-1443C2D347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4" y="4289139"/>
            <a:ext cx="518668" cy="508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49CB5-CA0D-1C66-C7FB-8C6929C60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5A77BA-B409-0332-AB3F-A22881EDC8D0}"/>
              </a:ext>
            </a:extLst>
          </p:cNvPr>
          <p:cNvGrpSpPr/>
          <p:nvPr/>
        </p:nvGrpSpPr>
        <p:grpSpPr>
          <a:xfrm>
            <a:off x="2404855" y="670108"/>
            <a:ext cx="7382289" cy="4868766"/>
            <a:chOff x="2404855" y="670108"/>
            <a:chExt cx="7382289" cy="48687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FAC097-FBD3-D8F1-39F8-8EC7A5A2738D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D7E9BD-8B54-0B46-C754-2F3DAA144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92524D-A8C4-F3B5-3C17-B1F162B50831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DD38DB-4EE8-0E0D-AFA0-D9F75423654C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86227A-C441-E8D3-213F-BE2E666447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2" y="1319126"/>
            <a:ext cx="2057400" cy="5303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69D4FE-76CC-9099-6DB0-D719583050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9" y="3106615"/>
            <a:ext cx="3656799" cy="3501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5E0239-F8B6-ED81-1BB4-30D8BD873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69" y="669467"/>
            <a:ext cx="1111380" cy="1090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4679B1-63B4-0FFF-E6C0-6862116AA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5" y="4289139"/>
            <a:ext cx="518668" cy="5088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1D3BBC6-F16E-94D7-4F0A-8BA1566A24B6}"/>
              </a:ext>
            </a:extLst>
          </p:cNvPr>
          <p:cNvGrpSpPr/>
          <p:nvPr/>
        </p:nvGrpSpPr>
        <p:grpSpPr>
          <a:xfrm>
            <a:off x="2404856" y="670108"/>
            <a:ext cx="7382289" cy="4868766"/>
            <a:chOff x="2404855" y="670108"/>
            <a:chExt cx="7382289" cy="48687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678ED8-193F-7701-3085-E03D85D3B8F6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4EC53DB-8C0B-BDEC-DF12-87FE93806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E9E530-7C18-DBE7-4615-884112E659EB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B55DF-880F-C70D-6F0D-1995FD3748EE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1E7F2D5-1956-25B9-4974-A034B78892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640825">
            <a:off x="4760578" y="5660275"/>
            <a:ext cx="1111380" cy="10904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1504D9-C02C-22A7-B2C3-9296BD850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-143016" y="4662310"/>
            <a:ext cx="518668" cy="508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21C389-734D-6F35-BC30-25C199468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" y="1319126"/>
            <a:ext cx="2057400" cy="5303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B50C60-2E4B-3300-6B68-530C889B36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60" y="3106615"/>
            <a:ext cx="3656799" cy="35013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96C65B-899A-63B8-E97C-D74CF354E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6844">
            <a:off x="10437270" y="669467"/>
            <a:ext cx="1111380" cy="1090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D96BD7-3149-46EB-E5C1-1664530D2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9158">
            <a:off x="11294026" y="4289139"/>
            <a:ext cx="518668" cy="50888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85B3067-82B8-C2C6-23A4-550F852E41C6}"/>
              </a:ext>
            </a:extLst>
          </p:cNvPr>
          <p:cNvGrpSpPr/>
          <p:nvPr/>
        </p:nvGrpSpPr>
        <p:grpSpPr>
          <a:xfrm>
            <a:off x="2404857" y="670108"/>
            <a:ext cx="7382289" cy="4868766"/>
            <a:chOff x="2404855" y="670108"/>
            <a:chExt cx="7382289" cy="48687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840DB-72E8-AF19-12D3-FD2527402C61}"/>
                </a:ext>
              </a:extLst>
            </p:cNvPr>
            <p:cNvGrpSpPr/>
            <p:nvPr/>
          </p:nvGrpSpPr>
          <p:grpSpPr>
            <a:xfrm>
              <a:off x="2404855" y="670108"/>
              <a:ext cx="7382289" cy="4868766"/>
              <a:chOff x="2404855" y="959692"/>
              <a:chExt cx="6504683" cy="470255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EE6ABE-F342-FFB7-C09E-4249798F2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855" y="959692"/>
                <a:ext cx="6504683" cy="4702554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4F26C1-EBB3-ABC6-58EE-E6BD8DD1BD64}"/>
                  </a:ext>
                </a:extLst>
              </p:cNvPr>
              <p:cNvSpPr/>
              <p:nvPr/>
            </p:nvSpPr>
            <p:spPr>
              <a:xfrm>
                <a:off x="3657600" y="3310969"/>
                <a:ext cx="3845169" cy="1167246"/>
              </a:xfrm>
              <a:prstGeom prst="rect">
                <a:avLst/>
              </a:prstGeom>
              <a:solidFill>
                <a:srgbClr val="F9B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E840B4-A2A2-28B9-5532-66C8EBC18798}"/>
                </a:ext>
              </a:extLst>
            </p:cNvPr>
            <p:cNvSpPr txBox="1"/>
            <p:nvPr/>
          </p:nvSpPr>
          <p:spPr>
            <a:xfrm>
              <a:off x="2752372" y="2176714"/>
              <a:ext cx="6343360" cy="143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8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17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6D4971-D852-9B10-C46B-B6E19E9257EA}"/>
              </a:ext>
            </a:extLst>
          </p:cNvPr>
          <p:cNvSpPr/>
          <p:nvPr/>
        </p:nvSpPr>
        <p:spPr>
          <a:xfrm>
            <a:off x="419099" y="518159"/>
            <a:ext cx="11687175" cy="1701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các đồ dùng, hình ảnh là hình vuông, hình chữ nhật, hình tròn mà con nhìn thấy khi làm trang trí các đồ dùng xung quanh mình?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ách cắt Bông Hoa 5 cánh cực dễ | How to make 5 petal hand cut paper  flowers| Liam Channel - YouTube">
            <a:extLst>
              <a:ext uri="{FF2B5EF4-FFF2-40B4-BE49-F238E27FC236}">
                <a16:creationId xmlns:a16="http://schemas.microsoft.com/office/drawing/2014/main" id="{2EE48248-7AB7-05FE-8BFE-FED47823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942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ẽ Tranh Trang Trí Hình Vuông Đơn Giản Mà Đẹp, Dễ Vẽ Cho Các Bé">
            <a:extLst>
              <a:ext uri="{FF2B5EF4-FFF2-40B4-BE49-F238E27FC236}">
                <a16:creationId xmlns:a16="http://schemas.microsoft.com/office/drawing/2014/main" id="{E774AFD4-032F-8E96-AD30-5827CF86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999422"/>
            <a:ext cx="4800601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76999-15C5-FFE4-1395-3D427366D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-1"/>
            <a:ext cx="1218946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908" y="1340796"/>
            <a:ext cx="7879644" cy="3121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24" y="2712396"/>
            <a:ext cx="1608235" cy="4145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4" y="2157690"/>
            <a:ext cx="3846681" cy="335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9074" y="1340796"/>
            <a:ext cx="6651312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99</Words>
  <Application>Microsoft Office PowerPoint</Application>
  <PresentationFormat>Widescreen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微软雅黑 Light</vt:lpstr>
      <vt:lpstr>Arial</vt:lpstr>
      <vt:lpstr>Calibri</vt:lpstr>
      <vt:lpstr>Calibri Light</vt:lpstr>
      <vt:lpstr>仓耳羽辰体-谷力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HP</cp:lastModifiedBy>
  <cp:revision>7</cp:revision>
  <dcterms:created xsi:type="dcterms:W3CDTF">2022-10-29T11:11:04Z</dcterms:created>
  <dcterms:modified xsi:type="dcterms:W3CDTF">2025-11-02T14:42:36Z</dcterms:modified>
</cp:coreProperties>
</file>