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</p:sldMasterIdLst>
  <p:notesMasterIdLst>
    <p:notesMasterId r:id="rId25"/>
  </p:notesMasterIdLst>
  <p:sldIdLst>
    <p:sldId id="272" r:id="rId4"/>
    <p:sldId id="326" r:id="rId5"/>
    <p:sldId id="273" r:id="rId6"/>
    <p:sldId id="274" r:id="rId7"/>
    <p:sldId id="310" r:id="rId8"/>
    <p:sldId id="275" r:id="rId9"/>
    <p:sldId id="263" r:id="rId10"/>
    <p:sldId id="276" r:id="rId11"/>
    <p:sldId id="260" r:id="rId12"/>
    <p:sldId id="308" r:id="rId13"/>
    <p:sldId id="261" r:id="rId14"/>
    <p:sldId id="295" r:id="rId15"/>
    <p:sldId id="314" r:id="rId16"/>
    <p:sldId id="297" r:id="rId17"/>
    <p:sldId id="262" r:id="rId18"/>
    <p:sldId id="309" r:id="rId19"/>
    <p:sldId id="268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71"/>
    <a:srgbClr val="002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4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EACA-C71F-4088-B121-C0D427F783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327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0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7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7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37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1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36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7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43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22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5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4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bác hàng xóm đang bị ốm, bác cần không gian yên tĩnh để nghỉ ngơi, sau đó em rủ các bạn ra chỗ khác chơi.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9960462-16D1-AE14-4EB8-FCE182C9B577}"/>
              </a:ext>
            </a:extLst>
          </p:cNvPr>
          <p:cNvSpPr/>
          <p:nvPr/>
        </p:nvSpPr>
        <p:spPr>
          <a:xfrm>
            <a:off x="277792" y="1921398"/>
            <a:ext cx="682907" cy="578734"/>
          </a:xfrm>
          <a:prstGeom prst="ellipse">
            <a:avLst/>
          </a:prstGeom>
          <a:solidFill>
            <a:srgbClr val="FF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b="1">
              <a:solidFill>
                <a:srgbClr val="002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xóm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trông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đỡ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đỡ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82A090FF-D669-2EDC-992F-98F199CA20B4}"/>
              </a:ext>
            </a:extLst>
          </p:cNvPr>
          <p:cNvSpPr/>
          <p:nvPr/>
        </p:nvSpPr>
        <p:spPr>
          <a:xfrm>
            <a:off x="277792" y="1921398"/>
            <a:ext cx="682907" cy="578734"/>
          </a:xfrm>
          <a:prstGeom prst="ellipse">
            <a:avLst/>
          </a:prstGeom>
          <a:solidFill>
            <a:srgbClr val="FF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400" b="1">
              <a:solidFill>
                <a:srgbClr val="002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0" y="-55292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tốt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chịu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cũng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A34191-5ED5-3322-DB3D-8A3B2BCC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7" y="2526517"/>
            <a:ext cx="4951679" cy="304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CF0064FC-A570-7779-0815-1B8376082D49}"/>
              </a:ext>
            </a:extLst>
          </p:cNvPr>
          <p:cNvSpPr/>
          <p:nvPr/>
        </p:nvSpPr>
        <p:spPr>
          <a:xfrm>
            <a:off x="208344" y="2419109"/>
            <a:ext cx="682907" cy="578734"/>
          </a:xfrm>
          <a:prstGeom prst="ellipse">
            <a:avLst/>
          </a:prstGeom>
          <a:solidFill>
            <a:srgbClr val="FF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400" b="1">
              <a:solidFill>
                <a:srgbClr val="002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rủ hai chị em nhà hàng xóm chơi cùng vì đã là hàng xóm thì cần đoàn kết, quan tâm, chia sẻ cùng nhau.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2DD5E31F-359D-C3E8-2E3D-1CECA0D0B44F}"/>
              </a:ext>
            </a:extLst>
          </p:cNvPr>
          <p:cNvSpPr/>
          <p:nvPr/>
        </p:nvSpPr>
        <p:spPr>
          <a:xfrm>
            <a:off x="150471" y="1226917"/>
            <a:ext cx="682907" cy="578734"/>
          </a:xfrm>
          <a:prstGeom prst="ellipse">
            <a:avLst/>
          </a:prstGeom>
          <a:solidFill>
            <a:srgbClr val="FFE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400" b="1">
              <a:solidFill>
                <a:srgbClr val="002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200" y="465109"/>
            <a:ext cx="11258550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1174386" y="1308917"/>
            <a:ext cx="9824178" cy="4263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không nên làm phiền khi hàng xóm cần nghỉ ngơi, cũng như không nghịch ngợm gây sự khó chịu, ảnh hưởng đến tình cảm của </a:t>
            </a:r>
            <a:r>
              <a:rPr lang="vi-VN" sz="3600" b="1">
                <a:solidFill>
                  <a:srgbClr val="002060"/>
                </a:solidFill>
                <a:latin typeface="UTM Avo" panose="02040603050506020204" pitchFamily="18" charset="0"/>
              </a:rPr>
              <a:t>hàng xóm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UTM Avo" panose="02040603050506020204" pitchFamily="18" charset="0"/>
              </a:rPr>
              <a:t>láng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giềng. Đã là hàng xóm láng giềng thì chúng ta phải đoàn kết, chia sẻ, quan tâm đến nhau, không chia rẽ, không kỳ thị hàng xóm láng giềng.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thư mời họp tổ dân phố giúp chú hàng xóm khi cả nhà chú đi vắng.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nghỉ phép giúp bạn hàng xóm khi gia đình bạn có chuyện buồn.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động mang quà quê sang chia sẻ với gia đình hàng xóm.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1781519" y="2708803"/>
              <a:ext cx="6601463" cy="13551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giềng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lửa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tắt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đèn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00"/>
            <a:ext cx="12191999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57" y="3147684"/>
            <a:ext cx="8817144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491" y="4041749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33271" y="-84856"/>
            <a:ext cx="5491729" cy="1151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464" y="1361055"/>
            <a:ext cx="8817144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254861" y="1605185"/>
            <a:ext cx="5048547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và đưa ra được cách xử lý tình huống.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1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8099" y="344572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004571" y="3453357"/>
            <a:ext cx="602844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57325" y="1925492"/>
            <a:ext cx="6709650" cy="3136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70" end="78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589851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70875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589851" y="2005846"/>
              <a:ext cx="4681666" cy="1292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61333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629</Words>
  <Application>Microsoft Office PowerPoint</Application>
  <PresentationFormat>Màn hình rộng</PresentationFormat>
  <Paragraphs>52</Paragraphs>
  <Slides>21</Slides>
  <Notes>8</Notes>
  <HiddenSlides>1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3" baseType="lpstr">
      <vt:lpstr>#9Slide02 Noi dung dai</vt:lpstr>
      <vt:lpstr>#9Slide02 Tieu de dai</vt:lpstr>
      <vt:lpstr>Arial</vt:lpstr>
      <vt:lpstr>Calibri</vt:lpstr>
      <vt:lpstr>Calibri Light</vt:lpstr>
      <vt:lpstr>iCiel Cadena</vt:lpstr>
      <vt:lpstr>SVN-Gretoon</vt:lpstr>
      <vt:lpstr>Tahoma</vt:lpstr>
      <vt:lpstr>UTM Avo</vt:lpstr>
      <vt:lpstr>1_Office Theme</vt:lpstr>
      <vt:lpstr>Office 主题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Nguyễn</cp:lastModifiedBy>
  <cp:revision>31</cp:revision>
  <dcterms:created xsi:type="dcterms:W3CDTF">2022-07-21T01:10:23Z</dcterms:created>
  <dcterms:modified xsi:type="dcterms:W3CDTF">2025-11-02T10:18:19Z</dcterms:modified>
</cp:coreProperties>
</file>