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21"/>
  </p:notesMasterIdLst>
  <p:sldIdLst>
    <p:sldId id="282" r:id="rId4"/>
    <p:sldId id="281" r:id="rId5"/>
    <p:sldId id="257" r:id="rId6"/>
    <p:sldId id="285" r:id="rId7"/>
    <p:sldId id="258" r:id="rId8"/>
    <p:sldId id="264" r:id="rId9"/>
    <p:sldId id="287" r:id="rId10"/>
    <p:sldId id="265" r:id="rId11"/>
    <p:sldId id="291" r:id="rId12"/>
    <p:sldId id="288" r:id="rId13"/>
    <p:sldId id="293" r:id="rId14"/>
    <p:sldId id="294" r:id="rId15"/>
    <p:sldId id="318" r:id="rId16"/>
    <p:sldId id="319" r:id="rId17"/>
    <p:sldId id="320" r:id="rId18"/>
    <p:sldId id="284" r:id="rId19"/>
    <p:sldId id="4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780192-87B3-4855-8683-D91E8064A5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6BD58B-1175-4AF0-8E61-BE1A8A2A3C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15341"/>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5DCE4-46D5-4CDC-961C-AF8CBC51C9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E4AAB3-7B22-476F-A0AF-49074D651F1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582756"/>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7F184-E2D3-47F0-85D7-E997515115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01F0DB-41F5-4147-9EA9-397B9145B4F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6848590"/>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0EBCA-3732-43CE-B1D2-13735DEB6F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C0BB97-F3C7-48FD-A368-9BB46B53F5D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D2808A7-6055-4DB4-A7B1-815FF5FFB76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E9AD33-816C-4E19-A285-7198C4C152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EE74A430-BDE7-4C4F-B959-DABE0D9E1B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5EF667-0C74-482B-9858-47AC07B831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3276241"/>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5FCAB-E7FD-410E-B621-E0904BEC756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7C37C9-3867-4EF6-AB5B-88806959400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8DF9885-C9AA-43E3-B5B8-4EB0CBC5AFF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3406B8A-F3E6-456B-8583-A0F71A59EB2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053604-AB72-4BCE-B62B-43859F06A7C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267594-0B2A-4FCE-81BF-1DBFA0E72E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70156C85-2471-4D59-A970-79C1F85EFB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C5728C0A-004F-4683-A26F-8471D6B431A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817584"/>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E2C467-FF49-47B8-9A93-4DE11EBBD2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139745"/>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0581921"/>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904954"/>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1467669"/>
      </p:ext>
    </p:extLst>
  </p:cSld>
  <p:clrMapOvr>
    <a:masterClrMapping/>
  </p:clrMapOvr>
  <p:transition spd="slow"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1577253"/>
      </p:ext>
    </p:extLst>
  </p:cSld>
  <p:clrMapOvr>
    <a:masterClrMapping/>
  </p:clrMapOvr>
  <p:transition spd="slow"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9675795"/>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0951033"/>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7575794"/>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89857"/>
      </p:ext>
    </p:extLst>
  </p:cSld>
  <p:clrMapOvr>
    <a:masterClrMapping/>
  </p:clrMapOvr>
  <p:transition spd="slow" advTm="3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1457441"/>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996630"/>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1800667"/>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2927223"/>
      </p:ext>
    </p:extLst>
  </p:cSld>
  <p:clrMapOvr>
    <a:masterClrMapping/>
  </p:clrMapOvr>
  <p:transition spd="slow" advTm="3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95845"/>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761532"/>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5121A9-C96C-4B1F-957B-DFBFABA3AE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E7FCA7-4DFB-4DE2-8A22-B3CFC334DE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061945C-CD0A-45D1-915D-7228BB7E7A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990801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4FEA7-22D2-4223-9E2B-3159B2E05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858FB5C-2691-41BC-B7BE-53B238E0BA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DD740E3-4037-490C-A1EC-57658E608C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5827856"/>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FEF8DB-54BB-4C31-82F2-DFC5A70E6D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BAFBB57-85C7-4566-BE3B-78DD819407C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0390320"/>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E605D9-6EC8-4BA9-9554-A3CFA20A86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A714E5-0E57-4013-B14B-D963C970DDC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951861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7.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8.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6" cstate="print">
            <a:extLst>
              <a:ext uri="{BEBA8EAE-BF5A-486C-A8C5-ECC9F3942E4B}">
                <a14:imgProps xmlns:a14="http://schemas.microsoft.com/office/drawing/2010/main">
                  <a14:imgLayer r:embed="rId27">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28"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29"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4483331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a:t>
            </a:r>
            <a:endParaRPr lang="en-US" sz="3200" kern="0" smtClean="0">
              <a:solidFill>
                <a:srgbClr val="005279"/>
              </a:solidFill>
              <a:latin typeface="Arial" panose="020B0604020202020204" pitchFamily="34" charset="0"/>
              <a:cs typeface="Arial" panose="020B0604020202020204" pitchFamily="34" charset="0"/>
            </a:endParaRPr>
          </a:p>
          <a:p>
            <a:pPr lvl="0" algn="ctr">
              <a:defRPr/>
            </a:pPr>
            <a:r>
              <a:rPr lang="vi-VN" sz="3200" kern="0" smtClean="0">
                <a:solidFill>
                  <a:srgbClr val="005279"/>
                </a:solidFill>
                <a:latin typeface="Arial" panose="020B0604020202020204" pitchFamily="34" charset="0"/>
                <a:cs typeface="Arial" panose="020B0604020202020204" pitchFamily="34" charset="0"/>
              </a:rPr>
              <a:t>lớp </a:t>
            </a:r>
            <a:r>
              <a:rPr lang="vi-VN" sz="3200" kern="0" dirty="0">
                <a:solidFill>
                  <a:srgbClr val="005279"/>
                </a:solidFill>
                <a:latin typeface="Arial" panose="020B0604020202020204" pitchFamily="34" charset="0"/>
                <a:cs typeface="Arial" panose="020B0604020202020204" pitchFamily="34" charset="0"/>
              </a:rPr>
              <a:t>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11" name="任意多边形 15">
            <a:extLst>
              <a:ext uri="{FF2B5EF4-FFF2-40B4-BE49-F238E27FC236}">
                <a16:creationId xmlns:a16="http://schemas.microsoft.com/office/drawing/2014/main" id="{BD88D5F2-655A-9F0B-EB45-B7FFC7701B04}"/>
              </a:ext>
            </a:extLst>
          </p:cNvPr>
          <p:cNvSpPr/>
          <p:nvPr/>
        </p:nvSpPr>
        <p:spPr>
          <a:xfrm>
            <a:off x="1287623" y="1248420"/>
            <a:ext cx="9283961" cy="5168451"/>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18220186-E055-68EA-20C0-97E00DD4AF0C}"/>
              </a:ext>
            </a:extLst>
          </p:cNvPr>
          <p:cNvPicPr>
            <a:picLocks noChangeAspect="1"/>
          </p:cNvPicPr>
          <p:nvPr/>
        </p:nvPicPr>
        <p:blipFill>
          <a:blip r:embed="rId5"/>
          <a:stretch>
            <a:fillRect/>
          </a:stretch>
        </p:blipFill>
        <p:spPr>
          <a:xfrm>
            <a:off x="2858676" y="333789"/>
            <a:ext cx="6236749" cy="1396105"/>
          </a:xfrm>
          <a:prstGeom prst="rect">
            <a:avLst/>
          </a:prstGeom>
        </p:spPr>
      </p:pic>
      <p:grpSp>
        <p:nvGrpSpPr>
          <p:cNvPr id="50" name="组合 43">
            <a:extLst>
              <a:ext uri="{FF2B5EF4-FFF2-40B4-BE49-F238E27FC236}">
                <a16:creationId xmlns:a16="http://schemas.microsoft.com/office/drawing/2014/main" id="{29DD2633-57C0-4C47-9A15-A80F602B6238}"/>
              </a:ext>
            </a:extLst>
          </p:cNvPr>
          <p:cNvGrpSpPr/>
          <p:nvPr/>
        </p:nvGrpSpPr>
        <p:grpSpPr>
          <a:xfrm>
            <a:off x="1841202" y="1389864"/>
            <a:ext cx="1546825" cy="4705203"/>
            <a:chOff x="2102024" y="-1714093"/>
            <a:chExt cx="1143795" cy="3479248"/>
          </a:xfrm>
        </p:grpSpPr>
        <p:grpSp>
          <p:nvGrpSpPr>
            <p:cNvPr id="51" name="组合 44">
              <a:extLst>
                <a:ext uri="{FF2B5EF4-FFF2-40B4-BE49-F238E27FC236}">
                  <a16:creationId xmlns:a16="http://schemas.microsoft.com/office/drawing/2014/main" id="{86572136-F3A4-4D04-8251-7593E256DAEE}"/>
                </a:ext>
              </a:extLst>
            </p:cNvPr>
            <p:cNvGrpSpPr/>
            <p:nvPr/>
          </p:nvGrpSpPr>
          <p:grpSpPr>
            <a:xfrm>
              <a:off x="2102024" y="18263"/>
              <a:ext cx="1108721" cy="1746892"/>
              <a:chOff x="1547664" y="32770"/>
              <a:chExt cx="1217765" cy="1918701"/>
            </a:xfrm>
          </p:grpSpPr>
          <p:sp>
            <p:nvSpPr>
              <p:cNvPr id="55" name="任意多边形 48">
                <a:extLst>
                  <a:ext uri="{FF2B5EF4-FFF2-40B4-BE49-F238E27FC236}">
                    <a16:creationId xmlns:a16="http://schemas.microsoft.com/office/drawing/2014/main" id="{FF6AD4B6-1BA7-4EB6-82B2-E8908C77AE9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6" name="心形 49">
                <a:extLst>
                  <a:ext uri="{FF2B5EF4-FFF2-40B4-BE49-F238E27FC236}">
                    <a16:creationId xmlns:a16="http://schemas.microsoft.com/office/drawing/2014/main" id="{BA357307-7A35-4021-9EFF-E892A0447EFB}"/>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2" name="组合 45">
              <a:extLst>
                <a:ext uri="{FF2B5EF4-FFF2-40B4-BE49-F238E27FC236}">
                  <a16:creationId xmlns:a16="http://schemas.microsoft.com/office/drawing/2014/main" id="{CED5A280-7DB0-47D9-B3B7-6B07F5E0C215}"/>
                </a:ext>
              </a:extLst>
            </p:cNvPr>
            <p:cNvGrpSpPr/>
            <p:nvPr/>
          </p:nvGrpSpPr>
          <p:grpSpPr>
            <a:xfrm flipV="1">
              <a:off x="2137098" y="-1714093"/>
              <a:ext cx="1108721" cy="1746892"/>
              <a:chOff x="1547664" y="32770"/>
              <a:chExt cx="1217765" cy="1918701"/>
            </a:xfrm>
            <a:noFill/>
            <a:effectLst/>
          </p:grpSpPr>
          <p:sp>
            <p:nvSpPr>
              <p:cNvPr id="53" name="任意多边形 46">
                <a:extLst>
                  <a:ext uri="{FF2B5EF4-FFF2-40B4-BE49-F238E27FC236}">
                    <a16:creationId xmlns:a16="http://schemas.microsoft.com/office/drawing/2014/main" id="{6083C74B-9F88-4CBC-950B-99F3030F0E60}"/>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4" name="十六角星 47">
                <a:extLst>
                  <a:ext uri="{FF2B5EF4-FFF2-40B4-BE49-F238E27FC236}">
                    <a16:creationId xmlns:a16="http://schemas.microsoft.com/office/drawing/2014/main" id="{12F0A459-246D-4B47-8B26-A2E41D4AE71E}"/>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7" name="组合 42">
            <a:extLst>
              <a:ext uri="{FF2B5EF4-FFF2-40B4-BE49-F238E27FC236}">
                <a16:creationId xmlns:a16="http://schemas.microsoft.com/office/drawing/2014/main" id="{E3C7D676-6C06-4683-8D7B-C9BD86A2FB37}"/>
              </a:ext>
            </a:extLst>
          </p:cNvPr>
          <p:cNvGrpSpPr/>
          <p:nvPr/>
        </p:nvGrpSpPr>
        <p:grpSpPr>
          <a:xfrm>
            <a:off x="1826795" y="-868889"/>
            <a:ext cx="1546827" cy="4705203"/>
            <a:chOff x="2102023" y="-1714093"/>
            <a:chExt cx="1143796" cy="3479248"/>
          </a:xfrm>
        </p:grpSpPr>
        <p:grpSp>
          <p:nvGrpSpPr>
            <p:cNvPr id="58" name="组合 38">
              <a:extLst>
                <a:ext uri="{FF2B5EF4-FFF2-40B4-BE49-F238E27FC236}">
                  <a16:creationId xmlns:a16="http://schemas.microsoft.com/office/drawing/2014/main" id="{ED15C75B-FB70-4BFE-AB40-D20DCD97E9B0}"/>
                </a:ext>
              </a:extLst>
            </p:cNvPr>
            <p:cNvGrpSpPr/>
            <p:nvPr/>
          </p:nvGrpSpPr>
          <p:grpSpPr>
            <a:xfrm>
              <a:off x="2102023" y="18263"/>
              <a:ext cx="1108720" cy="1746892"/>
              <a:chOff x="1547663" y="32770"/>
              <a:chExt cx="1217764" cy="1918701"/>
            </a:xfrm>
          </p:grpSpPr>
          <p:sp>
            <p:nvSpPr>
              <p:cNvPr id="62" name="任意多边形 2">
                <a:extLst>
                  <a:ext uri="{FF2B5EF4-FFF2-40B4-BE49-F238E27FC236}">
                    <a16:creationId xmlns:a16="http://schemas.microsoft.com/office/drawing/2014/main" id="{5BCC95A6-3B3D-47CF-8FF7-1FBBD7CE5DDA}"/>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3" name="心形 37">
                <a:extLst>
                  <a:ext uri="{FF2B5EF4-FFF2-40B4-BE49-F238E27FC236}">
                    <a16:creationId xmlns:a16="http://schemas.microsoft.com/office/drawing/2014/main" id="{1C15AFD4-0DB7-493B-B95D-DF5CA3BB5F99}"/>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9" name="组合 39">
              <a:extLst>
                <a:ext uri="{FF2B5EF4-FFF2-40B4-BE49-F238E27FC236}">
                  <a16:creationId xmlns:a16="http://schemas.microsoft.com/office/drawing/2014/main" id="{0D4D098B-AA4C-4793-AABF-842A28F9FBC3}"/>
                </a:ext>
              </a:extLst>
            </p:cNvPr>
            <p:cNvGrpSpPr/>
            <p:nvPr/>
          </p:nvGrpSpPr>
          <p:grpSpPr>
            <a:xfrm flipV="1">
              <a:off x="2137098" y="-1714093"/>
              <a:ext cx="1108721" cy="1746892"/>
              <a:chOff x="1547664" y="32770"/>
              <a:chExt cx="1217765" cy="1918701"/>
            </a:xfrm>
            <a:noFill/>
            <a:effectLst/>
          </p:grpSpPr>
          <p:sp>
            <p:nvSpPr>
              <p:cNvPr id="60" name="任意多边形 40">
                <a:extLst>
                  <a:ext uri="{FF2B5EF4-FFF2-40B4-BE49-F238E27FC236}">
                    <a16:creationId xmlns:a16="http://schemas.microsoft.com/office/drawing/2014/main" id="{69B68A39-0DA3-4265-A95D-19DBD8293318}"/>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1" name="十六角星 41">
                <a:extLst>
                  <a:ext uri="{FF2B5EF4-FFF2-40B4-BE49-F238E27FC236}">
                    <a16:creationId xmlns:a16="http://schemas.microsoft.com/office/drawing/2014/main" id="{B8C652FC-24BD-4101-A0B7-A7963B8C671A}"/>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4" name="组合 50">
            <a:extLst>
              <a:ext uri="{FF2B5EF4-FFF2-40B4-BE49-F238E27FC236}">
                <a16:creationId xmlns:a16="http://schemas.microsoft.com/office/drawing/2014/main" id="{6FA49CC2-55C8-48C1-A641-C21E74AAD59B}"/>
              </a:ext>
            </a:extLst>
          </p:cNvPr>
          <p:cNvGrpSpPr/>
          <p:nvPr/>
        </p:nvGrpSpPr>
        <p:grpSpPr>
          <a:xfrm>
            <a:off x="3711197" y="4666388"/>
            <a:ext cx="6172041" cy="1309461"/>
            <a:chOff x="2110311" y="1299909"/>
            <a:chExt cx="8093095" cy="1127395"/>
          </a:xfrm>
        </p:grpSpPr>
        <p:sp>
          <p:nvSpPr>
            <p:cNvPr id="65" name="圆角矩形 1">
              <a:extLst>
                <a:ext uri="{FF2B5EF4-FFF2-40B4-BE49-F238E27FC236}">
                  <a16:creationId xmlns:a16="http://schemas.microsoft.com/office/drawing/2014/main" id="{4506C0B7-4F5B-4FFA-AEA0-4DAA0828E2F4}"/>
                </a:ext>
              </a:extLst>
            </p:cNvPr>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cs typeface="+mn-cs"/>
              </a:endParaRPr>
            </a:p>
          </p:txBody>
        </p:sp>
        <p:sp>
          <p:nvSpPr>
            <p:cNvPr id="66" name="矩形 52">
              <a:extLst>
                <a:ext uri="{FF2B5EF4-FFF2-40B4-BE49-F238E27FC236}">
                  <a16:creationId xmlns:a16="http://schemas.microsoft.com/office/drawing/2014/main" id="{8AF29813-617D-43CA-BDB2-19D10B5A2961}"/>
                </a:ext>
              </a:extLst>
            </p:cNvPr>
            <p:cNvSpPr/>
            <p:nvPr/>
          </p:nvSpPr>
          <p:spPr>
            <a:xfrm>
              <a:off x="2397972" y="1299909"/>
              <a:ext cx="7805434" cy="1127395"/>
            </a:xfrm>
            <a:prstGeom prst="rect">
              <a:avLst/>
            </a:prstGeom>
          </p:spPr>
          <p:txBody>
            <a:bodyPr wrap="square">
              <a:spAutoFit/>
            </a:bodyPr>
            <a:lstStyle/>
            <a:p>
              <a:pPr lvl="0" algn="ctr" defTabSz="1219170">
                <a:lnSpc>
                  <a:spcPct val="130000"/>
                </a:lnSpc>
                <a:defRPr/>
              </a:pPr>
              <a:r>
                <a:rPr lang="en-US" sz="3200" dirty="0" err="1">
                  <a:solidFill>
                    <a:prstClr val="black"/>
                  </a:solidFill>
                  <a:latin typeface="Cambria" panose="02040503050406030204" pitchFamily="18" charset="0"/>
                </a:rPr>
                <a:t>Nêu</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được ý tưởng trang trí, lao động vệ sinh lớp học</a:t>
              </a:r>
              <a:r>
                <a:rPr lang="en-US" sz="3200" dirty="0">
                  <a:solidFill>
                    <a:prstClr val="black"/>
                  </a:solidFill>
                  <a:latin typeface="Cambria" panose="02040503050406030204" pitchFamily="18" charset="0"/>
                </a:rPr>
                <a:t>.</a:t>
              </a:r>
              <a:endParaRPr kumimoji="0" lang="zh-CN" altLang="en-US" sz="36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cs typeface="+mn-cs"/>
              </a:endParaRPr>
            </a:p>
          </p:txBody>
        </p:sp>
      </p:grpSp>
      <p:sp>
        <p:nvSpPr>
          <p:cNvPr id="67" name="圆角矩形 1">
            <a:extLst>
              <a:ext uri="{FF2B5EF4-FFF2-40B4-BE49-F238E27FC236}">
                <a16:creationId xmlns:a16="http://schemas.microsoft.com/office/drawing/2014/main" id="{9869554A-5B03-441F-8BA8-9D7E2F2F7136}"/>
              </a:ext>
            </a:extLst>
          </p:cNvPr>
          <p:cNvSpPr/>
          <p:nvPr/>
        </p:nvSpPr>
        <p:spPr>
          <a:xfrm>
            <a:off x="3756996" y="2512113"/>
            <a:ext cx="6113637" cy="124018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lvl="0" algn="ctr" defTabSz="1219170" fontAlgn="base">
              <a:spcBef>
                <a:spcPct val="0"/>
              </a:spcBef>
              <a:spcAft>
                <a:spcPct val="0"/>
              </a:spcAf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200" dirty="0" err="1">
                <a:solidFill>
                  <a:prstClr val="black"/>
                </a:solidFill>
                <a:latin typeface="Cambria" panose="02040503050406030204" pitchFamily="18" charset="0"/>
              </a:rPr>
              <a:t>Nêu</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được </a:t>
            </a:r>
            <a:r>
              <a:rPr lang="en-US" sz="3200" dirty="0" err="1">
                <a:solidFill>
                  <a:prstClr val="black"/>
                </a:solidFill>
                <a:latin typeface="Cambria" panose="02040503050406030204" pitchFamily="18" charset="0"/>
              </a:rPr>
              <a:t>những</a:t>
            </a:r>
            <a:r>
              <a:rPr lang="en-US" sz="3200" dirty="0">
                <a:solidFill>
                  <a:prstClr val="black"/>
                </a:solidFill>
                <a:latin typeface="Cambria" panose="02040503050406030204" pitchFamily="18" charset="0"/>
              </a:rPr>
              <a:t> </a:t>
            </a:r>
            <a:r>
              <a:rPr lang="en-US" sz="3200" dirty="0" err="1">
                <a:solidFill>
                  <a:prstClr val="black"/>
                </a:solidFill>
                <a:latin typeface="Cambria" panose="02040503050406030204" pitchFamily="18" charset="0"/>
              </a:rPr>
              <a:t>đặc</a:t>
            </a:r>
            <a:r>
              <a:rPr lang="en-US" sz="3200" dirty="0">
                <a:solidFill>
                  <a:prstClr val="black"/>
                </a:solidFill>
                <a:latin typeface="Cambria" panose="02040503050406030204" pitchFamily="18" charset="0"/>
              </a:rPr>
              <a:t> </a:t>
            </a:r>
            <a:r>
              <a:rPr lang="en-US" sz="3200" dirty="0" err="1">
                <a:solidFill>
                  <a:prstClr val="black"/>
                </a:solidFill>
                <a:latin typeface="Cambria" panose="02040503050406030204" pitchFamily="18" charset="0"/>
              </a:rPr>
              <a:t>điểm</a:t>
            </a:r>
            <a:r>
              <a:rPr lang="en-US" sz="3200" dirty="0">
                <a:solidFill>
                  <a:prstClr val="black"/>
                </a:solidFill>
                <a:latin typeface="Cambria" panose="02040503050406030204" pitchFamily="18" charset="0"/>
              </a:rPr>
              <a:t> </a:t>
            </a:r>
            <a:r>
              <a:rPr lang="en-US" sz="3200" dirty="0" err="1">
                <a:solidFill>
                  <a:prstClr val="black"/>
                </a:solidFill>
                <a:latin typeface="Cambria" panose="02040503050406030204" pitchFamily="18" charset="0"/>
              </a:rPr>
              <a:t>lớp</a:t>
            </a:r>
            <a:r>
              <a:rPr lang="en-US" sz="3200" dirty="0">
                <a:solidFill>
                  <a:prstClr val="black"/>
                </a:solidFill>
                <a:latin typeface="Cambria" panose="02040503050406030204" pitchFamily="18" charset="0"/>
              </a:rPr>
              <a:t> </a:t>
            </a:r>
            <a:r>
              <a:rPr lang="en-US" sz="3200" dirty="0" err="1">
                <a:solidFill>
                  <a:prstClr val="black"/>
                </a:solidFill>
                <a:latin typeface="Cambria" panose="02040503050406030204" pitchFamily="18" charset="0"/>
              </a:rPr>
              <a:t>học</a:t>
            </a:r>
            <a:r>
              <a:rPr lang="en-US" sz="3200" dirty="0">
                <a:solidFill>
                  <a:prstClr val="black"/>
                </a:solidFill>
                <a:latin typeface="Cambria" panose="02040503050406030204" pitchFamily="18" charset="0"/>
              </a:rPr>
              <a:t>.</a:t>
            </a:r>
            <a:endParaRPr kumimoji="0" lang="zh-CN" altLang="en-US" sz="4800" b="0" i="0" u="none" strike="noStrike" kern="0" cap="none" spc="0" normalizeH="0" baseline="0" noProof="0" dirty="0">
              <a:ln>
                <a:noFill/>
              </a:ln>
              <a:solidFill>
                <a:srgbClr val="002060"/>
              </a:solidFill>
              <a:effectLst/>
              <a:uLnTx/>
              <a:uFillTx/>
              <a:latin typeface="Calibri"/>
              <a:ea typeface="华康方圆体W7(P)" pitchFamily="82" charset="-122"/>
              <a:cs typeface="+mn-cs"/>
            </a:endParaRPr>
          </a:p>
        </p:txBody>
      </p:sp>
    </p:spTree>
    <p:extLst>
      <p:ext uri="{BB962C8B-B14F-4D97-AF65-F5344CB8AC3E}">
        <p14:creationId xmlns:p14="http://schemas.microsoft.com/office/powerpoint/2010/main" val="2055733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750" fill="hold"/>
                                        <p:tgtEl>
                                          <p:spTgt spid="57"/>
                                        </p:tgtEl>
                                        <p:attrNameLst>
                                          <p:attrName>ppt_w</p:attrName>
                                        </p:attrNameLst>
                                      </p:cBhvr>
                                      <p:tavLst>
                                        <p:tav tm="0">
                                          <p:val>
                                            <p:fltVal val="0"/>
                                          </p:val>
                                        </p:tav>
                                        <p:tav tm="100000">
                                          <p:val>
                                            <p:strVal val="#ppt_w"/>
                                          </p:val>
                                        </p:tav>
                                      </p:tavLst>
                                    </p:anim>
                                    <p:anim calcmode="lin" valueType="num">
                                      <p:cBhvr>
                                        <p:cTn id="12" dur="750" fill="hold"/>
                                        <p:tgtEl>
                                          <p:spTgt spid="57"/>
                                        </p:tgtEl>
                                        <p:attrNameLst>
                                          <p:attrName>ppt_h</p:attrName>
                                        </p:attrNameLst>
                                      </p:cBhvr>
                                      <p:tavLst>
                                        <p:tav tm="0">
                                          <p:val>
                                            <p:fltVal val="0"/>
                                          </p:val>
                                        </p:tav>
                                        <p:tav tm="100000">
                                          <p:val>
                                            <p:strVal val="#ppt_h"/>
                                          </p:val>
                                        </p:tav>
                                      </p:tavLst>
                                    </p:anim>
                                    <p:anim calcmode="lin" valueType="num">
                                      <p:cBhvr>
                                        <p:cTn id="13" dur="750" fill="hold"/>
                                        <p:tgtEl>
                                          <p:spTgt spid="57"/>
                                        </p:tgtEl>
                                        <p:attrNameLst>
                                          <p:attrName>style.rotation</p:attrName>
                                        </p:attrNameLst>
                                      </p:cBhvr>
                                      <p:tavLst>
                                        <p:tav tm="0">
                                          <p:val>
                                            <p:fltVal val="90"/>
                                          </p:val>
                                        </p:tav>
                                        <p:tav tm="100000">
                                          <p:val>
                                            <p:fltVal val="0"/>
                                          </p:val>
                                        </p:tav>
                                      </p:tavLst>
                                    </p:anim>
                                    <p:animEffect transition="in" filter="fade">
                                      <p:cBhvr>
                                        <p:cTn id="14" dur="750"/>
                                        <p:tgtEl>
                                          <p:spTgt spid="5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barn(inVertical)">
                                      <p:cBhvr>
                                        <p:cTn id="17" dur="500"/>
                                        <p:tgtEl>
                                          <p:spTgt spid="67"/>
                                        </p:tgtEl>
                                      </p:cBhvr>
                                    </p:animEffect>
                                  </p:childTnLst>
                                </p:cTn>
                              </p:par>
                            </p:childTnLst>
                          </p:cTn>
                        </p:par>
                        <p:par>
                          <p:cTn id="18" fill="hold">
                            <p:stCondLst>
                              <p:cond delay="1250"/>
                            </p:stCondLst>
                            <p:childTnLst>
                              <p:par>
                                <p:cTn id="19" presetID="31"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750" fill="hold"/>
                                        <p:tgtEl>
                                          <p:spTgt spid="50"/>
                                        </p:tgtEl>
                                        <p:attrNameLst>
                                          <p:attrName>ppt_w</p:attrName>
                                        </p:attrNameLst>
                                      </p:cBhvr>
                                      <p:tavLst>
                                        <p:tav tm="0">
                                          <p:val>
                                            <p:fltVal val="0"/>
                                          </p:val>
                                        </p:tav>
                                        <p:tav tm="100000">
                                          <p:val>
                                            <p:strVal val="#ppt_w"/>
                                          </p:val>
                                        </p:tav>
                                      </p:tavLst>
                                    </p:anim>
                                    <p:anim calcmode="lin" valueType="num">
                                      <p:cBhvr>
                                        <p:cTn id="22" dur="750" fill="hold"/>
                                        <p:tgtEl>
                                          <p:spTgt spid="50"/>
                                        </p:tgtEl>
                                        <p:attrNameLst>
                                          <p:attrName>ppt_h</p:attrName>
                                        </p:attrNameLst>
                                      </p:cBhvr>
                                      <p:tavLst>
                                        <p:tav tm="0">
                                          <p:val>
                                            <p:fltVal val="0"/>
                                          </p:val>
                                        </p:tav>
                                        <p:tav tm="100000">
                                          <p:val>
                                            <p:strVal val="#ppt_h"/>
                                          </p:val>
                                        </p:tav>
                                      </p:tavLst>
                                    </p:anim>
                                    <p:anim calcmode="lin" valueType="num">
                                      <p:cBhvr>
                                        <p:cTn id="23" dur="750" fill="hold"/>
                                        <p:tgtEl>
                                          <p:spTgt spid="50"/>
                                        </p:tgtEl>
                                        <p:attrNameLst>
                                          <p:attrName>style.rotation</p:attrName>
                                        </p:attrNameLst>
                                      </p:cBhvr>
                                      <p:tavLst>
                                        <p:tav tm="0">
                                          <p:val>
                                            <p:fltVal val="90"/>
                                          </p:val>
                                        </p:tav>
                                        <p:tav tm="100000">
                                          <p:val>
                                            <p:fltVal val="0"/>
                                          </p:val>
                                        </p:tav>
                                      </p:tavLst>
                                    </p:anim>
                                    <p:animEffect transition="in" filter="fade">
                                      <p:cBhvr>
                                        <p:cTn id="24" dur="750"/>
                                        <p:tgtEl>
                                          <p:spTgt spid="5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left)">
                                      <p:cBhvr>
                                        <p:cTn id="28" dur="1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5"/>
          <a:stretch>
            <a:fillRect/>
          </a:stretch>
        </p:blipFill>
        <p:spPr>
          <a:xfrm>
            <a:off x="2648048" y="1978026"/>
            <a:ext cx="9254530" cy="1450974"/>
          </a:xfrm>
          <a:prstGeom prst="rect">
            <a:avLst/>
          </a:prstGeom>
        </p:spPr>
      </p:pic>
      <p:pic>
        <p:nvPicPr>
          <p:cNvPr id="4" name="Picture 3">
            <a:extLst>
              <a:ext uri="{FF2B5EF4-FFF2-40B4-BE49-F238E27FC236}">
                <a16:creationId xmlns:a16="http://schemas.microsoft.com/office/drawing/2014/main" id="{03A2D680-4D97-4A1E-9EEA-8B15C502E09B}"/>
              </a:ext>
            </a:extLst>
          </p:cNvPr>
          <p:cNvPicPr>
            <a:picLocks noChangeAspect="1"/>
          </p:cNvPicPr>
          <p:nvPr/>
        </p:nvPicPr>
        <p:blipFill>
          <a:blip r:embed="rId6"/>
          <a:stretch>
            <a:fillRect/>
          </a:stretch>
        </p:blipFill>
        <p:spPr>
          <a:xfrm>
            <a:off x="1328822" y="1434155"/>
            <a:ext cx="1664352" cy="191431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pPr algn="ctr"/>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quan</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sát</a:t>
            </a:r>
            <a:r>
              <a:rPr lang="en-US" sz="3200" dirty="0" smtClean="0">
                <a:solidFill>
                  <a:schemeClr val="bg1"/>
                </a:solidFill>
                <a:latin typeface="Arial" panose="020B0604020202020204" pitchFamily="34" charset="0"/>
                <a:cs typeface="Arial" panose="020B0604020202020204" pitchFamily="34" charset="0"/>
              </a:rPr>
              <a:t> </a:t>
            </a:r>
            <a:r>
              <a:rPr lang="vi-VN" sz="3200" dirty="0" smtClean="0">
                <a:solidFill>
                  <a:schemeClr val="bg1"/>
                </a:solidFill>
                <a:latin typeface="Arial" panose="020B0604020202020204" pitchFamily="34" charset="0"/>
                <a:cs typeface="Arial" panose="020B0604020202020204" pitchFamily="34" charset="0"/>
              </a:rPr>
              <a:t>lớp </a:t>
            </a:r>
            <a:r>
              <a:rPr lang="vi-VN" sz="3200" dirty="0">
                <a:solidFill>
                  <a:schemeClr val="bg1"/>
                </a:solidFill>
                <a:latin typeface="Arial" panose="020B0604020202020204" pitchFamily="34" charset="0"/>
                <a:cs typeface="Arial" panose="020B0604020202020204" pitchFamily="34" charset="0"/>
              </a:rPr>
              <a:t>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8100060"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Nếu nhắm mắt lại thì </a:t>
            </a:r>
            <a:r>
              <a:rPr lang="vi-VN" sz="4000" kern="0" dirty="0" smtClean="0">
                <a:solidFill>
                  <a:srgbClr val="005279"/>
                </a:solidFill>
                <a:latin typeface="Arial" panose="020B0604020202020204" pitchFamily="34" charset="0"/>
                <a:cs typeface="Arial" panose="020B0604020202020204" pitchFamily="34" charset="0"/>
              </a:rPr>
              <a:t>em</a:t>
            </a:r>
            <a:endParaRPr lang="en-US" sz="4000" kern="0" dirty="0" smtClean="0">
              <a:solidFill>
                <a:srgbClr val="005279"/>
              </a:solidFill>
              <a:latin typeface="Arial" panose="020B0604020202020204" pitchFamily="34" charset="0"/>
              <a:cs typeface="Arial" panose="020B0604020202020204" pitchFamily="34" charset="0"/>
            </a:endParaRPr>
          </a:p>
          <a:p>
            <a:pPr lvl="0" algn="ctr">
              <a:defRPr/>
            </a:pPr>
            <a:r>
              <a:rPr lang="vi-VN" sz="4000" kern="0" dirty="0" smtClean="0">
                <a:solidFill>
                  <a:srgbClr val="005279"/>
                </a:solidFill>
                <a:latin typeface="Arial" panose="020B0604020202020204" pitchFamily="34" charset="0"/>
                <a:cs typeface="Arial" panose="020B0604020202020204" pitchFamily="34" charset="0"/>
              </a:rPr>
              <a:t> </a:t>
            </a:r>
            <a:r>
              <a:rPr lang="vi-VN" sz="4000" kern="0" dirty="0">
                <a:solidFill>
                  <a:srgbClr val="005279"/>
                </a:solidFill>
                <a:latin typeface="Arial" panose="020B0604020202020204" pitchFamily="34" charset="0"/>
                <a:cs typeface="Arial" panose="020B0604020202020204" pitchFamily="34" charset="0"/>
              </a:rPr>
              <a:t>tưởng tượng ngay </a:t>
            </a:r>
            <a:r>
              <a:rPr lang="vi-VN" sz="4000" kern="0" dirty="0" smtClean="0">
                <a:solidFill>
                  <a:srgbClr val="005279"/>
                </a:solidFill>
                <a:latin typeface="Arial" panose="020B0604020202020204" pitchFamily="34" charset="0"/>
                <a:cs typeface="Arial" panose="020B0604020202020204" pitchFamily="34" charset="0"/>
              </a:rPr>
              <a:t>ra</a:t>
            </a:r>
            <a:endParaRPr lang="en-US" sz="4000" kern="0" dirty="0" smtClean="0">
              <a:solidFill>
                <a:srgbClr val="005279"/>
              </a:solidFill>
              <a:latin typeface="Arial" panose="020B0604020202020204" pitchFamily="34" charset="0"/>
              <a:cs typeface="Arial" panose="020B0604020202020204" pitchFamily="34" charset="0"/>
            </a:endParaRPr>
          </a:p>
          <a:p>
            <a:pPr lvl="0" algn="ctr">
              <a:defRPr/>
            </a:pPr>
            <a:r>
              <a:rPr lang="vi-VN" sz="4000" kern="0" dirty="0" smtClean="0">
                <a:solidFill>
                  <a:srgbClr val="005279"/>
                </a:solidFill>
                <a:latin typeface="Arial" panose="020B0604020202020204" pitchFamily="34" charset="0"/>
                <a:cs typeface="Arial" panose="020B0604020202020204" pitchFamily="34" charset="0"/>
              </a:rPr>
              <a:t> </a:t>
            </a:r>
            <a:r>
              <a:rPr lang="vi-VN" sz="4000" kern="0" dirty="0">
                <a:solidFill>
                  <a:srgbClr val="005279"/>
                </a:solidFill>
                <a:latin typeface="Arial" panose="020B0604020202020204" pitchFamily="34" charset="0"/>
                <a:cs typeface="Arial" panose="020B0604020202020204" pitchFamily="34" charset="0"/>
              </a:rPr>
              <a:t>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261</Words>
  <Application>Microsoft Office PowerPoint</Application>
  <PresentationFormat>Widescreen</PresentationFormat>
  <Paragraphs>29</Paragraphs>
  <Slides>17</Slides>
  <Notes>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Arial</vt:lpstr>
      <vt:lpstr>Calibri</vt:lpstr>
      <vt:lpstr>Cambria</vt:lpstr>
      <vt:lpstr>等线</vt:lpstr>
      <vt:lpstr>等线 Light</vt:lpstr>
      <vt:lpstr>Georgia</vt:lpstr>
      <vt:lpstr>Times New Roman</vt:lpstr>
      <vt:lpstr>仓耳今楷05-6763 W05</vt:lpstr>
      <vt:lpstr>华康方圆体W7(P)</vt:lpstr>
      <vt:lpstr>字魂105号-简雅黑</vt:lpstr>
      <vt:lpstr>字魂58号-创中黑</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28</cp:revision>
  <dcterms:created xsi:type="dcterms:W3CDTF">2022-07-19T22:38:53Z</dcterms:created>
  <dcterms:modified xsi:type="dcterms:W3CDTF">2025-10-28T23:15:05Z</dcterms:modified>
</cp:coreProperties>
</file>