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4" r:id="rId2"/>
    <p:sldId id="350" r:id="rId3"/>
    <p:sldId id="305" r:id="rId4"/>
    <p:sldId id="306" r:id="rId5"/>
    <p:sldId id="367" r:id="rId6"/>
    <p:sldId id="258" r:id="rId7"/>
    <p:sldId id="260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17" r:id="rId16"/>
    <p:sldId id="318" r:id="rId17"/>
    <p:sldId id="319" r:id="rId18"/>
    <p:sldId id="320" r:id="rId19"/>
    <p:sldId id="321" r:id="rId20"/>
    <p:sldId id="360" r:id="rId21"/>
    <p:sldId id="357" r:id="rId22"/>
    <p:sldId id="361" r:id="rId23"/>
    <p:sldId id="359" r:id="rId24"/>
    <p:sldId id="358" r:id="rId25"/>
    <p:sldId id="327" r:id="rId26"/>
    <p:sldId id="328" r:id="rId27"/>
    <p:sldId id="375" r:id="rId28"/>
    <p:sldId id="376" r:id="rId29"/>
    <p:sldId id="377" r:id="rId30"/>
    <p:sldId id="378" r:id="rId31"/>
    <p:sldId id="379" r:id="rId32"/>
    <p:sldId id="380" r:id="rId33"/>
    <p:sldId id="335" r:id="rId34"/>
    <p:sldId id="336" r:id="rId35"/>
    <p:sldId id="337" r:id="rId36"/>
    <p:sldId id="338" r:id="rId37"/>
    <p:sldId id="339" r:id="rId38"/>
    <p:sldId id="340" r:id="rId39"/>
    <p:sldId id="356" r:id="rId40"/>
    <p:sldId id="344" r:id="rId41"/>
    <p:sldId id="342" r:id="rId42"/>
    <p:sldId id="345" r:id="rId43"/>
    <p:sldId id="343" r:id="rId44"/>
    <p:sldId id="346" r:id="rId45"/>
    <p:sldId id="347" r:id="rId46"/>
    <p:sldId id="348" r:id="rId47"/>
    <p:sldId id="349" r:id="rId48"/>
    <p:sldId id="30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AB0AAD31-19BD-4DF9-BE58-D616C4BB7F1D}"/>
    <pc:docChg chg="addSld delSld modSld modMainMaster">
      <pc:chgData name="Phan Van Rieu (Hugo)" userId="032e726b-b6b7-45df-b0ca-e82fb010a48a" providerId="ADAL" clId="{AB0AAD31-19BD-4DF9-BE58-D616C4BB7F1D}" dt="2024-06-16T19:56:54.603" v="38" actId="20577"/>
      <pc:docMkLst>
        <pc:docMk/>
      </pc:docMkLst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25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260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AB0AAD31-19BD-4DF9-BE58-D616C4BB7F1D}" dt="2024-06-16T16:45:06.350" v="2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378981765" sldId="30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984877134" sldId="304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650156410" sldId="31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5356542" sldId="319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770940671" sldId="320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948640966" sldId="32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274071634" sldId="32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663365074" sldId="323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349317174" sldId="32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804929242" sldId="32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091223360" sldId="32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3043564" sldId="33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47608924" sldId="33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389988136" sldId="337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924732891" sldId="338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032588525" sldId="339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226587800" sldId="34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642663595" sldId="342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461300090" sldId="343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085456839" sldId="344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AB0AAD31-19BD-4DF9-BE58-D616C4BB7F1D}" dt="2024-06-16T19:56:54.603" v="38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AB0AAD31-19BD-4DF9-BE58-D616C4BB7F1D}" dt="2024-06-16T19:56:54.603" v="38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AB0AAD31-19BD-4DF9-BE58-D616C4BB7F1D}" dt="2024-06-16T16:45:04.020" v="1"/>
        <pc:sldMkLst>
          <pc:docMk/>
          <pc:sldMk cId="1757500116" sldId="34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475308807" sldId="35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184350354" sldId="35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942664258" sldId="356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28448556" sldId="35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067560885" sldId="35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025859197" sldId="35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78761061" sldId="36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84464811" sldId="36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0" sldId="36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228066487" sldId="368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40649210" sldId="36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694409565" sldId="370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114287911" sldId="371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137105759" sldId="372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481597952" sldId="373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128094790" sldId="37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980977244" sldId="375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4157573923" sldId="375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73482870" sldId="37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59959551" sldId="37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57699645" sldId="37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1984673312" sldId="377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905874431" sldId="37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148995479" sldId="37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580866170" sldId="37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3182228130" sldId="379"/>
        </pc:sldMkLst>
      </pc:sldChg>
      <pc:sldChg chg="add">
        <pc:chgData name="Phan Van Rieu (Hugo)" userId="032e726b-b6b7-45df-b0ca-e82fb010a48a" providerId="ADAL" clId="{AB0AAD31-19BD-4DF9-BE58-D616C4BB7F1D}" dt="2024-06-16T16:45:04.020" v="1"/>
        <pc:sldMkLst>
          <pc:docMk/>
          <pc:sldMk cId="2887556899" sldId="38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37596749" sldId="38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559531595" sldId="38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634434774" sldId="38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686978000" sldId="383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603820334" sldId="384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633107485" sldId="385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741948893" sldId="386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4249269988" sldId="387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050691248" sldId="388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993828554" sldId="389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932105736" sldId="390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3572039380" sldId="391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1393461568" sldId="392"/>
        </pc:sldMkLst>
      </pc:sldChg>
      <pc:sldChg chg="del">
        <pc:chgData name="Phan Van Rieu (Hugo)" userId="032e726b-b6b7-45df-b0ca-e82fb010a48a" providerId="ADAL" clId="{AB0AAD31-19BD-4DF9-BE58-D616C4BB7F1D}" dt="2024-06-16T16:44:45.202" v="0" actId="47"/>
        <pc:sldMkLst>
          <pc:docMk/>
          <pc:sldMk cId="2649079453" sldId="393"/>
        </pc:sldMkLst>
      </pc:sldChg>
      <pc:sldMasterChg chg="modSp mod delSldLayout">
        <pc:chgData name="Phan Van Rieu (Hugo)" userId="032e726b-b6b7-45df-b0ca-e82fb010a48a" providerId="ADAL" clId="{AB0AAD31-19BD-4DF9-BE58-D616C4BB7F1D}" dt="2024-06-16T16:54:28.107" v="34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AB0AAD31-19BD-4DF9-BE58-D616C4BB7F1D}" dt="2024-06-16T16:54:28.107" v="34" actId="20577"/>
          <ac:spMkLst>
            <pc:docMk/>
            <pc:sldMasterMk cId="1318186830" sldId="2147483648"/>
            <ac:spMk id="10" creationId="{00000000-0000-0000-0000-000000000000}"/>
          </ac:spMkLst>
        </pc:sp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768906744" sldId="2147483669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1719015382" sldId="2147483670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380131687" sldId="2147483671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30780137" sldId="2147483672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3399355136" sldId="2147483673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242278645" sldId="2147483675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037236229" sldId="2147483676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027758801" sldId="2147483677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13952883" sldId="2147483679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206119332" sldId="2147483681"/>
          </pc:sldLayoutMkLst>
        </pc:sldLayoutChg>
        <pc:sldLayoutChg chg="del">
          <pc:chgData name="Phan Van Rieu (Hugo)" userId="032e726b-b6b7-45df-b0ca-e82fb010a48a" providerId="ADAL" clId="{AB0AAD31-19BD-4DF9-BE58-D616C4BB7F1D}" dt="2024-06-16T16:44:45.202" v="0" actId="47"/>
          <pc:sldLayoutMkLst>
            <pc:docMk/>
            <pc:sldMasterMk cId="1318186830" sldId="2147483648"/>
            <pc:sldLayoutMk cId="470383875" sldId="2147483682"/>
          </pc:sldLayoutMkLst>
        </pc:sldLayoutChg>
      </pc:sldMasterChg>
    </pc:docChg>
  </pc:docChgLst>
  <pc:docChgLst>
    <pc:chgData name="Phan Van Rieu (Hugo)" userId="032e726b-b6b7-45df-b0ca-e82fb010a48a" providerId="ADAL" clId="{1EE07B5F-CFF4-4E73-B47B-A7732DCF017B}"/>
    <pc:docChg chg="custSel modSld">
      <pc:chgData name="Phan Van Rieu (Hugo)" userId="032e726b-b6b7-45df-b0ca-e82fb010a48a" providerId="ADAL" clId="{1EE07B5F-CFF4-4E73-B47B-A7732DCF017B}" dt="2024-07-16T05:18:04.717" v="0" actId="478"/>
      <pc:docMkLst>
        <pc:docMk/>
      </pc:docMkLst>
      <pc:sldChg chg="delSp mod">
        <pc:chgData name="Phan Van Rieu (Hugo)" userId="032e726b-b6b7-45df-b0ca-e82fb010a48a" providerId="ADAL" clId="{1EE07B5F-CFF4-4E73-B47B-A7732DCF017B}" dt="2024-07-16T05:18:04.717" v="0" actId="478"/>
        <pc:sldMkLst>
          <pc:docMk/>
          <pc:sldMk cId="1770940671" sldId="320"/>
        </pc:sldMkLst>
        <pc:spChg chg="del">
          <ac:chgData name="Phan Van Rieu (Hugo)" userId="032e726b-b6b7-45df-b0ca-e82fb010a48a" providerId="ADAL" clId="{1EE07B5F-CFF4-4E73-B47B-A7732DCF017B}" dt="2024-07-16T05:18:04.717" v="0" actId="478"/>
          <ac:spMkLst>
            <pc:docMk/>
            <pc:sldMk cId="1770940671" sldId="320"/>
            <ac:spMk id="17" creationId="{00000000-0000-0000-0000-000000000000}"/>
          </ac:spMkLst>
        </pc:spChg>
      </pc:sldChg>
    </pc:docChg>
  </pc:docChgLst>
  <pc:docChgLst>
    <pc:chgData name="Phan Van Rieu (Hugo)" userId="032e726b-b6b7-45df-b0ca-e82fb010a48a" providerId="ADAL" clId="{5F8E3265-B5E4-4D22-BEAA-141E728C173D}"/>
    <pc:docChg chg="undo custSel delSld modSld">
      <pc:chgData name="Phan Van Rieu (Hugo)" userId="032e726b-b6b7-45df-b0ca-e82fb010a48a" providerId="ADAL" clId="{5F8E3265-B5E4-4D22-BEAA-141E728C173D}" dt="2024-05-26T09:43:36.811" v="34" actId="20577"/>
      <pc:docMkLst>
        <pc:docMk/>
      </pc:docMkLst>
      <pc:sldChg chg="modSp mod">
        <pc:chgData name="Phan Van Rieu (Hugo)" userId="032e726b-b6b7-45df-b0ca-e82fb010a48a" providerId="ADAL" clId="{5F8E3265-B5E4-4D22-BEAA-141E728C173D}" dt="2024-05-26T09:02:00.694" v="26" actId="14100"/>
        <pc:sldMkLst>
          <pc:docMk/>
          <pc:sldMk cId="2984877134" sldId="304"/>
        </pc:sldMkLst>
        <pc:picChg chg="mod">
          <ac:chgData name="Phan Van Rieu (Hugo)" userId="032e726b-b6b7-45df-b0ca-e82fb010a48a" providerId="ADAL" clId="{5F8E3265-B5E4-4D22-BEAA-141E728C173D}" dt="2024-05-26T09:02:00.694" v="26" actId="14100"/>
          <ac:picMkLst>
            <pc:docMk/>
            <pc:sldMk cId="2984877134" sldId="304"/>
            <ac:picMk id="4" creationId="{C67F70EC-40A9-0644-DBEE-BC77AA2F8589}"/>
          </ac:picMkLst>
        </pc:picChg>
      </pc:sldChg>
      <pc:sldChg chg="modSp mod">
        <pc:chgData name="Phan Van Rieu (Hugo)" userId="032e726b-b6b7-45df-b0ca-e82fb010a48a" providerId="ADAL" clId="{5F8E3265-B5E4-4D22-BEAA-141E728C173D}" dt="2024-05-26T08:54:41.483" v="3" actId="2711"/>
        <pc:sldMkLst>
          <pc:docMk/>
          <pc:sldMk cId="1536717069" sldId="305"/>
        </pc:sldMkLst>
        <pc:spChg chg="mod">
          <ac:chgData name="Phan Van Rieu (Hugo)" userId="032e726b-b6b7-45df-b0ca-e82fb010a48a" providerId="ADAL" clId="{5F8E3265-B5E4-4D22-BEAA-141E728C173D}" dt="2024-05-26T08:54:41.483" v="3" actId="2711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F8E3265-B5E4-4D22-BEAA-141E728C173D}" dt="2024-05-26T09:43:36.811" v="34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5F8E3265-B5E4-4D22-BEAA-141E728C173D}" dt="2024-05-26T09:43:36.811" v="34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Anim">
        <pc:chgData name="Phan Van Rieu (Hugo)" userId="032e726b-b6b7-45df-b0ca-e82fb010a48a" providerId="ADAL" clId="{5F8E3265-B5E4-4D22-BEAA-141E728C173D}" dt="2024-05-26T08:58:43.644" v="13"/>
        <pc:sldMkLst>
          <pc:docMk/>
          <pc:sldMk cId="2948640966" sldId="321"/>
        </pc:sldMkLst>
      </pc:sldChg>
      <pc:sldChg chg="modAnim">
        <pc:chgData name="Phan Van Rieu (Hugo)" userId="032e726b-b6b7-45df-b0ca-e82fb010a48a" providerId="ADAL" clId="{5F8E3265-B5E4-4D22-BEAA-141E728C173D}" dt="2024-05-26T08:58:59.402" v="14"/>
        <pc:sldMkLst>
          <pc:docMk/>
          <pc:sldMk cId="3274071634" sldId="322"/>
        </pc:sldMkLst>
      </pc:sldChg>
      <pc:sldChg chg="modAnim">
        <pc:chgData name="Phan Van Rieu (Hugo)" userId="032e726b-b6b7-45df-b0ca-e82fb010a48a" providerId="ADAL" clId="{5F8E3265-B5E4-4D22-BEAA-141E728C173D}" dt="2024-05-26T08:59:10.380" v="16"/>
        <pc:sldMkLst>
          <pc:docMk/>
          <pc:sldMk cId="1663365074" sldId="323"/>
        </pc:sldMkLst>
      </pc:sldChg>
      <pc:sldChg chg="addSp modSp mod modAnim">
        <pc:chgData name="Phan Van Rieu (Hugo)" userId="032e726b-b6b7-45df-b0ca-e82fb010a48a" providerId="ADAL" clId="{5F8E3265-B5E4-4D22-BEAA-141E728C173D}" dt="2024-05-26T09:04:05.869" v="31" actId="1076"/>
        <pc:sldMkLst>
          <pc:docMk/>
          <pc:sldMk cId="924732891" sldId="338"/>
        </pc:sldMkLst>
        <pc:spChg chg="mod">
          <ac:chgData name="Phan Van Rieu (Hugo)" userId="032e726b-b6b7-45df-b0ca-e82fb010a48a" providerId="ADAL" clId="{5F8E3265-B5E4-4D22-BEAA-141E728C173D}" dt="2024-05-26T09:03:09.626" v="28" actId="207"/>
          <ac:spMkLst>
            <pc:docMk/>
            <pc:sldMk cId="924732891" sldId="338"/>
            <ac:spMk id="4" creationId="{00000000-0000-0000-0000-000000000000}"/>
          </ac:spMkLst>
        </pc:spChg>
        <pc:picChg chg="add mod">
          <ac:chgData name="Phan Van Rieu (Hugo)" userId="032e726b-b6b7-45df-b0ca-e82fb010a48a" providerId="ADAL" clId="{5F8E3265-B5E4-4D22-BEAA-141E728C173D}" dt="2024-05-26T09:04:05.869" v="31" actId="1076"/>
          <ac:picMkLst>
            <pc:docMk/>
            <pc:sldMk cId="924732891" sldId="338"/>
            <ac:picMk id="2" creationId="{A7A93613-AFAA-44B1-B859-A563531EE51C}"/>
          </ac:picMkLst>
        </pc:picChg>
      </pc:sldChg>
      <pc:sldChg chg="del">
        <pc:chgData name="Phan Van Rieu (Hugo)" userId="032e726b-b6b7-45df-b0ca-e82fb010a48a" providerId="ADAL" clId="{5F8E3265-B5E4-4D22-BEAA-141E728C173D}" dt="2024-05-26T09:05:05.363" v="32" actId="47"/>
        <pc:sldMkLst>
          <pc:docMk/>
          <pc:sldMk cId="1462168173" sldId="345"/>
        </pc:sldMkLst>
      </pc:sldChg>
      <pc:sldChg chg="modSp mod">
        <pc:chgData name="Phan Van Rieu (Hugo)" userId="032e726b-b6b7-45df-b0ca-e82fb010a48a" providerId="ADAL" clId="{5F8E3265-B5E4-4D22-BEAA-141E728C173D}" dt="2024-05-26T09:01:41.194" v="24" actId="2711"/>
        <pc:sldMkLst>
          <pc:docMk/>
          <pc:sldMk cId="1561148267" sldId="347"/>
        </pc:sldMkLst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5" creationId="{00000000-0000-0000-0000-000000000000}"/>
          </ac:spMkLst>
        </pc:spChg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6" creationId="{00000000-0000-0000-0000-000000000000}"/>
          </ac:spMkLst>
        </pc:spChg>
      </pc:sldChg>
      <pc:sldChg chg="modAnim">
        <pc:chgData name="Phan Van Rieu (Hugo)" userId="032e726b-b6b7-45df-b0ca-e82fb010a48a" providerId="ADAL" clId="{5F8E3265-B5E4-4D22-BEAA-141E728C173D}" dt="2024-05-26T08:59:41.855" v="19"/>
        <pc:sldMkLst>
          <pc:docMk/>
          <pc:sldMk cId="157699645" sldId="377"/>
        </pc:sldMkLst>
      </pc:sldChg>
      <pc:sldChg chg="modAnim">
        <pc:chgData name="Phan Van Rieu (Hugo)" userId="032e726b-b6b7-45df-b0ca-e82fb010a48a" providerId="ADAL" clId="{5F8E3265-B5E4-4D22-BEAA-141E728C173D}" dt="2024-05-26T09:00:04.704" v="22"/>
        <pc:sldMkLst>
          <pc:docMk/>
          <pc:sldMk cId="4148995479" sldId="378"/>
        </pc:sldMkLst>
      </pc:sldChg>
      <pc:sldChg chg="modSp mod">
        <pc:chgData name="Phan Van Rieu (Hugo)" userId="032e726b-b6b7-45df-b0ca-e82fb010a48a" providerId="ADAL" clId="{5F8E3265-B5E4-4D22-BEAA-141E728C173D}" dt="2024-05-26T08:57:15.430" v="11" actId="1076"/>
        <pc:sldMkLst>
          <pc:docMk/>
          <pc:sldMk cId="1603820334" sldId="384"/>
        </pc:sldMkLst>
        <pc:spChg chg="mod">
          <ac:chgData name="Phan Van Rieu (Hugo)" userId="032e726b-b6b7-45df-b0ca-e82fb010a48a" providerId="ADAL" clId="{5F8E3265-B5E4-4D22-BEAA-141E728C173D}" dt="2024-05-26T08:57:15.430" v="11" actId="1076"/>
          <ac:spMkLst>
            <pc:docMk/>
            <pc:sldMk cId="1603820334" sldId="384"/>
            <ac:spMk id="5" creationId="{75B6AD08-4DF4-6356-1B24-D1536B7D7FAB}"/>
          </ac:spMkLst>
        </pc:spChg>
      </pc:sldChg>
      <pc:sldChg chg="modSp mod">
        <pc:chgData name="Phan Van Rieu (Hugo)" userId="032e726b-b6b7-45df-b0ca-e82fb010a48a" providerId="ADAL" clId="{5F8E3265-B5E4-4D22-BEAA-141E728C173D}" dt="2024-05-26T08:57:04.862" v="9" actId="1076"/>
        <pc:sldMkLst>
          <pc:docMk/>
          <pc:sldMk cId="3741948893" sldId="386"/>
        </pc:sldMkLst>
        <pc:spChg chg="mod">
          <ac:chgData name="Phan Van Rieu (Hugo)" userId="032e726b-b6b7-45df-b0ca-e82fb010a48a" providerId="ADAL" clId="{5F8E3265-B5E4-4D22-BEAA-141E728C173D}" dt="2024-05-26T08:57:04.862" v="9" actId="1076"/>
          <ac:spMkLst>
            <pc:docMk/>
            <pc:sldMk cId="3741948893" sldId="386"/>
            <ac:spMk id="4" creationId="{BDDAFD71-BA9D-E53C-D4FD-79EB7DE2F999}"/>
          </ac:spMkLst>
        </pc:spChg>
        <pc:spChg chg="mod">
          <ac:chgData name="Phan Van Rieu (Hugo)" userId="032e726b-b6b7-45df-b0ca-e82fb010a48a" providerId="ADAL" clId="{5F8E3265-B5E4-4D22-BEAA-141E728C173D}" dt="2024-05-26T08:57:01.452" v="8" actId="207"/>
          <ac:spMkLst>
            <pc:docMk/>
            <pc:sldMk cId="3741948893" sldId="386"/>
            <ac:spMk id="5" creationId="{D2E08A8A-DBD9-C99A-59DE-C64D86AB0475}"/>
          </ac:spMkLst>
        </pc:spChg>
      </pc:sldChg>
      <pc:sldChg chg="modSp">
        <pc:chgData name="Phan Van Rieu (Hugo)" userId="032e726b-b6b7-45df-b0ca-e82fb010a48a" providerId="ADAL" clId="{5F8E3265-B5E4-4D22-BEAA-141E728C173D}" dt="2024-05-26T08:56:51.144" v="7" actId="207"/>
        <pc:sldMkLst>
          <pc:docMk/>
          <pc:sldMk cId="3050691248" sldId="388"/>
        </pc:sldMkLst>
        <pc:spChg chg="mod">
          <ac:chgData name="Phan Van Rieu (Hugo)" userId="032e726b-b6b7-45df-b0ca-e82fb010a48a" providerId="ADAL" clId="{5F8E3265-B5E4-4D22-BEAA-141E728C173D}" dt="2024-05-26T08:56:51.144" v="7" actId="207"/>
          <ac:spMkLst>
            <pc:docMk/>
            <pc:sldMk cId="3050691248" sldId="388"/>
            <ac:spMk id="5" creationId="{3DBFBAEA-A73F-DE46-30C6-71961770941A}"/>
          </ac:spMkLst>
        </pc:spChg>
      </pc:sldChg>
      <pc:sldChg chg="modSp mod">
        <pc:chgData name="Phan Van Rieu (Hugo)" userId="032e726b-b6b7-45df-b0ca-e82fb010a48a" providerId="ADAL" clId="{5F8E3265-B5E4-4D22-BEAA-141E728C173D}" dt="2024-05-26T08:56:42.938" v="6" actId="207"/>
        <pc:sldMkLst>
          <pc:docMk/>
          <pc:sldMk cId="1932105736" sldId="390"/>
        </pc:sldMkLst>
        <pc:spChg chg="mod">
          <ac:chgData name="Phan Van Rieu (Hugo)" userId="032e726b-b6b7-45df-b0ca-e82fb010a48a" providerId="ADAL" clId="{5F8E3265-B5E4-4D22-BEAA-141E728C173D}" dt="2024-05-26T08:56:37.568" v="5" actId="207"/>
          <ac:spMkLst>
            <pc:docMk/>
            <pc:sldMk cId="1932105736" sldId="390"/>
            <ac:spMk id="4" creationId="{C1C45933-CD03-4C5A-AEA4-C26863F57A3C}"/>
          </ac:spMkLst>
        </pc:spChg>
        <pc:spChg chg="mod">
          <ac:chgData name="Phan Van Rieu (Hugo)" userId="032e726b-b6b7-45df-b0ca-e82fb010a48a" providerId="ADAL" clId="{5F8E3265-B5E4-4D22-BEAA-141E728C173D}" dt="2024-05-26T08:56:42.938" v="6" actId="207"/>
          <ac:spMkLst>
            <pc:docMk/>
            <pc:sldMk cId="1932105736" sldId="390"/>
            <ac:spMk id="5" creationId="{1CECADEF-AFE9-E646-81DE-38FCA67C60E6}"/>
          </ac:spMkLst>
        </pc:spChg>
      </pc:sldChg>
      <pc:sldMasterChg chg="delSldLayout">
        <pc:chgData name="Phan Van Rieu (Hugo)" userId="032e726b-b6b7-45df-b0ca-e82fb010a48a" providerId="ADAL" clId="{5F8E3265-B5E4-4D22-BEAA-141E728C173D}" dt="2024-05-26T09:05:05.363" v="32" actId="47"/>
        <pc:sldMasterMkLst>
          <pc:docMk/>
          <pc:sldMasterMk cId="1318186830" sldId="2147483648"/>
        </pc:sldMasterMkLst>
        <pc:sldLayoutChg chg="del">
          <pc:chgData name="Phan Van Rieu (Hugo)" userId="032e726b-b6b7-45df-b0ca-e82fb010a48a" providerId="ADAL" clId="{5F8E3265-B5E4-4D22-BEAA-141E728C173D}" dt="2024-05-26T09:05:05.363" v="32" actId="47"/>
          <pc:sldLayoutMkLst>
            <pc:docMk/>
            <pc:sldMasterMk cId="1318186830" sldId="2147483648"/>
            <pc:sldLayoutMk cId="698956928" sldId="214748368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60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56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54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22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57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9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525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44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04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386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8427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38219C8-A440-D819-F6E0-2F01D16AA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248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082404E-165D-AC4A-6A97-6C6DB20F9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2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A374BB7-7085-145F-AC30-7866034AD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444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38219C8-A440-D819-F6E0-2F01D16AA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674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082404E-165D-AC4A-6A97-6C6DB20F9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572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87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163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72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22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15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59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98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45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9624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93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audio" Target="NULL" TargetMode="Externa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NULL" TargetMode="Externa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NULL" TargetMode="Externa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NULL" TargetMode="Externa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NULL" TargetMode="Externa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NULL" TargetMode="Externa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NULL" TargetMode="Externa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3.png"/><Relationship Id="rId3" Type="http://schemas.openxmlformats.org/officeDocument/2006/relationships/audio" Target="../media/audio4.wav"/><Relationship Id="rId7" Type="http://schemas.openxmlformats.org/officeDocument/2006/relationships/image" Target="../media/image58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8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11" Type="http://schemas.openxmlformats.org/officeDocument/2006/relationships/image" Target="../media/image67.png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audio" Target="../media/audio5.wav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6.png"/><Relationship Id="rId3" Type="http://schemas.openxmlformats.org/officeDocument/2006/relationships/audio" Target="../media/audio4.wav"/><Relationship Id="rId7" Type="http://schemas.openxmlformats.org/officeDocument/2006/relationships/image" Target="../media/image58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65.jpe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3.png"/><Relationship Id="rId3" Type="http://schemas.openxmlformats.org/officeDocument/2006/relationships/audio" Target="../media/audio4.wav"/><Relationship Id="rId7" Type="http://schemas.openxmlformats.org/officeDocument/2006/relationships/image" Target="../media/image58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70.jpeg"/><Relationship Id="rId5" Type="http://schemas.openxmlformats.org/officeDocument/2006/relationships/image" Target="../media/image59.png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8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11" Type="http://schemas.openxmlformats.org/officeDocument/2006/relationships/image" Target="../media/image72.png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audio" Target="../media/audio5.wav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media" Target="../media/media3.mp3"/><Relationship Id="rId7" Type="http://schemas.openxmlformats.org/officeDocument/2006/relationships/image" Target="../media/image7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79.png"/><Relationship Id="rId4" Type="http://schemas.openxmlformats.org/officeDocument/2006/relationships/audio" Target="../media/media3.mp3"/><Relationship Id="rId9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205437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4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Travel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48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81765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F8DBA-2C18-9213-0814-981A513E1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C1941D80-0843-4044-8180-D21ADC4469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793115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73D2E833-907F-4996-9B7B-0099E01D5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589088" y="1069975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B2FAEF9D-292B-4C8A-9240-5E8C2D2E8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64820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90954AE-ABBD-4FA3-B8A0-0A54CA89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30109" y="1892300"/>
            <a:ext cx="1338932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53EAEFD-CDC7-4297-8BBD-53D8FDD0F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19" t="-301" r="-24119" b="-301"/>
          <a:stretch/>
        </p:blipFill>
        <p:spPr bwMode="auto">
          <a:xfrm>
            <a:off x="1985785" y="1737088"/>
            <a:ext cx="1983141" cy="193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26544579-5AFE-4D9B-A5E0-F4A67FC6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7458" y="2019300"/>
            <a:ext cx="2065322" cy="164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B0E018DA-4995-4C8F-9D4E-1227424C6AA0}"/>
              </a:ext>
            </a:extLst>
          </p:cNvPr>
          <p:cNvSpPr/>
          <p:nvPr/>
        </p:nvSpPr>
        <p:spPr>
          <a:xfrm>
            <a:off x="6629400" y="4338638"/>
            <a:ext cx="3933825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badly</a:t>
            </a:r>
          </a:p>
        </p:txBody>
      </p:sp>
      <p:sp>
        <p:nvSpPr>
          <p:cNvPr id="18443" name="TextBox 6">
            <a:extLst>
              <a:ext uri="{FF2B5EF4-FFF2-40B4-BE49-F238E27FC236}">
                <a16:creationId xmlns:a16="http://schemas.microsoft.com/office/drawing/2014/main" id="{7C25EB07-C712-4A4B-8CAC-AEC46FB0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5" y="423068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8444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E7FAD5-A977-4994-BC66-14F665BBE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4095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9AD401-8F4E-7E7C-1C3F-54C39337F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C1941D80-0843-4044-8180-D21ADC4469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219200" y="1087047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73D2E833-907F-4996-9B7B-0099E01D5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8645525" y="1149506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B2FAEF9D-292B-4C8A-9240-5E8C2D2E8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64820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90954AE-ABBD-4FA3-B8A0-0A54CA89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0050" y="2116929"/>
            <a:ext cx="1835150" cy="136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53EAEFD-CDC7-4297-8BBD-53D8FDD0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 r="9010"/>
          <a:stretch/>
        </p:blipFill>
        <p:spPr bwMode="auto">
          <a:xfrm>
            <a:off x="9045575" y="1990881"/>
            <a:ext cx="1897062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26544579-5AFE-4D9B-A5E0-F4A67FC6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5326" y="1911350"/>
            <a:ext cx="1669586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B0E018DA-4995-4C8F-9D4E-1227424C6AA0}"/>
              </a:ext>
            </a:extLst>
          </p:cNvPr>
          <p:cNvSpPr/>
          <p:nvPr/>
        </p:nvSpPr>
        <p:spPr>
          <a:xfrm>
            <a:off x="6249988" y="4338638"/>
            <a:ext cx="4692650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paint a picture</a:t>
            </a:r>
          </a:p>
        </p:txBody>
      </p:sp>
      <p:sp>
        <p:nvSpPr>
          <p:cNvPr id="18443" name="TextBox 6">
            <a:extLst>
              <a:ext uri="{FF2B5EF4-FFF2-40B4-BE49-F238E27FC236}">
                <a16:creationId xmlns:a16="http://schemas.microsoft.com/office/drawing/2014/main" id="{7C25EB07-C712-4A4B-8CAC-AEC46FB0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325" y="489353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8444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E7FAD5-A977-4994-BC66-14F665BBE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2879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10E7C-56EA-A4BA-0330-98BDCB6E8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DA2ABE04-EEC7-4B01-8973-03924F1549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524000" y="1085850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C704E048-962F-47A1-884C-F03D863A6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746625" y="1085850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>
            <a:extLst>
              <a:ext uri="{FF2B5EF4-FFF2-40B4-BE49-F238E27FC236}">
                <a16:creationId xmlns:a16="http://schemas.microsoft.com/office/drawing/2014/main" id="{D5C6E2F0-4031-41CA-96D5-503696DEC1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7970838" y="1085850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1DAB4A66-B3FE-4DE2-A604-55BCB8964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586" y="2036340"/>
            <a:ext cx="1717678" cy="164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572B55E8-96AF-481F-991F-DA35AFADE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r="2249"/>
          <a:stretch/>
        </p:blipFill>
        <p:spPr bwMode="auto">
          <a:xfrm>
            <a:off x="5195889" y="2036340"/>
            <a:ext cx="1801812" cy="167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5C7C1507-9B51-4CF8-BE7B-F035824C4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r="13799"/>
          <a:stretch/>
        </p:blipFill>
        <p:spPr bwMode="auto">
          <a:xfrm>
            <a:off x="8519062" y="2036340"/>
            <a:ext cx="1691514" cy="167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A10E74F3-2ECC-4DF3-8F9C-B0451E1CD2F2}"/>
              </a:ext>
            </a:extLst>
          </p:cNvPr>
          <p:cNvSpPr/>
          <p:nvPr/>
        </p:nvSpPr>
        <p:spPr>
          <a:xfrm>
            <a:off x="6629400" y="4338638"/>
            <a:ext cx="3933825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busy</a:t>
            </a:r>
          </a:p>
        </p:txBody>
      </p:sp>
      <p:sp>
        <p:nvSpPr>
          <p:cNvPr id="17419" name="TextBox 6">
            <a:extLst>
              <a:ext uri="{FF2B5EF4-FFF2-40B4-BE49-F238E27FC236}">
                <a16:creationId xmlns:a16="http://schemas.microsoft.com/office/drawing/2014/main" id="{38CB55CA-34CA-401F-904D-93923E7F4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488949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7420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5E73C4-4585-4468-9B19-109EC48654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1057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F8DBA-2C18-9213-0814-981A513E1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C1941D80-0843-4044-8180-D21ADC4469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793115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73D2E833-907F-4996-9B7B-0099E01D5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589088" y="1069975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B2FAEF9D-292B-4C8A-9240-5E8C2D2E8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64820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90954AE-ABBD-4FA3-B8A0-0A54CA89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05635" y="2019300"/>
            <a:ext cx="178788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53EAEFD-CDC7-4297-8BBD-53D8FDD0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r="12880"/>
          <a:stretch/>
        </p:blipFill>
        <p:spPr bwMode="auto">
          <a:xfrm>
            <a:off x="1998485" y="1916727"/>
            <a:ext cx="1909481" cy="185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26544579-5AFE-4D9B-A5E0-F4A67FC6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3337" y="1916727"/>
            <a:ext cx="1833564" cy="185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B0E018DA-4995-4C8F-9D4E-1227424C6AA0}"/>
              </a:ext>
            </a:extLst>
          </p:cNvPr>
          <p:cNvSpPr/>
          <p:nvPr/>
        </p:nvSpPr>
        <p:spPr>
          <a:xfrm>
            <a:off x="6629400" y="4338638"/>
            <a:ext cx="3933825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scary</a:t>
            </a:r>
          </a:p>
        </p:txBody>
      </p:sp>
      <p:sp>
        <p:nvSpPr>
          <p:cNvPr id="18443" name="TextBox 6">
            <a:extLst>
              <a:ext uri="{FF2B5EF4-FFF2-40B4-BE49-F238E27FC236}">
                <a16:creationId xmlns:a16="http://schemas.microsoft.com/office/drawing/2014/main" id="{7C25EB07-C712-4A4B-8CAC-AEC46FB0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5" y="423068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8444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E7FAD5-A977-4994-BC66-14F665BBE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5979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9AD401-8F4E-7E7C-1C3F-54C39337F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C1941D80-0843-4044-8180-D21ADC4469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219200" y="1087047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73D2E833-907F-4996-9B7B-0099E01D5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8645525" y="1149506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B2FAEF9D-292B-4C8A-9240-5E8C2D2E8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64820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90954AE-ABBD-4FA3-B8A0-0A54CA89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0050" y="1892301"/>
            <a:ext cx="1835150" cy="181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53EAEFD-CDC7-4297-8BBD-53D8FDD0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r="8100"/>
          <a:stretch/>
        </p:blipFill>
        <p:spPr bwMode="auto">
          <a:xfrm>
            <a:off x="9045575" y="1990881"/>
            <a:ext cx="1897062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26544579-5AFE-4D9B-A5E0-F4A67FC6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5326" y="1990881"/>
            <a:ext cx="1669586" cy="170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B0E018DA-4995-4C8F-9D4E-1227424C6AA0}"/>
              </a:ext>
            </a:extLst>
          </p:cNvPr>
          <p:cNvSpPr/>
          <p:nvPr/>
        </p:nvSpPr>
        <p:spPr>
          <a:xfrm>
            <a:off x="6249988" y="4338638"/>
            <a:ext cx="4692650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hard</a:t>
            </a:r>
          </a:p>
        </p:txBody>
      </p:sp>
      <p:sp>
        <p:nvSpPr>
          <p:cNvPr id="18443" name="TextBox 6">
            <a:extLst>
              <a:ext uri="{FF2B5EF4-FFF2-40B4-BE49-F238E27FC236}">
                <a16:creationId xmlns:a16="http://schemas.microsoft.com/office/drawing/2014/main" id="{7C25EB07-C712-4A4B-8CAC-AEC46FB0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325" y="489353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8444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E7FAD5-A977-4994-BC66-14F665BBE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0947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315944" y="1515040"/>
              <a:ext cx="5560113" cy="2859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mountain, lake, river,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beach, ocean, forest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102686" y="5330434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/biːtʃ/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bãi biển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682110" y="5323455"/>
            <a:ext cx="27540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/ˈrɪvər/ 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918779" y="5332961"/>
            <a:ext cx="2106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/leɪk/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hồ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743126" y="5296273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/ˈoʊʃən/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đại dương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12273" y="5296272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/ˌmaʊntən/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ngọn núi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74822" y="5262112"/>
            <a:ext cx="2169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/ˈfɔrəst/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rừng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D2 TRACK 01">
            <a:hlinkClick r:id="" action="ppaction://media"/>
            <a:extLst>
              <a:ext uri="{FF2B5EF4-FFF2-40B4-BE49-F238E27FC236}">
                <a16:creationId xmlns:a16="http://schemas.microsoft.com/office/drawing/2014/main" id="{98810FC1-4834-5E29-DAF4-EB637CCEC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477925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C39FFB-0DB7-A629-C8B9-A867C5AC3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43"/>
            <a:ext cx="6375728" cy="654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A4624-01BA-CFC2-AB47-1974E4C5F8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112" y="4283303"/>
            <a:ext cx="1572168" cy="5082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20B90E-0BC6-9ABF-BC5D-E9877FD3D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" y="2018278"/>
            <a:ext cx="2044805" cy="1974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6AC015-8AC0-DE06-EE64-F476580B84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56" y="2053741"/>
            <a:ext cx="2057506" cy="19559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2DDAB9-BA34-8E1B-72B6-B12FFC6CBD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73" y="2054921"/>
            <a:ext cx="2082907" cy="20067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5F6FF01-1876-BBA1-9648-2455C772F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72" y="2075152"/>
            <a:ext cx="2070206" cy="19876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0DB5D1-74CB-BF6C-FB54-09CE3C8103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59" y="2104854"/>
            <a:ext cx="2057506" cy="20067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D6E6F0-2B65-1FDE-67E1-446F248EB9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165" y="2130255"/>
            <a:ext cx="2095608" cy="19813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16B8B61-02AC-2751-00D1-7A8D881AFE1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8" y="4296391"/>
            <a:ext cx="2021809" cy="4952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ACE3E52-C658-4DED-2438-369A2AEBDE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94" y="4239164"/>
            <a:ext cx="1025816" cy="50519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715914D-37A1-0C4F-2AC9-551C950FCC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13" y="4259335"/>
            <a:ext cx="1090422" cy="48502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8F2EE05-ADC5-62AA-F1E8-E1BA299B876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52" y="4296391"/>
            <a:ext cx="1449620" cy="54840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8792BF7-4596-2930-AD89-9600EB3D00B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520" y="4306946"/>
            <a:ext cx="1572168" cy="537847"/>
          </a:xfrm>
          <a:prstGeom prst="rect">
            <a:avLst/>
          </a:prstGeom>
        </p:spPr>
      </p:pic>
      <p:pic>
        <p:nvPicPr>
          <p:cNvPr id="56" name="CD2 TRACK 01">
            <a:hlinkClick r:id="" action="ppaction://media"/>
            <a:extLst>
              <a:ext uri="{FF2B5EF4-FFF2-40B4-BE49-F238E27FC236}">
                <a16:creationId xmlns:a16="http://schemas.microsoft.com/office/drawing/2014/main" id="{EA7B0BA7-64DD-0687-2002-2C96C23186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148" end="266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022" y="1468504"/>
            <a:ext cx="406400" cy="406400"/>
          </a:xfrm>
          <a:prstGeom prst="rect">
            <a:avLst/>
          </a:prstGeom>
        </p:spPr>
      </p:pic>
      <p:pic>
        <p:nvPicPr>
          <p:cNvPr id="57" name="CD2 TRACK 01">
            <a:hlinkClick r:id="" action="ppaction://media"/>
            <a:extLst>
              <a:ext uri="{FF2B5EF4-FFF2-40B4-BE49-F238E27FC236}">
                <a16:creationId xmlns:a16="http://schemas.microsoft.com/office/drawing/2014/main" id="{B6CDBD0B-7EFF-B1F2-9A01-BE57BCE9A6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127" end="216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7864" y="1537129"/>
            <a:ext cx="406400" cy="406400"/>
          </a:xfrm>
          <a:prstGeom prst="rect">
            <a:avLst/>
          </a:prstGeom>
        </p:spPr>
      </p:pic>
      <p:pic>
        <p:nvPicPr>
          <p:cNvPr id="58" name="CD2 TRACK 01">
            <a:hlinkClick r:id="" action="ppaction://media"/>
            <a:extLst>
              <a:ext uri="{FF2B5EF4-FFF2-40B4-BE49-F238E27FC236}">
                <a16:creationId xmlns:a16="http://schemas.microsoft.com/office/drawing/2014/main" id="{7A58FD2A-3407-CB22-D25B-F592434C4C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685" end="173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9306" y="1534042"/>
            <a:ext cx="406400" cy="406400"/>
          </a:xfrm>
          <a:prstGeom prst="rect">
            <a:avLst/>
          </a:prstGeom>
        </p:spPr>
      </p:pic>
      <p:pic>
        <p:nvPicPr>
          <p:cNvPr id="59" name="CD2 TRACK 01">
            <a:hlinkClick r:id="" action="ppaction://media"/>
            <a:extLst>
              <a:ext uri="{FF2B5EF4-FFF2-40B4-BE49-F238E27FC236}">
                <a16:creationId xmlns:a16="http://schemas.microsoft.com/office/drawing/2014/main" id="{EC41D084-6C36-73A1-15B9-85D256C58E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9872" end="121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4062" y="1611878"/>
            <a:ext cx="406400" cy="406400"/>
          </a:xfrm>
          <a:prstGeom prst="rect">
            <a:avLst/>
          </a:prstGeom>
        </p:spPr>
      </p:pic>
      <p:pic>
        <p:nvPicPr>
          <p:cNvPr id="60" name="CD2 TRACK 01">
            <a:hlinkClick r:id="" action="ppaction://media"/>
            <a:extLst>
              <a:ext uri="{FF2B5EF4-FFF2-40B4-BE49-F238E27FC236}">
                <a16:creationId xmlns:a16="http://schemas.microsoft.com/office/drawing/2014/main" id="{16A9EC4B-2A95-2EA0-1518-FC565AE441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221" end="74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9049" y="1621510"/>
            <a:ext cx="406400" cy="406400"/>
          </a:xfrm>
          <a:prstGeom prst="rect">
            <a:avLst/>
          </a:prstGeom>
        </p:spPr>
      </p:pic>
      <p:pic>
        <p:nvPicPr>
          <p:cNvPr id="61" name="CD2 TRACK 01">
            <a:hlinkClick r:id="" action="ppaction://media"/>
            <a:extLst>
              <a:ext uri="{FF2B5EF4-FFF2-40B4-BE49-F238E27FC236}">
                <a16:creationId xmlns:a16="http://schemas.microsoft.com/office/drawing/2014/main" id="{90B2277F-142A-3C4F-F880-A23B004969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668" end="23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8778" y="16218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01">
            <a:hlinkClick r:id="" action="ppaction://media"/>
            <a:extLst>
              <a:ext uri="{FF2B5EF4-FFF2-40B4-BE49-F238E27FC236}">
                <a16:creationId xmlns:a16="http://schemas.microsoft.com/office/drawing/2014/main" id="{3DF0A158-B327-2680-0714-564E72F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47792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0EE6A-278A-A861-7F9E-3EBFCD8EE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43"/>
            <a:ext cx="6375728" cy="654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B008B4-9178-E9AB-50A1-14CF13AF99C9}"/>
              </a:ext>
            </a:extLst>
          </p:cNvPr>
          <p:cNvSpPr txBox="1"/>
          <p:nvPr/>
        </p:nvSpPr>
        <p:spPr>
          <a:xfrm>
            <a:off x="8254194" y="4422922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/ˌmaʊntən/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ngọn núi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B30CC-EFEB-8DFB-FA96-CB91D205F5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77" y="2893679"/>
            <a:ext cx="5465495" cy="1338678"/>
          </a:xfrm>
          <a:prstGeom prst="rect">
            <a:avLst/>
          </a:prstGeom>
        </p:spPr>
      </p:pic>
      <p:pic>
        <p:nvPicPr>
          <p:cNvPr id="12" name="CD2 TRACK 01">
            <a:hlinkClick r:id="" action="ppaction://media"/>
            <a:extLst>
              <a:ext uri="{FF2B5EF4-FFF2-40B4-BE49-F238E27FC236}">
                <a16:creationId xmlns:a16="http://schemas.microsoft.com/office/drawing/2014/main" id="{3DA8CE07-D14E-EF43-C62B-40A0D425CC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148" end="266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1721310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C0477D-DE17-AE3E-4384-7BBF6C35FE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7" y="1491914"/>
            <a:ext cx="5843474" cy="414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287EFB-1ABD-F2C7-7AB5-3C203EC0D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8141" y="413729"/>
            <a:ext cx="4334138" cy="603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01">
            <a:hlinkClick r:id="" action="ppaction://media"/>
            <a:extLst>
              <a:ext uri="{FF2B5EF4-FFF2-40B4-BE49-F238E27FC236}">
                <a16:creationId xmlns:a16="http://schemas.microsoft.com/office/drawing/2014/main" id="{3DF0A158-B327-2680-0714-564E72F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47792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0EE6A-278A-A861-7F9E-3EBFCD8EE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43"/>
            <a:ext cx="6375728" cy="654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A156A2-B102-482E-02B1-EFC4DBB4AA3D}"/>
              </a:ext>
            </a:extLst>
          </p:cNvPr>
          <p:cNvSpPr txBox="1"/>
          <p:nvPr/>
        </p:nvSpPr>
        <p:spPr>
          <a:xfrm>
            <a:off x="8367181" y="4810693"/>
            <a:ext cx="2106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/leɪk/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hồ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9BDEF-02FA-15FF-1F25-3D59BA2BE3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443" y="2802494"/>
            <a:ext cx="3133933" cy="1543406"/>
          </a:xfrm>
          <a:prstGeom prst="rect">
            <a:avLst/>
          </a:prstGeom>
        </p:spPr>
      </p:pic>
      <p:pic>
        <p:nvPicPr>
          <p:cNvPr id="6" name="CD2 TRACK 01">
            <a:hlinkClick r:id="" action="ppaction://media"/>
            <a:extLst>
              <a:ext uri="{FF2B5EF4-FFF2-40B4-BE49-F238E27FC236}">
                <a16:creationId xmlns:a16="http://schemas.microsoft.com/office/drawing/2014/main" id="{1260DD4B-E2B1-1F8F-8BBE-BCEC76F622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127" end="216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7825" y="1753246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3FAAD0-6738-B654-AB43-0C23258AC3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709"/>
            <a:ext cx="5819266" cy="4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1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01">
            <a:hlinkClick r:id="" action="ppaction://media"/>
            <a:extLst>
              <a:ext uri="{FF2B5EF4-FFF2-40B4-BE49-F238E27FC236}">
                <a16:creationId xmlns:a16="http://schemas.microsoft.com/office/drawing/2014/main" id="{3DF0A158-B327-2680-0714-564E72F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47792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0EE6A-278A-A861-7F9E-3EBFCD8EE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43"/>
            <a:ext cx="6375728" cy="654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2897C2-DEF8-365E-14AA-711B238FE45E}"/>
              </a:ext>
            </a:extLst>
          </p:cNvPr>
          <p:cNvSpPr txBox="1"/>
          <p:nvPr/>
        </p:nvSpPr>
        <p:spPr>
          <a:xfrm>
            <a:off x="7890810" y="4879583"/>
            <a:ext cx="27540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/ˈrɪvər/ 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A4DC5-C60C-CFA4-7825-604C9D27BC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56" y="2810578"/>
            <a:ext cx="4044538" cy="1799030"/>
          </a:xfrm>
          <a:prstGeom prst="rect">
            <a:avLst/>
          </a:prstGeom>
        </p:spPr>
      </p:pic>
      <p:pic>
        <p:nvPicPr>
          <p:cNvPr id="6" name="CD2 TRACK 01">
            <a:hlinkClick r:id="" action="ppaction://media"/>
            <a:extLst>
              <a:ext uri="{FF2B5EF4-FFF2-40B4-BE49-F238E27FC236}">
                <a16:creationId xmlns:a16="http://schemas.microsoft.com/office/drawing/2014/main" id="{94A726A5-D905-B774-72E5-E9C88438F7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685" end="173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1562918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3B5061-96C2-911E-FEF2-331733F477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0302"/>
            <a:ext cx="6247985" cy="443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8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01">
            <a:hlinkClick r:id="" action="ppaction://media"/>
            <a:extLst>
              <a:ext uri="{FF2B5EF4-FFF2-40B4-BE49-F238E27FC236}">
                <a16:creationId xmlns:a16="http://schemas.microsoft.com/office/drawing/2014/main" id="{3DF0A158-B327-2680-0714-564E72F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47792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0EE6A-278A-A861-7F9E-3EBFCD8EE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43"/>
            <a:ext cx="6375728" cy="654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173EB7-BA65-BBC1-B127-B135BDADBDCC}"/>
              </a:ext>
            </a:extLst>
          </p:cNvPr>
          <p:cNvSpPr txBox="1"/>
          <p:nvPr/>
        </p:nvSpPr>
        <p:spPr>
          <a:xfrm>
            <a:off x="8547932" y="4743293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/biːtʃ/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bãi biển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D238C0-43FA-CD46-33B4-B9BF29B32B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48" y="2839453"/>
            <a:ext cx="4537532" cy="1716582"/>
          </a:xfrm>
          <a:prstGeom prst="rect">
            <a:avLst/>
          </a:prstGeom>
        </p:spPr>
      </p:pic>
      <p:pic>
        <p:nvPicPr>
          <p:cNvPr id="6" name="CD2 TRACK 01">
            <a:hlinkClick r:id="" action="ppaction://media"/>
            <a:extLst>
              <a:ext uri="{FF2B5EF4-FFF2-40B4-BE49-F238E27FC236}">
                <a16:creationId xmlns:a16="http://schemas.microsoft.com/office/drawing/2014/main" id="{0360047F-9FB5-6941-04C0-B8C981BB4F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9872" end="121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9114" y="15060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D37877-C847-33BA-3AC6-AAF5E4729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000"/>
            <a:ext cx="6059107" cy="43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648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01">
            <a:hlinkClick r:id="" action="ppaction://media"/>
            <a:extLst>
              <a:ext uri="{FF2B5EF4-FFF2-40B4-BE49-F238E27FC236}">
                <a16:creationId xmlns:a16="http://schemas.microsoft.com/office/drawing/2014/main" id="{3DF0A158-B327-2680-0714-564E72F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47792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0EE6A-278A-A861-7F9E-3EBFCD8EE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43"/>
            <a:ext cx="6375728" cy="654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872234-9CF1-2EFF-5981-42B3F5D1DB28}"/>
              </a:ext>
            </a:extLst>
          </p:cNvPr>
          <p:cNvSpPr txBox="1"/>
          <p:nvPr/>
        </p:nvSpPr>
        <p:spPr>
          <a:xfrm>
            <a:off x="8456941" y="4668668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/ˈoʊʃən/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đại dương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EB677-A062-23D1-1BD4-F1748836F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20" y="2673684"/>
            <a:ext cx="5158380" cy="1764709"/>
          </a:xfrm>
          <a:prstGeom prst="rect">
            <a:avLst/>
          </a:prstGeom>
        </p:spPr>
      </p:pic>
      <p:pic>
        <p:nvPicPr>
          <p:cNvPr id="6" name="CD2 TRACK 01">
            <a:hlinkClick r:id="" action="ppaction://media"/>
            <a:extLst>
              <a:ext uri="{FF2B5EF4-FFF2-40B4-BE49-F238E27FC236}">
                <a16:creationId xmlns:a16="http://schemas.microsoft.com/office/drawing/2014/main" id="{2999E747-6763-1772-EABD-7A7C33F1D9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221" end="74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9049" y="162151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D7115B-C41D-EBAB-8CC2-B831C5F3B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861"/>
            <a:ext cx="6612556" cy="473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591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01">
            <a:hlinkClick r:id="" action="ppaction://media"/>
            <a:extLst>
              <a:ext uri="{FF2B5EF4-FFF2-40B4-BE49-F238E27FC236}">
                <a16:creationId xmlns:a16="http://schemas.microsoft.com/office/drawing/2014/main" id="{3DF0A158-B327-2680-0714-564E72F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47792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0EE6A-278A-A861-7F9E-3EBFCD8EE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43"/>
            <a:ext cx="6375728" cy="654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B0A5F5-92AB-F513-D08E-DDAAE36BB768}"/>
              </a:ext>
            </a:extLst>
          </p:cNvPr>
          <p:cNvSpPr txBox="1"/>
          <p:nvPr/>
        </p:nvSpPr>
        <p:spPr>
          <a:xfrm>
            <a:off x="8278677" y="4404638"/>
            <a:ext cx="2169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/ˈfɔrəst/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rừng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5C94C-4199-1765-74F4-12731C3A6B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177" y="2650245"/>
            <a:ext cx="4817411" cy="1557509"/>
          </a:xfrm>
          <a:prstGeom prst="rect">
            <a:avLst/>
          </a:prstGeom>
        </p:spPr>
      </p:pic>
      <p:pic>
        <p:nvPicPr>
          <p:cNvPr id="6" name="CD2 TRACK 01">
            <a:hlinkClick r:id="" action="ppaction://media"/>
            <a:extLst>
              <a:ext uri="{FF2B5EF4-FFF2-40B4-BE49-F238E27FC236}">
                <a16:creationId xmlns:a16="http://schemas.microsoft.com/office/drawing/2014/main" id="{05055BE6-5E23-B746-4F27-72B66A4966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668" end="23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25" y="1631462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0F7C41-EF87-11D8-F7CB-FEE0383D8A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911"/>
            <a:ext cx="6248888" cy="443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608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36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4254" y="1639915"/>
            <a:ext cx="838121" cy="745487"/>
          </a:xfrm>
          <a:prstGeom prst="rect">
            <a:avLst/>
          </a:prstGeom>
        </p:spPr>
      </p:pic>
      <p:pic>
        <p:nvPicPr>
          <p:cNvPr id="27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28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31" name="DTP Solutions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32" name="DTP Solutions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33" name="DTP Solutions"/>
            <p:cNvSpPr/>
            <p:nvPr/>
          </p:nvSpPr>
          <p:spPr>
            <a:xfrm>
              <a:off x="3867461" y="4641949"/>
              <a:ext cx="4716585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moutain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38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9450" y="1929646"/>
            <a:ext cx="579019" cy="579019"/>
          </a:xfrm>
          <a:prstGeom prst="rect">
            <a:avLst/>
          </a:prstGeom>
        </p:spPr>
      </p:pic>
      <p:sp>
        <p:nvSpPr>
          <p:cNvPr id="41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4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r="11550"/>
          <a:stretch/>
        </p:blipFill>
        <p:spPr>
          <a:xfrm>
            <a:off x="5037029" y="1845241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DTP Solutions">
            <a:extLst>
              <a:ext uri="{FF2B5EF4-FFF2-40B4-BE49-F238E27FC236}">
                <a16:creationId xmlns:a16="http://schemas.microsoft.com/office/drawing/2014/main" id="{F39AB782-2E9A-4928-A05D-71DCE5FF26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r="10743"/>
          <a:stretch/>
        </p:blipFill>
        <p:spPr>
          <a:xfrm>
            <a:off x="1458428" y="1873286"/>
            <a:ext cx="1957974" cy="177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DTP Solutions">
            <a:extLst>
              <a:ext uri="{FF2B5EF4-FFF2-40B4-BE49-F238E27FC236}">
                <a16:creationId xmlns:a16="http://schemas.microsoft.com/office/drawing/2014/main" id="{AD1E98B0-DB82-4D94-8953-409D666C67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8" r="10908"/>
          <a:stretch/>
        </p:blipFill>
        <p:spPr>
          <a:xfrm>
            <a:off x="9008282" y="1906891"/>
            <a:ext cx="2051370" cy="1859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DTP Solutions"/>
          <p:cNvSpPr/>
          <p:nvPr/>
        </p:nvSpPr>
        <p:spPr>
          <a:xfrm>
            <a:off x="8286388" y="1537067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DTP Solutions"/>
          <p:cNvSpPr/>
          <p:nvPr/>
        </p:nvSpPr>
        <p:spPr>
          <a:xfrm>
            <a:off x="743108" y="152738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DTP Solutions"/>
          <p:cNvSpPr/>
          <p:nvPr/>
        </p:nvSpPr>
        <p:spPr>
          <a:xfrm>
            <a:off x="4450553" y="158447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5739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26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723" y="1630189"/>
            <a:ext cx="838121" cy="745487"/>
          </a:xfrm>
          <a:prstGeom prst="rect">
            <a:avLst/>
          </a:prstGeom>
        </p:spPr>
      </p:pic>
      <p:pic>
        <p:nvPicPr>
          <p:cNvPr id="14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6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19" name="DTP Solutions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DTP Solutions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DTP Solutions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lake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9554" y="1872512"/>
            <a:ext cx="579019" cy="579019"/>
          </a:xfrm>
          <a:prstGeom prst="rect">
            <a:avLst/>
          </a:prstGeom>
        </p:spPr>
      </p:pic>
      <p:pic>
        <p:nvPicPr>
          <p:cNvPr id="29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33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34" name="DTP Solutions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r="10845"/>
          <a:stretch/>
        </p:blipFill>
        <p:spPr>
          <a:xfrm>
            <a:off x="1331384" y="1892528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r="11964"/>
          <a:stretch/>
        </p:blipFill>
        <p:spPr>
          <a:xfrm>
            <a:off x="5264363" y="1844467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DTP Solutions">
            <a:extLst>
              <a:ext uri="{FF2B5EF4-FFF2-40B4-BE49-F238E27FC236}">
                <a16:creationId xmlns:a16="http://schemas.microsoft.com/office/drawing/2014/main" id="{F39AB782-2E9A-4928-A05D-71DCE5FF26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r="10743"/>
          <a:stretch/>
        </p:blipFill>
        <p:spPr>
          <a:xfrm>
            <a:off x="8893950" y="1894764"/>
            <a:ext cx="1957974" cy="177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DTP Solutions"/>
          <p:cNvSpPr/>
          <p:nvPr/>
        </p:nvSpPr>
        <p:spPr>
          <a:xfrm>
            <a:off x="708963" y="158787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TP Solutions"/>
          <p:cNvSpPr/>
          <p:nvPr/>
        </p:nvSpPr>
        <p:spPr>
          <a:xfrm>
            <a:off x="4580452" y="157955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TP Solutions"/>
          <p:cNvSpPr/>
          <p:nvPr/>
        </p:nvSpPr>
        <p:spPr>
          <a:xfrm>
            <a:off x="8405863" y="161622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4828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13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14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5" y="514181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pic>
        <p:nvPicPr>
          <p:cNvPr id="15" name="DTP Solution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grpSp>
        <p:nvGrpSpPr>
          <p:cNvPr id="5" name="DTP Solutions"/>
          <p:cNvGrpSpPr/>
          <p:nvPr/>
        </p:nvGrpSpPr>
        <p:grpSpPr>
          <a:xfrm>
            <a:off x="2289007" y="4748541"/>
            <a:ext cx="6877045" cy="1742300"/>
            <a:chOff x="1252138" y="4192585"/>
            <a:chExt cx="7691633" cy="2298930"/>
          </a:xfrm>
        </p:grpSpPr>
        <p:pic>
          <p:nvPicPr>
            <p:cNvPr id="4" name="DTP Solutions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2138" y="4192585"/>
              <a:ext cx="7691633" cy="2298930"/>
            </a:xfrm>
            <a:prstGeom prst="rect">
              <a:avLst/>
            </a:prstGeom>
          </p:spPr>
        </p:pic>
        <p:sp>
          <p:nvSpPr>
            <p:cNvPr id="37" name="DTP Solutions"/>
            <p:cNvSpPr/>
            <p:nvPr/>
          </p:nvSpPr>
          <p:spPr>
            <a:xfrm>
              <a:off x="2966680" y="4480116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river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24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0" name="DTP Solutions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r="11196"/>
          <a:stretch/>
        </p:blipFill>
        <p:spPr>
          <a:xfrm>
            <a:off x="8941021" y="1909183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r="11900"/>
          <a:stretch/>
        </p:blipFill>
        <p:spPr>
          <a:xfrm>
            <a:off x="5105818" y="1909183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DTP Solutions">
            <a:extLst>
              <a:ext uri="{FF2B5EF4-FFF2-40B4-BE49-F238E27FC236}">
                <a16:creationId xmlns:a16="http://schemas.microsoft.com/office/drawing/2014/main" id="{AD1E98B0-DB82-4D94-8953-409D666C67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r="10355"/>
          <a:stretch/>
        </p:blipFill>
        <p:spPr>
          <a:xfrm>
            <a:off x="1263322" y="1889189"/>
            <a:ext cx="2051370" cy="1859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TP Solutions"/>
          <p:cNvSpPr/>
          <p:nvPr/>
        </p:nvSpPr>
        <p:spPr>
          <a:xfrm>
            <a:off x="781405" y="154201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8304365" y="157863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TP Solutions"/>
          <p:cNvSpPr/>
          <p:nvPr/>
        </p:nvSpPr>
        <p:spPr>
          <a:xfrm>
            <a:off x="4465311" y="155817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6733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1573" y="1381472"/>
            <a:ext cx="114356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mountain, lake, river, beach, ocean, </a:t>
            </a:r>
            <a:r>
              <a:rPr lang="en-US" sz="3600" i="1">
                <a:solidFill>
                  <a:srgbClr val="0070C0"/>
                </a:solidFill>
              </a:rPr>
              <a:t>forest New Year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 dirty="0" err="1">
                <a:solidFill>
                  <a:srgbClr val="0070C0"/>
                </a:solidFill>
              </a:rPr>
              <a:t>Tết</a:t>
            </a:r>
            <a:r>
              <a:rPr lang="en-US" sz="3600" i="1" dirty="0">
                <a:solidFill>
                  <a:srgbClr val="0070C0"/>
                </a:solidFill>
              </a:rPr>
              <a:t>), Christmas, Teachers' Day, Children's Day.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 err="1">
                <a:solidFill>
                  <a:srgbClr val="0070C0"/>
                </a:solidFill>
              </a:rPr>
              <a:t>Practise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  I didn't go to the river. I went to the beach. 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38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7436" y="1668663"/>
            <a:ext cx="838121" cy="745487"/>
          </a:xfrm>
          <a:prstGeom prst="rect">
            <a:avLst/>
          </a:prstGeom>
        </p:spPr>
      </p:pic>
      <p:pic>
        <p:nvPicPr>
          <p:cNvPr id="14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5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19" name="DTP Solutions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DTP Solutions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DTP Solutions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beach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7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40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6843" y="1849848"/>
            <a:ext cx="579019" cy="579019"/>
          </a:xfrm>
          <a:prstGeom prst="rect">
            <a:avLst/>
          </a:prstGeom>
        </p:spPr>
      </p:pic>
      <p:sp>
        <p:nvSpPr>
          <p:cNvPr id="46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4" name="DTP Solutions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r="10845"/>
          <a:stretch/>
        </p:blipFill>
        <p:spPr>
          <a:xfrm>
            <a:off x="5359748" y="1991963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DTP Solutions">
            <a:extLst>
              <a:ext uri="{FF2B5EF4-FFF2-40B4-BE49-F238E27FC236}">
                <a16:creationId xmlns:a16="http://schemas.microsoft.com/office/drawing/2014/main" id="{F39AB782-2E9A-4928-A05D-71DCE5FF26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/>
        </p:blipFill>
        <p:spPr>
          <a:xfrm>
            <a:off x="9010646" y="1934505"/>
            <a:ext cx="1957974" cy="177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r="11964"/>
          <a:stretch/>
        </p:blipFill>
        <p:spPr>
          <a:xfrm>
            <a:off x="1493123" y="1981570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DTP Solutions"/>
          <p:cNvSpPr/>
          <p:nvPr/>
        </p:nvSpPr>
        <p:spPr>
          <a:xfrm>
            <a:off x="8361248" y="166704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DTP Solutions"/>
          <p:cNvSpPr/>
          <p:nvPr/>
        </p:nvSpPr>
        <p:spPr>
          <a:xfrm>
            <a:off x="814786" y="162861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DTP Solutions"/>
          <p:cNvSpPr/>
          <p:nvPr/>
        </p:nvSpPr>
        <p:spPr>
          <a:xfrm>
            <a:off x="4479624" y="1605907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8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39" grpId="0" animBg="1"/>
      <p:bldP spid="4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26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723" y="1630189"/>
            <a:ext cx="838121" cy="745487"/>
          </a:xfrm>
          <a:prstGeom prst="rect">
            <a:avLst/>
          </a:prstGeom>
        </p:spPr>
      </p:pic>
      <p:pic>
        <p:nvPicPr>
          <p:cNvPr id="14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6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19" name="DTP Solutions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DTP Solutions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DTP Solutions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ocean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9554" y="1872512"/>
            <a:ext cx="579019" cy="579019"/>
          </a:xfrm>
          <a:prstGeom prst="rect">
            <a:avLst/>
          </a:prstGeom>
        </p:spPr>
      </p:pic>
      <p:pic>
        <p:nvPicPr>
          <p:cNvPr id="29" name="DTP Solution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33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34" name="DTP Solutions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r="10877"/>
          <a:stretch/>
        </p:blipFill>
        <p:spPr>
          <a:xfrm>
            <a:off x="1331384" y="1892528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r="11427"/>
          <a:stretch/>
        </p:blipFill>
        <p:spPr>
          <a:xfrm>
            <a:off x="5264363" y="1844467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DTP Solutions">
            <a:extLst>
              <a:ext uri="{FF2B5EF4-FFF2-40B4-BE49-F238E27FC236}">
                <a16:creationId xmlns:a16="http://schemas.microsoft.com/office/drawing/2014/main" id="{F39AB782-2E9A-4928-A05D-71DCE5FF26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r="10743"/>
          <a:stretch/>
        </p:blipFill>
        <p:spPr>
          <a:xfrm>
            <a:off x="8893950" y="1894764"/>
            <a:ext cx="1957974" cy="177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DTP Solutions"/>
          <p:cNvSpPr/>
          <p:nvPr/>
        </p:nvSpPr>
        <p:spPr>
          <a:xfrm>
            <a:off x="708963" y="158787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TP Solutions"/>
          <p:cNvSpPr/>
          <p:nvPr/>
        </p:nvSpPr>
        <p:spPr>
          <a:xfrm>
            <a:off x="4580452" y="157955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TP Solutions"/>
          <p:cNvSpPr/>
          <p:nvPr/>
        </p:nvSpPr>
        <p:spPr>
          <a:xfrm>
            <a:off x="8405863" y="161622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2281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TP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13" name="DTP Soluti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14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sp>
        <p:nvSpPr>
          <p:cNvPr id="30" name="DTP Solutions"/>
          <p:cNvSpPr txBox="1"/>
          <p:nvPr/>
        </p:nvSpPr>
        <p:spPr>
          <a:xfrm>
            <a:off x="4492035" y="514181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pic>
        <p:nvPicPr>
          <p:cNvPr id="15" name="DTP Solution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grpSp>
        <p:nvGrpSpPr>
          <p:cNvPr id="5" name="DTP Solutions"/>
          <p:cNvGrpSpPr/>
          <p:nvPr/>
        </p:nvGrpSpPr>
        <p:grpSpPr>
          <a:xfrm>
            <a:off x="2289007" y="4748541"/>
            <a:ext cx="6877045" cy="1742300"/>
            <a:chOff x="1252138" y="4192585"/>
            <a:chExt cx="7691633" cy="2298930"/>
          </a:xfrm>
        </p:grpSpPr>
        <p:pic>
          <p:nvPicPr>
            <p:cNvPr id="4" name="DTP Solutions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2138" y="4192585"/>
              <a:ext cx="7691633" cy="2298930"/>
            </a:xfrm>
            <a:prstGeom prst="rect">
              <a:avLst/>
            </a:prstGeom>
          </p:spPr>
        </p:pic>
        <p:sp>
          <p:nvSpPr>
            <p:cNvPr id="37" name="DTP Solutions"/>
            <p:cNvSpPr/>
            <p:nvPr/>
          </p:nvSpPr>
          <p:spPr>
            <a:xfrm>
              <a:off x="2966680" y="4480116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forest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DTP Solution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24" name="DTP Solutions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0" name="DTP Solutions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r="11267"/>
          <a:stretch/>
        </p:blipFill>
        <p:spPr>
          <a:xfrm>
            <a:off x="8941021" y="1909183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DTP Solutions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r="11895"/>
          <a:stretch/>
        </p:blipFill>
        <p:spPr>
          <a:xfrm>
            <a:off x="5105818" y="1909183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DTP Solutions">
            <a:extLst>
              <a:ext uri="{FF2B5EF4-FFF2-40B4-BE49-F238E27FC236}">
                <a16:creationId xmlns:a16="http://schemas.microsoft.com/office/drawing/2014/main" id="{AD1E98B0-DB82-4D94-8953-409D666C67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r="10355"/>
          <a:stretch/>
        </p:blipFill>
        <p:spPr>
          <a:xfrm>
            <a:off x="1263322" y="1889189"/>
            <a:ext cx="2051370" cy="1859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TP Solutions"/>
          <p:cNvSpPr/>
          <p:nvPr/>
        </p:nvSpPr>
        <p:spPr>
          <a:xfrm>
            <a:off x="781405" y="154201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8304365" y="157863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TP Solutions"/>
          <p:cNvSpPr/>
          <p:nvPr/>
        </p:nvSpPr>
        <p:spPr>
          <a:xfrm>
            <a:off x="4465311" y="155817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5568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4BA0F-D91B-0011-3861-ECFB12DC4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5" y="1882079"/>
            <a:ext cx="12088174" cy="2526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9DFBFC-0BE2-9B15-0ED7-BA7CB56BD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936"/>
            <a:ext cx="5143764" cy="5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22160" y="1326236"/>
              <a:ext cx="5347682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didn't go to the river.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went to the beach.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05BF8-0462-BC20-E53B-D07DC9E08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80" y="1907520"/>
            <a:ext cx="3676839" cy="2673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818A9-85A3-02E9-19A9-86AD48D4A1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" y="2131903"/>
            <a:ext cx="7958679" cy="2224723"/>
          </a:xfrm>
          <a:prstGeom prst="rect">
            <a:avLst/>
          </a:prstGeom>
        </p:spPr>
      </p:pic>
      <p:pic>
        <p:nvPicPr>
          <p:cNvPr id="8" name="MAU CAU">
            <a:hlinkClick r:id="" action="ppaction://media"/>
            <a:extLst>
              <a:ext uri="{FF2B5EF4-FFF2-40B4-BE49-F238E27FC236}">
                <a16:creationId xmlns:a16="http://schemas.microsoft.com/office/drawing/2014/main" id="{506BBBB4-4918-4995-09A6-429FCAC6E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34240" y="1704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361D3-6CA4-E7BC-3F74-A41E43548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80" y="1907520"/>
            <a:ext cx="3676839" cy="2673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E00DA-82A3-DA46-F493-02CE85F59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" y="2131903"/>
            <a:ext cx="7958679" cy="2224723"/>
          </a:xfrm>
          <a:prstGeom prst="rect">
            <a:avLst/>
          </a:prstGeom>
        </p:spPr>
      </p:pic>
      <p:pic>
        <p:nvPicPr>
          <p:cNvPr id="7" name="MAU CAU">
            <a:hlinkClick r:id="" action="ppaction://media"/>
            <a:extLst>
              <a:ext uri="{FF2B5EF4-FFF2-40B4-BE49-F238E27FC236}">
                <a16:creationId xmlns:a16="http://schemas.microsoft.com/office/drawing/2014/main" id="{3327D15B-D693-4D81-7D19-4CD1624E7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34240" y="170432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B68097-54A8-EA6F-C4CA-B46201D42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226"/>
            <a:ext cx="5467631" cy="673135"/>
          </a:xfrm>
          <a:prstGeom prst="rect">
            <a:avLst/>
          </a:prstGeom>
        </p:spPr>
      </p:pic>
      <p:pic>
        <p:nvPicPr>
          <p:cNvPr id="10" name="CD2 TRACK 02">
            <a:hlinkClick r:id="" action="ppaction://media"/>
            <a:extLst>
              <a:ext uri="{FF2B5EF4-FFF2-40B4-BE49-F238E27FC236}">
                <a16:creationId xmlns:a16="http://schemas.microsoft.com/office/drawing/2014/main" id="{7B6AE38C-2579-49B5-E2C6-CEE5B8FDA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16780" y="5062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2E272-21C3-EB9F-0889-1AEDF0BA0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120" y="992328"/>
            <a:ext cx="10127759" cy="5533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A0405-9CBB-45E4-C2DD-A5B60C88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818535"/>
            <a:ext cx="1209924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3A3E2E-12C7-7DAD-C486-38FA8885F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187" y="5518555"/>
            <a:ext cx="850204" cy="52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05CC5-762A-1B6F-8EB7-FC077787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082" y="3300397"/>
            <a:ext cx="1388042" cy="42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407B7-7037-1AA3-456C-2E750C7E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93" y="5425563"/>
            <a:ext cx="987401" cy="52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5E1A4B-8379-C09A-BDEA-3B196C2C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702" y="5781427"/>
            <a:ext cx="987402" cy="42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8D29B8-BBE5-A460-C9A7-6CDA3BCE35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77"/>
            <a:ext cx="5308873" cy="647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3924DC-20B6-A8AB-0E2A-26E4904FC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96" y="6044300"/>
            <a:ext cx="850204" cy="52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CF9253-4489-B6FE-1585-657C4A76A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97" y="6000361"/>
            <a:ext cx="987401" cy="52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E3A8BA-7FA9-368F-E090-FC9F0194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201" y="6049467"/>
            <a:ext cx="1343903" cy="57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664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11EA5-9A79-9C0B-1C81-3E541065C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8419" y="969926"/>
            <a:ext cx="8455801" cy="5452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B2F588-45CA-2AFB-23FA-221C889C2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38" y="3604351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B57D11-A004-E4E6-E530-FA085D09B1FE}"/>
              </a:ext>
            </a:extLst>
          </p:cNvPr>
          <p:cNvCxnSpPr/>
          <p:nvPr/>
        </p:nvCxnSpPr>
        <p:spPr>
          <a:xfrm>
            <a:off x="7692887" y="1282700"/>
            <a:ext cx="10922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40075E8-36F5-B37A-8810-DC64C1713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68" y="4374825"/>
            <a:ext cx="1771377" cy="157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436A02-7034-51D7-9E6A-1D3BDC093BCC}"/>
              </a:ext>
            </a:extLst>
          </p:cNvPr>
          <p:cNvCxnSpPr>
            <a:cxnSpLocks/>
          </p:cNvCxnSpPr>
          <p:nvPr/>
        </p:nvCxnSpPr>
        <p:spPr>
          <a:xfrm>
            <a:off x="3991111" y="1282700"/>
            <a:ext cx="86028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A268B22-700B-68A4-4576-C2F09E26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098" y="3696422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7A78E2-632D-49A1-4174-2F03381C3CDA}"/>
              </a:ext>
            </a:extLst>
          </p:cNvPr>
          <p:cNvCxnSpPr/>
          <p:nvPr/>
        </p:nvCxnSpPr>
        <p:spPr>
          <a:xfrm>
            <a:off x="6467611" y="1282700"/>
            <a:ext cx="10922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D487DDB-5166-275B-E941-17A6D99DD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475" y="2881312"/>
            <a:ext cx="1273031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56305B-D82D-865F-545D-3CCED8134817}"/>
              </a:ext>
            </a:extLst>
          </p:cNvPr>
          <p:cNvCxnSpPr>
            <a:cxnSpLocks/>
          </p:cNvCxnSpPr>
          <p:nvPr/>
        </p:nvCxnSpPr>
        <p:spPr>
          <a:xfrm>
            <a:off x="9121911" y="1282700"/>
            <a:ext cx="7426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66B6AD6-D1AC-3ED8-AC03-6FFF5B71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506" y="1803428"/>
            <a:ext cx="144632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543584-BAE3-0AE2-D971-925B25047B37}"/>
              </a:ext>
            </a:extLst>
          </p:cNvPr>
          <p:cNvCxnSpPr>
            <a:cxnSpLocks/>
          </p:cNvCxnSpPr>
          <p:nvPr/>
        </p:nvCxnSpPr>
        <p:spPr>
          <a:xfrm>
            <a:off x="5219700" y="1320800"/>
            <a:ext cx="711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BCA713D-464E-D939-A840-A0C0F4851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71" y="449199"/>
            <a:ext cx="4661140" cy="5207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242CCE-7255-3438-BF54-6298F00D3681}"/>
              </a:ext>
            </a:extLst>
          </p:cNvPr>
          <p:cNvSpPr txBox="1"/>
          <p:nvPr/>
        </p:nvSpPr>
        <p:spPr>
          <a:xfrm>
            <a:off x="3580248" y="5857948"/>
            <a:ext cx="1360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ocean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75B523-3720-4A08-1D70-C711905C61A5}"/>
              </a:ext>
            </a:extLst>
          </p:cNvPr>
          <p:cNvSpPr txBox="1"/>
          <p:nvPr/>
        </p:nvSpPr>
        <p:spPr>
          <a:xfrm>
            <a:off x="4940803" y="5871736"/>
            <a:ext cx="1360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lake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48827C-D40D-8887-138E-8EC3A60BDB05}"/>
              </a:ext>
            </a:extLst>
          </p:cNvPr>
          <p:cNvSpPr txBox="1"/>
          <p:nvPr/>
        </p:nvSpPr>
        <p:spPr>
          <a:xfrm>
            <a:off x="6176110" y="5871736"/>
            <a:ext cx="177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moutain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AF4EA-2D86-08B7-08B4-4999C46897A5}"/>
              </a:ext>
            </a:extLst>
          </p:cNvPr>
          <p:cNvSpPr txBox="1"/>
          <p:nvPr/>
        </p:nvSpPr>
        <p:spPr>
          <a:xfrm>
            <a:off x="9041981" y="5888073"/>
            <a:ext cx="177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913105-477D-7532-EC22-13846446E34A}"/>
              </a:ext>
            </a:extLst>
          </p:cNvPr>
          <p:cNvSpPr txBox="1"/>
          <p:nvPr/>
        </p:nvSpPr>
        <p:spPr>
          <a:xfrm>
            <a:off x="7692887" y="5857948"/>
            <a:ext cx="177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river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70A5A-003E-9790-55DA-18F5AA776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531"/>
            <a:ext cx="12192196" cy="4844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5C0E46-082B-3ECF-E5DE-1051F8C5D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78" y="409187"/>
            <a:ext cx="2578233" cy="57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E0CC0F-78E8-A28D-F726-1D1EE971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90" y="2333625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E25FA6-2EF3-E9FF-D15A-B803BA7B4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920" y="1600500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7D50C5-D180-F3C5-FA15-271AF894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43" y="5083241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44923B-EFFF-0AEC-2036-422139182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937258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836D59A-01CE-21E7-27DD-C0D3D0005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623" y="4181525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300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mountain, lake, river, beach, ocean, forest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1893" y="1818408"/>
            <a:ext cx="626070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 didn't go to the river. </a:t>
            </a:r>
          </a:p>
          <a:p>
            <a:r>
              <a:rPr lang="en-US" sz="3600" i="1">
                <a:solidFill>
                  <a:srgbClr val="0070C0"/>
                </a:solidFill>
              </a:rPr>
              <a:t>I went to the beach. 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32)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22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49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A70969A6-CC0C-44ED-A024-46E95B36E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>
            <a:extLst>
              <a:ext uri="{FF2B5EF4-FFF2-40B4-BE49-F238E27FC236}">
                <a16:creationId xmlns:a16="http://schemas.microsoft.com/office/drawing/2014/main" id="{F0F08989-225A-45EC-BE54-41AA94568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38200"/>
            <a:ext cx="8686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10E7C-56EA-A4BA-0330-98BDCB6E8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DA2ABE04-EEC7-4B01-8973-03924F1549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524000" y="1085850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C704E048-962F-47A1-884C-F03D863A6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746625" y="1085850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>
            <a:extLst>
              <a:ext uri="{FF2B5EF4-FFF2-40B4-BE49-F238E27FC236}">
                <a16:creationId xmlns:a16="http://schemas.microsoft.com/office/drawing/2014/main" id="{D5C6E2F0-4031-41CA-96D5-503696DEC1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7970838" y="1085850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1DAB4A66-B3FE-4DE2-A604-55BCB8964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50" y="2036340"/>
            <a:ext cx="1835150" cy="164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572B55E8-96AF-481F-991F-DA35AFADE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r="12791"/>
          <a:stretch/>
        </p:blipFill>
        <p:spPr bwMode="auto">
          <a:xfrm>
            <a:off x="5153790" y="2139950"/>
            <a:ext cx="188442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5C7C1507-9B51-4CF8-BE7B-F035824C4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/>
        </p:blipFill>
        <p:spPr bwMode="auto">
          <a:xfrm>
            <a:off x="8534400" y="1878013"/>
            <a:ext cx="1884363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A10E74F3-2ECC-4DF3-8F9C-B0451E1CD2F2}"/>
              </a:ext>
            </a:extLst>
          </p:cNvPr>
          <p:cNvSpPr/>
          <p:nvPr/>
        </p:nvSpPr>
        <p:spPr>
          <a:xfrm>
            <a:off x="6629400" y="4338638"/>
            <a:ext cx="3933825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slowly</a:t>
            </a:r>
          </a:p>
        </p:txBody>
      </p:sp>
      <p:sp>
        <p:nvSpPr>
          <p:cNvPr id="17419" name="TextBox 6">
            <a:extLst>
              <a:ext uri="{FF2B5EF4-FFF2-40B4-BE49-F238E27FC236}">
                <a16:creationId xmlns:a16="http://schemas.microsoft.com/office/drawing/2014/main" id="{38CB55CA-34CA-401F-904D-93923E7F4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488949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7420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5E73C4-4585-4468-9B19-109EC48654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F8DBA-2C18-9213-0814-981A513E1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C1941D80-0843-4044-8180-D21ADC4469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793115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73D2E833-907F-4996-9B7B-0099E01D5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589088" y="1069975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B2FAEF9D-292B-4C8A-9240-5E8C2D2E8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64820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90954AE-ABBD-4FA3-B8A0-0A54CA89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30109" y="1892300"/>
            <a:ext cx="1338932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53EAEFD-CDC7-4297-8BBD-53D8FDD0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r="3517"/>
          <a:stretch/>
        </p:blipFill>
        <p:spPr bwMode="auto">
          <a:xfrm>
            <a:off x="1989138" y="1911350"/>
            <a:ext cx="1897062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26544579-5AFE-4D9B-A5E0-F4A67FC6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0309" y="1911350"/>
            <a:ext cx="129962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B0E018DA-4995-4C8F-9D4E-1227424C6AA0}"/>
              </a:ext>
            </a:extLst>
          </p:cNvPr>
          <p:cNvSpPr/>
          <p:nvPr/>
        </p:nvSpPr>
        <p:spPr>
          <a:xfrm>
            <a:off x="6629400" y="4338638"/>
            <a:ext cx="3933825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delicious</a:t>
            </a:r>
          </a:p>
        </p:txBody>
      </p:sp>
      <p:sp>
        <p:nvSpPr>
          <p:cNvPr id="18443" name="TextBox 6">
            <a:extLst>
              <a:ext uri="{FF2B5EF4-FFF2-40B4-BE49-F238E27FC236}">
                <a16:creationId xmlns:a16="http://schemas.microsoft.com/office/drawing/2014/main" id="{7C25EB07-C712-4A4B-8CAC-AEC46FB0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5" y="423068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8444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E7FAD5-A977-4994-BC66-14F665BBE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9AD401-8F4E-7E7C-1C3F-54C39337F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C1941D80-0843-4044-8180-D21ADC4469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219200" y="1087047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73D2E833-907F-4996-9B7B-0099E01D5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8645525" y="1149506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B2FAEF9D-292B-4C8A-9240-5E8C2D2E8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648200" y="1120775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B90954AE-ABBD-4FA3-B8A0-0A54CA89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0050" y="2051630"/>
            <a:ext cx="1835150" cy="149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53EAEFD-CDC7-4297-8BBD-53D8FDD0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r="8511"/>
          <a:stretch/>
        </p:blipFill>
        <p:spPr bwMode="auto">
          <a:xfrm>
            <a:off x="9045575" y="1990881"/>
            <a:ext cx="1897062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26544579-5AFE-4D9B-A5E0-F4A67FC6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5326" y="1911350"/>
            <a:ext cx="1669586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B0E018DA-4995-4C8F-9D4E-1227424C6AA0}"/>
              </a:ext>
            </a:extLst>
          </p:cNvPr>
          <p:cNvSpPr/>
          <p:nvPr/>
        </p:nvSpPr>
        <p:spPr>
          <a:xfrm>
            <a:off x="6249988" y="4338638"/>
            <a:ext cx="4692650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noisy</a:t>
            </a:r>
          </a:p>
        </p:txBody>
      </p:sp>
      <p:sp>
        <p:nvSpPr>
          <p:cNvPr id="18443" name="TextBox 6">
            <a:extLst>
              <a:ext uri="{FF2B5EF4-FFF2-40B4-BE49-F238E27FC236}">
                <a16:creationId xmlns:a16="http://schemas.microsoft.com/office/drawing/2014/main" id="{7C25EB07-C712-4A4B-8CAC-AEC46FB0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325" y="489353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8444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E7FAD5-A977-4994-BC66-14F665BBE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0664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10E7C-56EA-A4BA-0330-98BDCB6E8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457200"/>
            <a:ext cx="1219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DA2ABE04-EEC7-4B01-8973-03924F1549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1524000" y="1085850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C704E048-962F-47A1-884C-F03D863A6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4746625" y="1085850"/>
            <a:ext cx="2778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>
            <a:extLst>
              <a:ext uri="{FF2B5EF4-FFF2-40B4-BE49-F238E27FC236}">
                <a16:creationId xmlns:a16="http://schemas.microsoft.com/office/drawing/2014/main" id="{D5C6E2F0-4031-41CA-96D5-503696DEC1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2222" r="11600" b="20000"/>
          <a:stretch>
            <a:fillRect/>
          </a:stretch>
        </p:blipFill>
        <p:spPr bwMode="auto">
          <a:xfrm>
            <a:off x="7970838" y="1085850"/>
            <a:ext cx="2776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1DAB4A66-B3FE-4DE2-A604-55BCB8964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7703" y="2036340"/>
            <a:ext cx="1469444" cy="164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572B55E8-96AF-481F-991F-DA35AFADE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"/>
          <a:stretch/>
        </p:blipFill>
        <p:spPr bwMode="auto">
          <a:xfrm>
            <a:off x="5491545" y="2005090"/>
            <a:ext cx="1208910" cy="170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5C7C1507-9B51-4CF8-BE7B-F035824C4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11" t="2444" r="-19011" b="2444"/>
          <a:stretch/>
        </p:blipFill>
        <p:spPr bwMode="auto">
          <a:xfrm>
            <a:off x="8519061" y="1822764"/>
            <a:ext cx="1907639" cy="188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Heart 31">
            <a:extLst>
              <a:ext uri="{FF2B5EF4-FFF2-40B4-BE49-F238E27FC236}">
                <a16:creationId xmlns:a16="http://schemas.microsoft.com/office/drawing/2014/main" id="{A10E74F3-2ECC-4DF3-8F9C-B0451E1CD2F2}"/>
              </a:ext>
            </a:extLst>
          </p:cNvPr>
          <p:cNvSpPr/>
          <p:nvPr/>
        </p:nvSpPr>
        <p:spPr>
          <a:xfrm>
            <a:off x="6629400" y="4338638"/>
            <a:ext cx="3933825" cy="1676400"/>
          </a:xfrm>
          <a:prstGeom prst="heart">
            <a:avLst/>
          </a:prstGeom>
          <a:solidFill>
            <a:srgbClr val="DB4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well</a:t>
            </a:r>
          </a:p>
        </p:txBody>
      </p:sp>
      <p:sp>
        <p:nvSpPr>
          <p:cNvPr id="17419" name="TextBox 6">
            <a:extLst>
              <a:ext uri="{FF2B5EF4-FFF2-40B4-BE49-F238E27FC236}">
                <a16:creationId xmlns:a16="http://schemas.microsoft.com/office/drawing/2014/main" id="{38CB55CA-34CA-401F-904D-93923E7F4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488949"/>
            <a:ext cx="3778250" cy="430213"/>
          </a:xfrm>
          <a:prstGeom prst="rect">
            <a:avLst/>
          </a:prstGeom>
          <a:solidFill>
            <a:srgbClr val="DB4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Noi dung dai" panose="02000000000000000000" pitchFamily="2" charset="0"/>
                <a:ea typeface="+mn-ea"/>
                <a:cs typeface="+mn-cs"/>
              </a:rPr>
              <a:t>Click on the right option</a:t>
            </a:r>
          </a:p>
        </p:txBody>
      </p:sp>
      <p:pic>
        <p:nvPicPr>
          <p:cNvPr id="17420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5E73C4-4585-4468-9B19-109EC48654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5103813"/>
            <a:ext cx="10429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492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484</Words>
  <Application>Microsoft Office PowerPoint</Application>
  <PresentationFormat>Widescreen</PresentationFormat>
  <Paragraphs>167</Paragraphs>
  <Slides>48</Slides>
  <Notes>48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#9Slide02 Noi dung dai</vt:lpstr>
      <vt:lpstr>Arial</vt:lpstr>
      <vt:lpstr>Arial Black</vt:lpstr>
      <vt:lpstr>Berlin Sans FB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56</cp:revision>
  <dcterms:created xsi:type="dcterms:W3CDTF">2023-01-31T08:21:18Z</dcterms:created>
  <dcterms:modified xsi:type="dcterms:W3CDTF">2024-07-16T05:18:11Z</dcterms:modified>
</cp:coreProperties>
</file>