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52" r:id="rId3"/>
    <p:sldId id="392" r:id="rId4"/>
    <p:sldId id="292" r:id="rId5"/>
    <p:sldId id="360" r:id="rId6"/>
    <p:sldId id="334" r:id="rId7"/>
    <p:sldId id="393" r:id="rId8"/>
    <p:sldId id="396" r:id="rId9"/>
    <p:sldId id="397" r:id="rId10"/>
    <p:sldId id="419" r:id="rId11"/>
    <p:sldId id="420" r:id="rId12"/>
    <p:sldId id="395" r:id="rId13"/>
    <p:sldId id="347" r:id="rId14"/>
    <p:sldId id="398" r:id="rId15"/>
    <p:sldId id="399" r:id="rId16"/>
    <p:sldId id="418" r:id="rId17"/>
    <p:sldId id="278" r:id="rId18"/>
    <p:sldId id="408" r:id="rId19"/>
    <p:sldId id="411" r:id="rId20"/>
    <p:sldId id="414" r:id="rId21"/>
    <p:sldId id="412" r:id="rId22"/>
    <p:sldId id="413" r:id="rId23"/>
    <p:sldId id="416" r:id="rId24"/>
    <p:sldId id="410" r:id="rId25"/>
    <p:sldId id="417" r:id="rId26"/>
    <p:sldId id="415" r:id="rId27"/>
    <p:sldId id="315" r:id="rId28"/>
    <p:sldId id="400" r:id="rId29"/>
    <p:sldId id="421" r:id="rId30"/>
    <p:sldId id="385" r:id="rId31"/>
    <p:sldId id="331" r:id="rId32"/>
    <p:sldId id="407" r:id="rId33"/>
    <p:sldId id="329" r:id="rId34"/>
    <p:sldId id="342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94629"/>
  </p:normalViewPr>
  <p:slideViewPr>
    <p:cSldViewPr snapToGrid="0">
      <p:cViewPr>
        <p:scale>
          <a:sx n="16" d="100"/>
          <a:sy n="16" d="100"/>
        </p:scale>
        <p:origin x="474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0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26F3B-6FDE-4F7B-B573-3AB2EC59419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27418-20BA-42F6-A73B-C08FA44B4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4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667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and-open-wave-cartoon-brown-306764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2" y="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B9FCA9E-7620-761E-154B-88818474E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42926"/>
          <a:stretch/>
        </p:blipFill>
        <p:spPr>
          <a:xfrm>
            <a:off x="63057" y="2212208"/>
            <a:ext cx="12128943" cy="390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6571" y="849086"/>
            <a:ext cx="1108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Minh can paint a fish.                           True / False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B01CE1-2EB6-EEC4-0FBE-3D4F2DFD13E1}"/>
              </a:ext>
            </a:extLst>
          </p:cNvPr>
          <p:cNvSpPr/>
          <p:nvPr/>
        </p:nvSpPr>
        <p:spPr>
          <a:xfrm>
            <a:off x="6525490" y="731774"/>
            <a:ext cx="1097619" cy="819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6" name="Straight Connector 5"/>
          <p:cNvCxnSpPr/>
          <p:nvPr/>
        </p:nvCxnSpPr>
        <p:spPr>
          <a:xfrm>
            <a:off x="1026365" y="5505064"/>
            <a:ext cx="2341986" cy="9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B9FCA9E-7620-761E-154B-88818474E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42926"/>
          <a:stretch/>
        </p:blipFill>
        <p:spPr>
          <a:xfrm>
            <a:off x="63057" y="2212208"/>
            <a:ext cx="12128943" cy="390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6571" y="849086"/>
            <a:ext cx="1108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 Minh can make yellow with orange and red.               True / False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B01CE1-2EB6-EEC4-0FBE-3D4F2DFD13E1}"/>
              </a:ext>
            </a:extLst>
          </p:cNvPr>
          <p:cNvSpPr/>
          <p:nvPr/>
        </p:nvSpPr>
        <p:spPr>
          <a:xfrm>
            <a:off x="10313720" y="731774"/>
            <a:ext cx="1097619" cy="819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6" name="Straight Connector 5"/>
          <p:cNvCxnSpPr/>
          <p:nvPr/>
        </p:nvCxnSpPr>
        <p:spPr>
          <a:xfrm>
            <a:off x="1035696" y="5934272"/>
            <a:ext cx="4572002" cy="27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0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D122E48-157C-2EA2-A3AC-E1F3BBA66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342075"/>
            <a:ext cx="55372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cup, indoor, drink, cluttered&#10;&#10;Description automatically generated">
            <a:extLst>
              <a:ext uri="{FF2B5EF4-FFF2-40B4-BE49-F238E27FC236}">
                <a16:creationId xmlns:a16="http://schemas.microsoft.com/office/drawing/2014/main" id="{4DE7B9C8-EF45-D209-49D2-4BB459738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8" y="1657350"/>
            <a:ext cx="9843277" cy="377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CA47800-1A0F-92E0-A4D3-3DE091E6625F}"/>
              </a:ext>
            </a:extLst>
          </p:cNvPr>
          <p:cNvSpPr/>
          <p:nvPr/>
        </p:nvSpPr>
        <p:spPr>
          <a:xfrm>
            <a:off x="3325092" y="1365832"/>
            <a:ext cx="2018804" cy="13417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895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240314" y="393478"/>
            <a:ext cx="10676382" cy="6071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3279" y="396644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49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D6EF7-2BF4-DFF1-7AEE-12A76521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" y="346233"/>
            <a:ext cx="92329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ED84AE-C482-3835-003D-760A8E28AA87}"/>
              </a:ext>
            </a:extLst>
          </p:cNvPr>
          <p:cNvSpPr txBox="1"/>
          <p:nvPr/>
        </p:nvSpPr>
        <p:spPr>
          <a:xfrm>
            <a:off x="1674420" y="1699346"/>
            <a:ext cx="8325549" cy="64633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Have students read the text in Part E again.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0EF24-8D62-21EF-F9DA-389635C17854}"/>
              </a:ext>
            </a:extLst>
          </p:cNvPr>
          <p:cNvSpPr txBox="1"/>
          <p:nvPr/>
        </p:nvSpPr>
        <p:spPr>
          <a:xfrm>
            <a:off x="1726164" y="3108803"/>
            <a:ext cx="8273806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+mj-lt"/>
              </a:rPr>
              <a:t>Have students fill in the blanks about their favorite color.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90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580172D-2D71-4248-147B-D6D560EA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730"/>
            <a:ext cx="12191999" cy="4987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CF47A-43B5-806C-5E9E-0B831425A95A}"/>
              </a:ext>
            </a:extLst>
          </p:cNvPr>
          <p:cNvSpPr txBox="1"/>
          <p:nvPr/>
        </p:nvSpPr>
        <p:spPr>
          <a:xfrm>
            <a:off x="676894" y="514399"/>
            <a:ext cx="189346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Example: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C6210-DE5D-2CF8-730E-0FD6D365EBE3}"/>
              </a:ext>
            </a:extLst>
          </p:cNvPr>
          <p:cNvSpPr txBox="1"/>
          <p:nvPr/>
        </p:nvSpPr>
        <p:spPr>
          <a:xfrm>
            <a:off x="3541464" y="1887537"/>
            <a:ext cx="1201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is </a:t>
            </a:r>
            <a:r>
              <a:rPr lang="en-VN" sz="36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29081-3346-29B4-C3DE-25D0E8A3352E}"/>
              </a:ext>
            </a:extLst>
          </p:cNvPr>
          <p:cNvSpPr txBox="1"/>
          <p:nvPr/>
        </p:nvSpPr>
        <p:spPr>
          <a:xfrm>
            <a:off x="2088076" y="2524949"/>
            <a:ext cx="240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</a:t>
            </a:r>
            <a:r>
              <a:rPr lang="en-VN" sz="3600" dirty="0">
                <a:solidFill>
                  <a:srgbClr val="FF0000"/>
                </a:solidFill>
              </a:rPr>
              <a:t>red pencil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ECA07-04C4-8D18-0F5C-3A7B1E779B4A}"/>
              </a:ext>
            </a:extLst>
          </p:cNvPr>
          <p:cNvSpPr txBox="1"/>
          <p:nvPr/>
        </p:nvSpPr>
        <p:spPr>
          <a:xfrm>
            <a:off x="2088075" y="3238203"/>
            <a:ext cx="2707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my </a:t>
            </a:r>
            <a:r>
              <a:rPr lang="en-VN" sz="3600" dirty="0">
                <a:solidFill>
                  <a:srgbClr val="FF0000"/>
                </a:solidFill>
              </a:rPr>
              <a:t>red pencil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980F2-A19D-13B3-93C7-F82DCF8EC373}"/>
              </a:ext>
            </a:extLst>
          </p:cNvPr>
          <p:cNvSpPr txBox="1"/>
          <p:nvPr/>
        </p:nvSpPr>
        <p:spPr>
          <a:xfrm>
            <a:off x="2667988" y="3907007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</a:t>
            </a:r>
            <a:r>
              <a:rPr lang="en-VN" sz="3600" dirty="0">
                <a:solidFill>
                  <a:srgbClr val="FF0000"/>
                </a:solidFill>
              </a:rPr>
              <a:t>pencil case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FD2E3-AFEF-E91E-1F51-AF553AE669D6}"/>
              </a:ext>
            </a:extLst>
          </p:cNvPr>
          <p:cNvSpPr txBox="1"/>
          <p:nvPr/>
        </p:nvSpPr>
        <p:spPr>
          <a:xfrm>
            <a:off x="2667988" y="4606233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pink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47118-ECF5-3676-5A22-E8085F4116CA}"/>
              </a:ext>
            </a:extLst>
          </p:cNvPr>
          <p:cNvSpPr txBox="1"/>
          <p:nvPr/>
        </p:nvSpPr>
        <p:spPr>
          <a:xfrm>
            <a:off x="4702629" y="4606233"/>
            <a:ext cx="2783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red and white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B0E5BAA-3E1A-113B-6047-2F80977D91E3}"/>
              </a:ext>
            </a:extLst>
          </p:cNvPr>
          <p:cNvSpPr/>
          <p:nvPr/>
        </p:nvSpPr>
        <p:spPr>
          <a:xfrm>
            <a:off x="4549803" y="1525317"/>
            <a:ext cx="4249812" cy="2096658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72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554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D19A3-72C8-1AF9-E07E-EFFCBB059973}"/>
              </a:ext>
            </a:extLst>
          </p:cNvPr>
          <p:cNvSpPr/>
          <p:nvPr/>
        </p:nvSpPr>
        <p:spPr>
          <a:xfrm>
            <a:off x="2971800" y="533400"/>
            <a:ext cx="280974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accent3"/>
                </a:solidFill>
              </a:rPr>
              <a:t>Top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819C6D-2C68-1045-3576-2E12A088C6BD}"/>
              </a:ext>
            </a:extLst>
          </p:cNvPr>
          <p:cNvSpPr/>
          <p:nvPr/>
        </p:nvSpPr>
        <p:spPr>
          <a:xfrm>
            <a:off x="6248400" y="4267200"/>
            <a:ext cx="387157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accent3"/>
                </a:solidFill>
              </a:rPr>
              <a:t>QUIZ</a:t>
            </a:r>
          </a:p>
          <a:p>
            <a:pPr algn="ctr"/>
            <a:endParaRPr lang="en-US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E5B18-4DB6-E619-51ED-60A0C81F67B2}"/>
              </a:ext>
            </a:extLst>
          </p:cNvPr>
          <p:cNvSpPr/>
          <p:nvPr/>
        </p:nvSpPr>
        <p:spPr>
          <a:xfrm rot="21013077">
            <a:off x="4815743" y="1505769"/>
            <a:ext cx="2941512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647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E1CD9A2-0BD7-65C6-D56F-14D70A0A7D81}"/>
              </a:ext>
            </a:extLst>
          </p:cNvPr>
          <p:cNvSpPr txBox="1">
            <a:spLocks/>
          </p:cNvSpPr>
          <p:nvPr/>
        </p:nvSpPr>
        <p:spPr>
          <a:xfrm>
            <a:off x="480951" y="630898"/>
            <a:ext cx="3048000" cy="1143000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/>
              <a:t>HOW TO PLAY</a:t>
            </a:r>
            <a:endParaRPr lang="en-VN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91A485-A0D5-731D-6A42-A4B8499C390A}"/>
              </a:ext>
            </a:extLst>
          </p:cNvPr>
          <p:cNvSpPr txBox="1">
            <a:spLocks/>
          </p:cNvSpPr>
          <p:nvPr/>
        </p:nvSpPr>
        <p:spPr>
          <a:xfrm>
            <a:off x="2452255" y="2332037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/>
              <a:t>Ask students to read the questions.</a:t>
            </a:r>
          </a:p>
          <a:p>
            <a:r>
              <a:rPr lang="en-VN" sz="4000"/>
              <a:t>They write down </a:t>
            </a:r>
            <a:r>
              <a:rPr lang="en-VN" sz="4000">
                <a:solidFill>
                  <a:schemeClr val="accent6">
                    <a:lumMod val="75000"/>
                  </a:schemeClr>
                </a:solidFill>
              </a:rPr>
              <a:t>ONE</a:t>
            </a:r>
            <a:r>
              <a:rPr lang="en-VN" sz="4000"/>
              <a:t> answer.</a:t>
            </a:r>
          </a:p>
          <a:p>
            <a:r>
              <a:rPr lang="en-VN" sz="4000"/>
              <a:t>Students get points if their answer in “top 5”.</a:t>
            </a: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192924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 1</a:t>
            </a:r>
          </a:p>
        </p:txBody>
      </p:sp>
    </p:spTree>
    <p:extLst>
      <p:ext uri="{BB962C8B-B14F-4D97-AF65-F5344CB8AC3E}">
        <p14:creationId xmlns:p14="http://schemas.microsoft.com/office/powerpoint/2010/main" val="369868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91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6000" b="1" dirty="0"/>
              <a:t>Name a color.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purple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pink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orange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2427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dirty="0">
                <a:ln w="12700" cmpd="sng">
                  <a:noFill/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# 2</a:t>
            </a:r>
          </a:p>
        </p:txBody>
      </p:sp>
    </p:spTree>
    <p:extLst>
      <p:ext uri="{BB962C8B-B14F-4D97-AF65-F5344CB8AC3E}">
        <p14:creationId xmlns:p14="http://schemas.microsoft.com/office/powerpoint/2010/main" val="1233706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something green.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leaf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turtle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grass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tree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frog</a:t>
            </a:r>
          </a:p>
        </p:txBody>
      </p:sp>
    </p:spTree>
    <p:extLst>
      <p:ext uri="{BB962C8B-B14F-4D97-AF65-F5344CB8AC3E}">
        <p14:creationId xmlns:p14="http://schemas.microsoft.com/office/powerpoint/2010/main" val="25551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# 3</a:t>
            </a:r>
          </a:p>
        </p:txBody>
      </p:sp>
    </p:spTree>
    <p:extLst>
      <p:ext uri="{BB962C8B-B14F-4D97-AF65-F5344CB8AC3E}">
        <p14:creationId xmlns:p14="http://schemas.microsoft.com/office/powerpoint/2010/main" val="2969989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something blue.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balloon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550227" y="35444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 pool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jeans</a:t>
            </a:r>
          </a:p>
        </p:txBody>
      </p:sp>
    </p:spTree>
    <p:extLst>
      <p:ext uri="{BB962C8B-B14F-4D97-AF65-F5344CB8AC3E}">
        <p14:creationId xmlns:p14="http://schemas.microsoft.com/office/powerpoint/2010/main" val="59535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69F00A-EDDD-7CD7-5A6B-7E6813C454E0}"/>
              </a:ext>
            </a:extLst>
          </p:cNvPr>
          <p:cNvSpPr/>
          <p:nvPr/>
        </p:nvSpPr>
        <p:spPr>
          <a:xfrm>
            <a:off x="3148483" y="735955"/>
            <a:ext cx="5615640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VN" sz="34400" b="1" cap="none" spc="0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# 4</a:t>
            </a:r>
          </a:p>
        </p:txBody>
      </p:sp>
    </p:spTree>
    <p:extLst>
      <p:ext uri="{BB962C8B-B14F-4D97-AF65-F5344CB8AC3E}">
        <p14:creationId xmlns:p14="http://schemas.microsoft.com/office/powerpoint/2010/main" val="204460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BB235-1358-B1F2-3CCA-7B2F4C32B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346054"/>
            <a:ext cx="8382000" cy="4927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6C8F6-3229-D303-1E04-1C35AF8F15B7}"/>
              </a:ext>
            </a:extLst>
          </p:cNvPr>
          <p:cNvSpPr txBox="1"/>
          <p:nvPr/>
        </p:nvSpPr>
        <p:spPr>
          <a:xfrm>
            <a:off x="2120900" y="330391"/>
            <a:ext cx="8382000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Name something red.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A423F-B279-6920-8D03-2DB193753A8A}"/>
              </a:ext>
            </a:extLst>
          </p:cNvPr>
          <p:cNvSpPr txBox="1"/>
          <p:nvPr/>
        </p:nvSpPr>
        <p:spPr>
          <a:xfrm>
            <a:off x="3467100" y="53851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blood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5D34-5E29-859C-671A-80952DEE6BB1}"/>
              </a:ext>
            </a:extLst>
          </p:cNvPr>
          <p:cNvSpPr txBox="1"/>
          <p:nvPr/>
        </p:nvSpPr>
        <p:spPr>
          <a:xfrm>
            <a:off x="3467100" y="449651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cherry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2797C-A60C-038F-8F3A-919D4F2C2E3C}"/>
              </a:ext>
            </a:extLst>
          </p:cNvPr>
          <p:cNvSpPr txBox="1"/>
          <p:nvPr/>
        </p:nvSpPr>
        <p:spPr>
          <a:xfrm>
            <a:off x="3467100" y="345598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tomato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8EB98-5DF9-331C-ACEA-F09F4951995B}"/>
              </a:ext>
            </a:extLst>
          </p:cNvPr>
          <p:cNvSpPr txBox="1"/>
          <p:nvPr/>
        </p:nvSpPr>
        <p:spPr>
          <a:xfrm>
            <a:off x="3467100" y="2567342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apple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1DCAA-942B-75BE-F172-F170367C0ABA}"/>
              </a:ext>
            </a:extLst>
          </p:cNvPr>
          <p:cNvSpPr txBox="1"/>
          <p:nvPr/>
        </p:nvSpPr>
        <p:spPr>
          <a:xfrm>
            <a:off x="3467100" y="152681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strawberry</a:t>
            </a:r>
          </a:p>
        </p:txBody>
      </p:sp>
    </p:spTree>
    <p:extLst>
      <p:ext uri="{BB962C8B-B14F-4D97-AF65-F5344CB8AC3E}">
        <p14:creationId xmlns:p14="http://schemas.microsoft.com/office/powerpoint/2010/main" val="26018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FC171-44B3-A738-CDDF-2062F2523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371352"/>
            <a:ext cx="876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096F5-DAE8-103B-6E4E-B7BD280B6FE8}"/>
              </a:ext>
            </a:extLst>
          </p:cNvPr>
          <p:cNvSpPr txBox="1"/>
          <p:nvPr/>
        </p:nvSpPr>
        <p:spPr>
          <a:xfrm>
            <a:off x="831273" y="1334783"/>
            <a:ext cx="509075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Divide the class into fours.</a:t>
            </a:r>
            <a:endParaRPr lang="en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F55F1-5ED3-E46A-9EBD-7BCF874F588D}"/>
              </a:ext>
            </a:extLst>
          </p:cNvPr>
          <p:cNvSpPr txBox="1"/>
          <p:nvPr/>
        </p:nvSpPr>
        <p:spPr>
          <a:xfrm>
            <a:off x="831273" y="2692134"/>
            <a:ext cx="9575827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Have students read their sentences to their group.</a:t>
            </a:r>
            <a:endParaRPr lang="en-VN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35969-3F46-27E7-09B9-63ECB4F019A4}"/>
              </a:ext>
            </a:extLst>
          </p:cNvPr>
          <p:cNvSpPr txBox="1"/>
          <p:nvPr/>
        </p:nvSpPr>
        <p:spPr>
          <a:xfrm>
            <a:off x="831273" y="4049486"/>
            <a:ext cx="10129651" cy="12003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Afterward, have some students read their sentences in front of the class. </a:t>
            </a:r>
          </a:p>
        </p:txBody>
      </p:sp>
    </p:spTree>
    <p:extLst>
      <p:ext uri="{BB962C8B-B14F-4D97-AF65-F5344CB8AC3E}">
        <p14:creationId xmlns:p14="http://schemas.microsoft.com/office/powerpoint/2010/main" val="3111970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/>
              <a:t>Click here to play the game.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303" y="1767710"/>
            <a:ext cx="9298980" cy="450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0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understand a paragraph and write about their favorite color, using the target language.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green, orange, pink, purple, gray, favorite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What's your favorite color?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.</a:t>
            </a:r>
            <a:br>
              <a:rPr lang="en-US" sz="3600" dirty="0">
                <a:solidFill>
                  <a:srgbClr val="00B050"/>
                </a:solidFill>
              </a:rPr>
            </a:br>
            <a:r>
              <a:rPr lang="en-US" sz="3600" dirty="0">
                <a:solidFill>
                  <a:srgbClr val="00B050"/>
                </a:solidFill>
              </a:rPr>
              <a:t>		  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B05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B05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B050"/>
                </a:solidFill>
              </a:rPr>
              <a:t>. 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6916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0" y="374536"/>
            <a:ext cx="1282889" cy="86435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34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B51E0C5-B01D-66F5-294F-2F60D6A7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347253"/>
            <a:ext cx="10191222" cy="60429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3D3163-2B27-9E7A-9517-1F55D8BCC3C1}"/>
              </a:ext>
            </a:extLst>
          </p:cNvPr>
          <p:cNvSpPr/>
          <p:nvPr/>
        </p:nvSpPr>
        <p:spPr>
          <a:xfrm>
            <a:off x="10291938" y="3854965"/>
            <a:ext cx="711389" cy="555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3FDEA2-D37F-5DA9-450B-3CF41128A6A3}"/>
              </a:ext>
            </a:extLst>
          </p:cNvPr>
          <p:cNvSpPr/>
          <p:nvPr/>
        </p:nvSpPr>
        <p:spPr>
          <a:xfrm>
            <a:off x="10923814" y="4310745"/>
            <a:ext cx="843643" cy="5551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5B9ED-8704-74F7-FBC6-B9216B54F0D5}"/>
              </a:ext>
            </a:extLst>
          </p:cNvPr>
          <p:cNvSpPr/>
          <p:nvPr/>
        </p:nvSpPr>
        <p:spPr>
          <a:xfrm>
            <a:off x="9032965" y="5087986"/>
            <a:ext cx="865415" cy="9960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" y="285136"/>
            <a:ext cx="8937195" cy="6093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green, orange, pink, purple, gray, favorite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What's your favorite color?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 - My favorite color is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I can make </a:t>
            </a:r>
            <a:r>
              <a:rPr lang="en-US" sz="3600" dirty="0">
                <a:solidFill>
                  <a:srgbClr val="FF0000"/>
                </a:solidFill>
              </a:rPr>
              <a:t>orange</a:t>
            </a:r>
            <a:r>
              <a:rPr lang="en-US" sz="3600" dirty="0">
                <a:solidFill>
                  <a:srgbClr val="0070C0"/>
                </a:solidFill>
              </a:rPr>
              <a:t> with </a:t>
            </a:r>
            <a:r>
              <a:rPr lang="en-US" sz="3600" dirty="0">
                <a:solidFill>
                  <a:srgbClr val="FF0000"/>
                </a:solidFill>
              </a:rPr>
              <a:t>yellow</a:t>
            </a:r>
            <a:r>
              <a:rPr lang="en-US" sz="3600" dirty="0">
                <a:solidFill>
                  <a:srgbClr val="0070C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3265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vocabularies,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35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25.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-9525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1318" y="5674691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4465"/>
            <a:ext cx="8995701" cy="61334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3E79B-1A83-58C0-3171-FD3D37DCA4AD}"/>
              </a:ext>
            </a:extLst>
          </p:cNvPr>
          <p:cNvSpPr txBox="1"/>
          <p:nvPr/>
        </p:nvSpPr>
        <p:spPr>
          <a:xfrm>
            <a:off x="1211283" y="2933205"/>
            <a:ext cx="9559636" cy="1754326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Have students run around the classroom touching things in the color that the teacher shouts out: "Touch something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green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".</a:t>
            </a:r>
            <a:endParaRPr lang="en-VN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B54F2-FB16-3538-9DD6-B67534079392}"/>
              </a:ext>
            </a:extLst>
          </p:cNvPr>
          <p:cNvSpPr txBox="1"/>
          <p:nvPr/>
        </p:nvSpPr>
        <p:spPr>
          <a:xfrm>
            <a:off x="177570" y="344384"/>
            <a:ext cx="2067425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62D42-5A11-B1C4-053A-AB007D201B80}"/>
              </a:ext>
            </a:extLst>
          </p:cNvPr>
          <p:cNvSpPr txBox="1"/>
          <p:nvPr/>
        </p:nvSpPr>
        <p:spPr>
          <a:xfrm>
            <a:off x="3455718" y="990716"/>
            <a:ext cx="2640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Touch</a:t>
            </a:r>
            <a:endParaRPr lang="en-VN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4749E54-2FB4-303F-C72A-402204F63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9014362">
            <a:off x="7261318" y="450348"/>
            <a:ext cx="2265548" cy="23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41" y="369684"/>
            <a:ext cx="7918954" cy="6026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0442" y="360455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07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A938F-A3DB-612C-3A9E-4DC21FAC9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376"/>
            <a:ext cx="66675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B0452-A6FA-07FD-A1A0-848DD113A672}"/>
              </a:ext>
            </a:extLst>
          </p:cNvPr>
          <p:cNvSpPr txBox="1"/>
          <p:nvPr/>
        </p:nvSpPr>
        <p:spPr>
          <a:xfrm>
            <a:off x="1840379" y="1781298"/>
            <a:ext cx="943100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/>
              <a:t>Have students read the text individually.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843AF-C572-7D02-3C9F-738F7C294CC5}"/>
              </a:ext>
            </a:extLst>
          </p:cNvPr>
          <p:cNvSpPr txBox="1"/>
          <p:nvPr/>
        </p:nvSpPr>
        <p:spPr>
          <a:xfrm>
            <a:off x="1840379" y="2763799"/>
            <a:ext cx="943100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MyriadPro"/>
              </a:rPr>
              <a:t>Read the text as a whole class.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01C055-A99B-AAB5-7699-08FA0160D2A2}"/>
              </a:ext>
            </a:extLst>
          </p:cNvPr>
          <p:cNvSpPr txBox="1"/>
          <p:nvPr/>
        </p:nvSpPr>
        <p:spPr>
          <a:xfrm>
            <a:off x="1840379" y="3746300"/>
            <a:ext cx="94965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Demonstrate the activity using the example.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0235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B9FCA9E-7620-761E-154B-88818474E0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b="42926"/>
          <a:stretch/>
        </p:blipFill>
        <p:spPr>
          <a:xfrm>
            <a:off x="63057" y="2212208"/>
            <a:ext cx="12128943" cy="390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6571" y="849086"/>
            <a:ext cx="1108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Minh has a blue notebook.                           True / False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1B01CE1-2EB6-EEC4-0FBE-3D4F2DFD13E1}"/>
              </a:ext>
            </a:extLst>
          </p:cNvPr>
          <p:cNvSpPr/>
          <p:nvPr/>
        </p:nvSpPr>
        <p:spPr>
          <a:xfrm>
            <a:off x="8615547" y="731774"/>
            <a:ext cx="1097619" cy="819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407298" y="4357396"/>
            <a:ext cx="2556588" cy="93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51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6532</TotalTime>
  <Words>466</Words>
  <Application>Microsoft Office PowerPoint</Application>
  <PresentationFormat>Widescreen</PresentationFormat>
  <Paragraphs>101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MyriadPro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131</cp:revision>
  <dcterms:created xsi:type="dcterms:W3CDTF">2020-12-08T03:17:05Z</dcterms:created>
  <dcterms:modified xsi:type="dcterms:W3CDTF">2023-08-07T18:59:25Z</dcterms:modified>
</cp:coreProperties>
</file>