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6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84" r:id="rId3"/>
    <p:sldId id="305" r:id="rId4"/>
    <p:sldId id="306" r:id="rId5"/>
    <p:sldId id="441" r:id="rId6"/>
    <p:sldId id="442" r:id="rId7"/>
    <p:sldId id="443" r:id="rId8"/>
    <p:sldId id="444" r:id="rId9"/>
    <p:sldId id="445" r:id="rId10"/>
    <p:sldId id="317" r:id="rId11"/>
    <p:sldId id="318" r:id="rId12"/>
    <p:sldId id="319" r:id="rId13"/>
    <p:sldId id="320" r:id="rId14"/>
    <p:sldId id="424" r:id="rId15"/>
    <p:sldId id="428" r:id="rId16"/>
    <p:sldId id="427" r:id="rId17"/>
    <p:sldId id="425" r:id="rId18"/>
    <p:sldId id="426" r:id="rId19"/>
    <p:sldId id="385" r:id="rId20"/>
    <p:sldId id="327" r:id="rId21"/>
    <p:sldId id="328" r:id="rId22"/>
    <p:sldId id="447" r:id="rId23"/>
    <p:sldId id="446" r:id="rId24"/>
    <p:sldId id="329" r:id="rId25"/>
    <p:sldId id="448" r:id="rId26"/>
    <p:sldId id="340" r:id="rId27"/>
    <p:sldId id="336" r:id="rId28"/>
    <p:sldId id="337" r:id="rId29"/>
    <p:sldId id="338" r:id="rId30"/>
    <p:sldId id="429" r:id="rId31"/>
    <p:sldId id="339" r:id="rId32"/>
    <p:sldId id="380" r:id="rId33"/>
    <p:sldId id="433" r:id="rId34"/>
    <p:sldId id="431" r:id="rId35"/>
    <p:sldId id="432" r:id="rId36"/>
    <p:sldId id="430" r:id="rId37"/>
    <p:sldId id="344" r:id="rId38"/>
    <p:sldId id="383" r:id="rId39"/>
    <p:sldId id="434" r:id="rId40"/>
    <p:sldId id="345" r:id="rId41"/>
    <p:sldId id="453" r:id="rId42"/>
    <p:sldId id="454" r:id="rId43"/>
    <p:sldId id="450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5" d="100"/>
          <a:sy n="75" d="100"/>
        </p:scale>
        <p:origin x="27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12B61CD0-3DD1-4BFF-984D-6FB100A5E9FE}"/>
    <pc:docChg chg="delSld modSld">
      <pc:chgData name="Phan Van Rieu (Hugo)" userId="032e726b-b6b7-45df-b0ca-e82fb010a48a" providerId="ADAL" clId="{12B61CD0-3DD1-4BFF-984D-6FB100A5E9FE}" dt="2024-05-26T11:03:50.952" v="21" actId="20577"/>
      <pc:docMkLst>
        <pc:docMk/>
      </pc:docMkLst>
      <pc:sldChg chg="modSp del mod">
        <pc:chgData name="Phan Van Rieu (Hugo)" userId="032e726b-b6b7-45df-b0ca-e82fb010a48a" providerId="ADAL" clId="{12B61CD0-3DD1-4BFF-984D-6FB100A5E9FE}" dt="2024-05-26T11:02:55.545" v="17" actId="47"/>
        <pc:sldMkLst>
          <pc:docMk/>
          <pc:sldMk cId="1737282985" sldId="285"/>
        </pc:sldMkLst>
        <pc:picChg chg="mod">
          <ac:chgData name="Phan Van Rieu (Hugo)" userId="032e726b-b6b7-45df-b0ca-e82fb010a48a" providerId="ADAL" clId="{12B61CD0-3DD1-4BFF-984D-6FB100A5E9FE}" dt="2024-05-26T11:02:26.580" v="16" actId="1076"/>
          <ac:picMkLst>
            <pc:docMk/>
            <pc:sldMk cId="1737282985" sldId="285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12B61CD0-3DD1-4BFF-984D-6FB100A5E9FE}" dt="2024-05-26T11:03:05.066" v="19" actId="47"/>
        <pc:sldMkLst>
          <pc:docMk/>
          <pc:sldMk cId="630908904" sldId="291"/>
        </pc:sldMkLst>
      </pc:sldChg>
      <pc:sldChg chg="modSp mod">
        <pc:chgData name="Phan Van Rieu (Hugo)" userId="032e726b-b6b7-45df-b0ca-e82fb010a48a" providerId="ADAL" clId="{12B61CD0-3DD1-4BFF-984D-6FB100A5E9FE}" dt="2024-05-26T11:03:50.952" v="2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12B61CD0-3DD1-4BFF-984D-6FB100A5E9FE}" dt="2024-05-26T11:03:50.952" v="2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 modAnim">
        <pc:chgData name="Phan Van Rieu (Hugo)" userId="032e726b-b6b7-45df-b0ca-e82fb010a48a" providerId="ADAL" clId="{12B61CD0-3DD1-4BFF-984D-6FB100A5E9FE}" dt="2024-05-26T11:02:13.869" v="13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12B61CD0-3DD1-4BFF-984D-6FB100A5E9FE}" dt="2024-05-26T11:01:47.467" v="10" actId="1076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12B61CD0-3DD1-4BFF-984D-6FB100A5E9FE}" dt="2024-05-26T11:02:13.869" v="13" actId="1076"/>
          <ac:picMkLst>
            <pc:docMk/>
            <pc:sldMk cId="924732891" sldId="338"/>
            <ac:picMk id="2" creationId="{CCADB95F-EBD0-4627-A7C5-E972FDB1B443}"/>
          </ac:picMkLst>
        </pc:picChg>
      </pc:sldChg>
      <pc:sldChg chg="del">
        <pc:chgData name="Phan Van Rieu (Hugo)" userId="032e726b-b6b7-45df-b0ca-e82fb010a48a" providerId="ADAL" clId="{12B61CD0-3DD1-4BFF-984D-6FB100A5E9FE}" dt="2024-05-26T11:02:59.316" v="18" actId="47"/>
        <pc:sldMkLst>
          <pc:docMk/>
          <pc:sldMk cId="3421192610" sldId="350"/>
        </pc:sldMkLst>
      </pc:sldChg>
      <pc:sldChg chg="modSp mod">
        <pc:chgData name="Phan Van Rieu (Hugo)" userId="032e726b-b6b7-45df-b0ca-e82fb010a48a" providerId="ADAL" clId="{12B61CD0-3DD1-4BFF-984D-6FB100A5E9FE}" dt="2024-05-26T10:45:30.138" v="1" actId="14861"/>
        <pc:sldMkLst>
          <pc:docMk/>
          <pc:sldMk cId="843563018" sldId="384"/>
        </pc:sldMkLst>
        <pc:picChg chg="mod">
          <ac:chgData name="Phan Van Rieu (Hugo)" userId="032e726b-b6b7-45df-b0ca-e82fb010a48a" providerId="ADAL" clId="{12B61CD0-3DD1-4BFF-984D-6FB100A5E9FE}" dt="2024-05-26T10:45:30.138" v="1" actId="14861"/>
          <ac:picMkLst>
            <pc:docMk/>
            <pc:sldMk cId="843563018" sldId="384"/>
            <ac:picMk id="4" creationId="{F10C4952-8EE1-4273-C99C-7FF8312C7510}"/>
          </ac:picMkLst>
        </pc:picChg>
      </pc:sldChg>
      <pc:sldChg chg="modAnim">
        <pc:chgData name="Phan Van Rieu (Hugo)" userId="032e726b-b6b7-45df-b0ca-e82fb010a48a" providerId="ADAL" clId="{12B61CD0-3DD1-4BFF-984D-6FB100A5E9FE}" dt="2024-05-26T10:47:25.484" v="8"/>
        <pc:sldMkLst>
          <pc:docMk/>
          <pc:sldMk cId="1407365558" sldId="385"/>
        </pc:sldMkLst>
      </pc:sldChg>
      <pc:sldChg chg="modAnim">
        <pc:chgData name="Phan Van Rieu (Hugo)" userId="032e726b-b6b7-45df-b0ca-e82fb010a48a" providerId="ADAL" clId="{12B61CD0-3DD1-4BFF-984D-6FB100A5E9FE}" dt="2024-05-26T10:48:34.689" v="9"/>
        <pc:sldMkLst>
          <pc:docMk/>
          <pc:sldMk cId="336601699" sldId="424"/>
        </pc:sldMkLst>
      </pc:sldChg>
      <pc:sldChg chg="modAnim">
        <pc:chgData name="Phan Van Rieu (Hugo)" userId="032e726b-b6b7-45df-b0ca-e82fb010a48a" providerId="ADAL" clId="{12B61CD0-3DD1-4BFF-984D-6FB100A5E9FE}" dt="2024-05-26T10:47:02.213" v="6"/>
        <pc:sldMkLst>
          <pc:docMk/>
          <pc:sldMk cId="3389045367" sldId="425"/>
        </pc:sldMkLst>
      </pc:sldChg>
      <pc:sldChg chg="modAnim">
        <pc:chgData name="Phan Van Rieu (Hugo)" userId="032e726b-b6b7-45df-b0ca-e82fb010a48a" providerId="ADAL" clId="{12B61CD0-3DD1-4BFF-984D-6FB100A5E9FE}" dt="2024-05-26T10:47:12.840" v="7"/>
        <pc:sldMkLst>
          <pc:docMk/>
          <pc:sldMk cId="2404591667" sldId="426"/>
        </pc:sldMkLst>
      </pc:sldChg>
      <pc:sldChg chg="modAnim">
        <pc:chgData name="Phan Van Rieu (Hugo)" userId="032e726b-b6b7-45df-b0ca-e82fb010a48a" providerId="ADAL" clId="{12B61CD0-3DD1-4BFF-984D-6FB100A5E9FE}" dt="2024-05-26T10:46:50.671" v="5"/>
        <pc:sldMkLst>
          <pc:docMk/>
          <pc:sldMk cId="4068284357" sldId="427"/>
        </pc:sldMkLst>
      </pc:sldChg>
      <pc:sldChg chg="modAnim">
        <pc:chgData name="Phan Van Rieu (Hugo)" userId="032e726b-b6b7-45df-b0ca-e82fb010a48a" providerId="ADAL" clId="{12B61CD0-3DD1-4BFF-984D-6FB100A5E9FE}" dt="2024-05-26T10:46:38.792" v="4"/>
        <pc:sldMkLst>
          <pc:docMk/>
          <pc:sldMk cId="3855566743" sldId="4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2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91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14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2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2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7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0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1" y="22302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93374" y="320203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30142" y="3796994"/>
            <a:ext cx="4043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– 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3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sleepover,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camping,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barbecue,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sing karaoke,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bowling,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make paper crafts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5A79A-B378-929A-B98D-7C8D4B589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of a couple of people&#10;&#10;Description automatically generated">
            <a:extLst>
              <a:ext uri="{FF2B5EF4-FFF2-40B4-BE49-F238E27FC236}">
                <a16:creationId xmlns:a16="http://schemas.microsoft.com/office/drawing/2014/main" id="{FF77FE0A-492D-7BD1-8E8F-C281D2D59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125"/>
            <a:ext cx="12192000" cy="3649750"/>
          </a:xfrm>
          <a:prstGeom prst="rect">
            <a:avLst/>
          </a:prstGeom>
        </p:spPr>
      </p:pic>
      <p:pic>
        <p:nvPicPr>
          <p:cNvPr id="2" name="CD1 TRACK 70.mp3">
            <a:hlinkClick r:id="" action="ppaction://media"/>
            <a:extLst>
              <a:ext uri="{FF2B5EF4-FFF2-40B4-BE49-F238E27FC236}">
                <a16:creationId xmlns:a16="http://schemas.microsoft.com/office/drawing/2014/main" id="{5F17EAA8-CDCB-5A48-4377-DDD08FD46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006" y="369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168570" y="2533259"/>
            <a:ext cx="56283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</a:t>
            </a:r>
            <a:r>
              <a:rPr lang="en-VN" sz="6000" b="1" dirty="0"/>
              <a:t>ave a sleepover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144288" y="4072978"/>
            <a:ext cx="367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hæv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sliːpoʊvər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tiệc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ngủ</a:t>
            </a:r>
            <a:r>
              <a:rPr lang="en-US" sz="2400" dirty="0">
                <a:solidFill>
                  <a:srgbClr val="FF0000"/>
                </a:solidFill>
              </a:rPr>
              <a:t> (</a:t>
            </a:r>
            <a:r>
              <a:rPr lang="en-US" sz="2400" dirty="0" err="1">
                <a:solidFill>
                  <a:srgbClr val="FF0000"/>
                </a:solidFill>
              </a:rPr>
              <a:t>ở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uple of girls under a blanket&#10;&#10;Description automatically generated">
            <a:extLst>
              <a:ext uri="{FF2B5EF4-FFF2-40B4-BE49-F238E27FC236}">
                <a16:creationId xmlns:a16="http://schemas.microsoft.com/office/drawing/2014/main" id="{F2304AD0-51D7-7ED5-591D-4401BE0D9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1" y="1828315"/>
            <a:ext cx="4430805" cy="3912918"/>
          </a:xfrm>
          <a:prstGeom prst="rect">
            <a:avLst/>
          </a:prstGeom>
        </p:spPr>
      </p:pic>
      <p:pic>
        <p:nvPicPr>
          <p:cNvPr id="5" name="have a sleepover.mp3">
            <a:hlinkClick r:id="" action="ppaction://media"/>
            <a:extLst>
              <a:ext uri="{FF2B5EF4-FFF2-40B4-BE49-F238E27FC236}">
                <a16:creationId xmlns:a16="http://schemas.microsoft.com/office/drawing/2014/main" id="{226297B8-2724-D93E-C6A7-AC819A7F3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8892" y="365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16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30042" y="2696955"/>
            <a:ext cx="3968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</a:t>
            </a:r>
            <a:r>
              <a:rPr lang="en-VN" sz="6000" b="1" dirty="0"/>
              <a:t>o camping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ɡoʊ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kæmpɪŋ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cắm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in a tent&#10;&#10;Description automatically generated">
            <a:extLst>
              <a:ext uri="{FF2B5EF4-FFF2-40B4-BE49-F238E27FC236}">
                <a16:creationId xmlns:a16="http://schemas.microsoft.com/office/drawing/2014/main" id="{1C3190EB-F0EC-E212-1983-67D9313F7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9" y="1605958"/>
            <a:ext cx="4770964" cy="4213319"/>
          </a:xfrm>
          <a:prstGeom prst="rect">
            <a:avLst/>
          </a:prstGeom>
        </p:spPr>
      </p:pic>
      <p:pic>
        <p:nvPicPr>
          <p:cNvPr id="7" name="go camping.mp3">
            <a:hlinkClick r:id="" action="ppaction://media"/>
            <a:extLst>
              <a:ext uri="{FF2B5EF4-FFF2-40B4-BE49-F238E27FC236}">
                <a16:creationId xmlns:a16="http://schemas.microsoft.com/office/drawing/2014/main" id="{F61E672A-5467-0EFB-C55D-874041A9D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3642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927518" y="2696955"/>
            <a:ext cx="5506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</a:t>
            </a:r>
            <a:r>
              <a:rPr lang="en-VN" sz="6000" b="1" dirty="0"/>
              <a:t>ave a barbecue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6576372" y="4061909"/>
            <a:ext cx="3970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hæv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ə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bɑːrbəkju</a:t>
            </a:r>
            <a:r>
              <a:rPr lang="en-US" sz="2400" dirty="0">
                <a:solidFill>
                  <a:srgbClr val="FF0000"/>
                </a:solidFill>
              </a:rPr>
              <a:t>ː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tiệc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ngoài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trời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71FC631A-25FE-B814-666D-DE924D021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1" y="1813324"/>
            <a:ext cx="4769497" cy="4212023"/>
          </a:xfrm>
          <a:prstGeom prst="rect">
            <a:avLst/>
          </a:prstGeom>
        </p:spPr>
      </p:pic>
      <p:pic>
        <p:nvPicPr>
          <p:cNvPr id="7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id="{A4BFEFBF-F6D6-1590-1779-AE7E5B07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9088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4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331279" y="2591183"/>
            <a:ext cx="4216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ing karaoke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sɪŋ</a:t>
            </a:r>
            <a:r>
              <a:rPr lang="en-US" sz="2400" dirty="0">
                <a:solidFill>
                  <a:srgbClr val="FF0000"/>
                </a:solidFill>
              </a:rPr>
              <a:t> ˌ</a:t>
            </a:r>
            <a:r>
              <a:rPr lang="en-US" sz="2400" dirty="0" err="1">
                <a:solidFill>
                  <a:srgbClr val="FF0000"/>
                </a:solidFill>
              </a:rPr>
              <a:t>kæriˈoʊki</a:t>
            </a:r>
            <a:r>
              <a:rPr lang="en-US" sz="2400" dirty="0">
                <a:solidFill>
                  <a:srgbClr val="FF0000"/>
                </a:solidFill>
              </a:rPr>
              <a:t>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karaoke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C4DF3E9F-A0FF-5C8E-4B9D-EEB58F833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0" y="1673191"/>
            <a:ext cx="5014372" cy="4428276"/>
          </a:xfrm>
          <a:prstGeom prst="rect">
            <a:avLst/>
          </a:prstGeom>
        </p:spPr>
      </p:pic>
      <p:pic>
        <p:nvPicPr>
          <p:cNvPr id="7" name="sing karaoke.mp3">
            <a:hlinkClick r:id="" action="ppaction://media"/>
            <a:extLst>
              <a:ext uri="{FF2B5EF4-FFF2-40B4-BE49-F238E27FC236}">
                <a16:creationId xmlns:a16="http://schemas.microsoft.com/office/drawing/2014/main" id="{EF0A327D-ADEC-6FAC-AB3B-0D5503851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9049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5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191859" y="2732138"/>
            <a:ext cx="3820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g</a:t>
            </a:r>
            <a:r>
              <a:rPr lang="en-VN" sz="6000" b="1" dirty="0"/>
              <a:t>o bowling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ɡoʊ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boʊlɪŋ</a:t>
            </a:r>
            <a:r>
              <a:rPr lang="en-US" sz="2400" dirty="0">
                <a:solidFill>
                  <a:srgbClr val="FF0000"/>
                </a:solidFill>
              </a:rPr>
              <a:t> 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chơi</a:t>
            </a:r>
            <a:r>
              <a:rPr lang="en-US" sz="2400" dirty="0">
                <a:solidFill>
                  <a:srgbClr val="FF0000"/>
                </a:solidFill>
              </a:rPr>
              <a:t> bowling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CBAE4EEF-8675-38BF-475C-2AA120715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6" y="1639843"/>
            <a:ext cx="4956537" cy="4377201"/>
          </a:xfrm>
          <a:prstGeom prst="rect">
            <a:avLst/>
          </a:prstGeom>
        </p:spPr>
      </p:pic>
      <p:pic>
        <p:nvPicPr>
          <p:cNvPr id="7" name="go bowling.mp3">
            <a:hlinkClick r:id="" action="ppaction://media"/>
            <a:extLst>
              <a:ext uri="{FF2B5EF4-FFF2-40B4-BE49-F238E27FC236}">
                <a16:creationId xmlns:a16="http://schemas.microsoft.com/office/drawing/2014/main" id="{C1CBDEF0-C067-CC6A-8C3E-5493D2E7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033" y="473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1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C16CDD-D8A1-38A6-14EF-858469F924AE}"/>
              </a:ext>
            </a:extLst>
          </p:cNvPr>
          <p:cNvSpPr txBox="1"/>
          <p:nvPr/>
        </p:nvSpPr>
        <p:spPr>
          <a:xfrm>
            <a:off x="7835546" y="4196821"/>
            <a:ext cx="3302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meɪk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peɪpər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kræfts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thủ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giấy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841A1-2011-9A8E-C6D2-8FA3496F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3356"/>
            <a:ext cx="60198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ild making a rocket craft&#10;&#10;Description automatically generated">
            <a:extLst>
              <a:ext uri="{FF2B5EF4-FFF2-40B4-BE49-F238E27FC236}">
                <a16:creationId xmlns:a16="http://schemas.microsoft.com/office/drawing/2014/main" id="{E7FC607B-48C1-266A-2018-0A8045412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5" y="1719817"/>
            <a:ext cx="4524945" cy="399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E77AD-298D-1B8C-0059-8AD460EC5620}"/>
              </a:ext>
            </a:extLst>
          </p:cNvPr>
          <p:cNvSpPr txBox="1"/>
          <p:nvPr/>
        </p:nvSpPr>
        <p:spPr>
          <a:xfrm>
            <a:off x="6096000" y="2921168"/>
            <a:ext cx="5963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make paper crafts</a:t>
            </a:r>
            <a:endParaRPr lang="en-VN" sz="6000" b="1" dirty="0"/>
          </a:p>
        </p:txBody>
      </p:sp>
      <p:pic>
        <p:nvPicPr>
          <p:cNvPr id="9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id="{4208264C-8233-38CA-2AA8-9FAEC1EC6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9088" y="365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poster with text overlay&#10;&#10;Description automatically generated">
            <a:extLst>
              <a:ext uri="{FF2B5EF4-FFF2-40B4-BE49-F238E27FC236}">
                <a16:creationId xmlns:a16="http://schemas.microsoft.com/office/drawing/2014/main" id="{F10C4952-8EE1-4273-C99C-7FF8312C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92" y="449777"/>
            <a:ext cx="4252100" cy="59584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8330380" cy="2207542"/>
          </a:xfrm>
          <a:prstGeom prst="round2Diag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Listen and choose.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22529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6" name="Picture 5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7529FF1A-E465-4AE4-581F-5B360DD143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3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id="{A0CACB17-0DFD-567F-5858-3125643C6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33161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7237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520580" y="422144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4" name="go bowling.mp3">
            <a:hlinkClick r:id="" action="ppaction://media"/>
            <a:extLst>
              <a:ext uri="{FF2B5EF4-FFF2-40B4-BE49-F238E27FC236}">
                <a16:creationId xmlns:a16="http://schemas.microsoft.com/office/drawing/2014/main" id="{E30A0F96-9685-D061-7738-AB3E74468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780" y="542128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child making a rocket craft&#10;&#10;Description automatically generated">
            <a:extLst>
              <a:ext uri="{FF2B5EF4-FFF2-40B4-BE49-F238E27FC236}">
                <a16:creationId xmlns:a16="http://schemas.microsoft.com/office/drawing/2014/main" id="{3D165923-31B1-94FD-65D1-560055AC3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894829" y="1020995"/>
            <a:ext cx="2402238" cy="3008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6286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id="{18203AD6-3E56-C5DF-9331-8263B365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885" y="5448224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child making a rocket craft&#10;&#10;Description automatically generated">
            <a:extLst>
              <a:ext uri="{FF2B5EF4-FFF2-40B4-BE49-F238E27FC236}">
                <a16:creationId xmlns:a16="http://schemas.microsoft.com/office/drawing/2014/main" id="{23C9AB8C-4D7E-3087-17F5-123445C005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582381" y="1030319"/>
            <a:ext cx="2402238" cy="300830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497546" y="422253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  <p:pic>
        <p:nvPicPr>
          <p:cNvPr id="4" name="Picture 3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6E24A93F-D48E-0374-7E44-AD4F7AFFE1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6" name="sing karaoke.mp3">
            <a:hlinkClick r:id="" action="ppaction://media"/>
            <a:extLst>
              <a:ext uri="{FF2B5EF4-FFF2-40B4-BE49-F238E27FC236}">
                <a16:creationId xmlns:a16="http://schemas.microsoft.com/office/drawing/2014/main" id="{6267A7EB-59CB-AD61-8EEB-38AFD0468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176" y="547653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4845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D9693-EDFD-F989-4A5C-66405DF5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25"/>
            <a:ext cx="48895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BC3B3B43-2CD2-94DD-D8EB-3DCEE8202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0656"/>
            <a:ext cx="12214901" cy="26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went camping last week.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6F111BB2-73A2-84A9-74BC-1ACF9F4690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>
          <a:xfrm>
            <a:off x="6988" y="2673350"/>
            <a:ext cx="12185012" cy="2480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82078" y="7810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B956B-C8DE-FB8A-B238-DCA54463AA42}"/>
              </a:ext>
            </a:extLst>
          </p:cNvPr>
          <p:cNvCxnSpPr>
            <a:cxnSpLocks/>
          </p:cNvCxnSpPr>
          <p:nvPr/>
        </p:nvCxnSpPr>
        <p:spPr>
          <a:xfrm>
            <a:off x="6476262" y="3832571"/>
            <a:ext cx="98144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 TRACK 71">
            <a:hlinkClick r:id="" action="ppaction://media"/>
            <a:extLst>
              <a:ext uri="{FF2B5EF4-FFF2-40B4-BE49-F238E27FC236}">
                <a16:creationId xmlns:a16="http://schemas.microsoft.com/office/drawing/2014/main" id="{CCADB95F-EBD0-4627-A7C5-E972FDB1B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749" y="748910"/>
            <a:ext cx="1447799" cy="14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Vietnamese culture. Then students will be able to talk about what they and their friends did in the past and when.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go camping, have a barbecue, sing karaoke, go bowling, 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words on a white background&#10;&#10;Description automatically generated">
            <a:extLst>
              <a:ext uri="{FF2B5EF4-FFF2-40B4-BE49-F238E27FC236}">
                <a16:creationId xmlns:a16="http://schemas.microsoft.com/office/drawing/2014/main" id="{826DE7C6-DE9C-4FAB-51CD-688AD6FDF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5" y="593766"/>
            <a:ext cx="7186870" cy="52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48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7D1E8-83FF-3A22-0055-33D76C74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child&#10;&#10;Description automatically generated">
            <a:extLst>
              <a:ext uri="{FF2B5EF4-FFF2-40B4-BE49-F238E27FC236}">
                <a16:creationId xmlns:a16="http://schemas.microsoft.com/office/drawing/2014/main" id="{F655FCBA-839E-49FB-AD70-C1DFAB270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9"/>
          <a:stretch/>
        </p:blipFill>
        <p:spPr>
          <a:xfrm>
            <a:off x="359763" y="1049617"/>
            <a:ext cx="7629583" cy="2618407"/>
          </a:xfrm>
          <a:prstGeom prst="rect">
            <a:avLst/>
          </a:prstGeom>
        </p:spPr>
      </p:pic>
      <p:pic>
        <p:nvPicPr>
          <p:cNvPr id="2" name="Picture 1" descr="A close-up of a child&#10;&#10;Description automatically generated">
            <a:extLst>
              <a:ext uri="{FF2B5EF4-FFF2-40B4-BE49-F238E27FC236}">
                <a16:creationId xmlns:a16="http://schemas.microsoft.com/office/drawing/2014/main" id="{F72E88B4-3F2B-AE39-5475-194DC05D1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/>
          <a:stretch/>
        </p:blipFill>
        <p:spPr>
          <a:xfrm>
            <a:off x="3461780" y="3668024"/>
            <a:ext cx="8170587" cy="2804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39804-7ECD-1DF5-A96A-080A9E2D5551}"/>
              </a:ext>
            </a:extLst>
          </p:cNvPr>
          <p:cNvSpPr txBox="1"/>
          <p:nvPr/>
        </p:nvSpPr>
        <p:spPr>
          <a:xfrm>
            <a:off x="7707086" y="4423730"/>
            <a:ext cx="321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VN" sz="3600" b="1" dirty="0">
                <a:solidFill>
                  <a:srgbClr val="FF0000"/>
                </a:solidFill>
              </a:rPr>
              <a:t>ad a sleepover</a:t>
            </a: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child's hands holding a paper craft&#10;&#10;Description automatically generated">
            <a:extLst>
              <a:ext uri="{FF2B5EF4-FFF2-40B4-BE49-F238E27FC236}">
                <a16:creationId xmlns:a16="http://schemas.microsoft.com/office/drawing/2014/main" id="{538785B1-F454-50A5-FBDC-6D03AD1D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r="49966"/>
          <a:stretch/>
        </p:blipFill>
        <p:spPr>
          <a:xfrm>
            <a:off x="1294412" y="1910442"/>
            <a:ext cx="8147278" cy="2736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E69D7-3D66-8751-30B7-961156AD122C}"/>
              </a:ext>
            </a:extLst>
          </p:cNvPr>
          <p:cNvSpPr txBox="1"/>
          <p:nvPr/>
        </p:nvSpPr>
        <p:spPr>
          <a:xfrm>
            <a:off x="5474525" y="2632365"/>
            <a:ext cx="3140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VN" sz="3600" b="1" dirty="0">
                <a:solidFill>
                  <a:srgbClr val="FF0000"/>
                </a:solidFill>
              </a:rPr>
              <a:t>ad a barbecue</a:t>
            </a:r>
          </a:p>
        </p:txBody>
      </p:sp>
    </p:spTree>
    <p:extLst>
      <p:ext uri="{BB962C8B-B14F-4D97-AF65-F5344CB8AC3E}">
        <p14:creationId xmlns:p14="http://schemas.microsoft.com/office/powerpoint/2010/main" val="19749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child's hands holding a paper craft&#10;&#10;Description automatically generated">
            <a:extLst>
              <a:ext uri="{FF2B5EF4-FFF2-40B4-BE49-F238E27FC236}">
                <a16:creationId xmlns:a16="http://schemas.microsoft.com/office/drawing/2014/main" id="{538785B1-F454-50A5-FBDC-6D03AD1D5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4" t="114"/>
          <a:stretch/>
        </p:blipFill>
        <p:spPr>
          <a:xfrm>
            <a:off x="1756652" y="1783831"/>
            <a:ext cx="8681410" cy="2987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7D21A-A7B7-ED51-BF85-64E3935A8630}"/>
              </a:ext>
            </a:extLst>
          </p:cNvPr>
          <p:cNvSpPr txBox="1"/>
          <p:nvPr/>
        </p:nvSpPr>
        <p:spPr>
          <a:xfrm>
            <a:off x="6096000" y="2631305"/>
            <a:ext cx="3689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made paper crafts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D61C05CC-3942-307D-BA59-A8DE860D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758852"/>
            <a:ext cx="8516814" cy="2978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42A14-C455-5033-1DDB-2DD22330526D}"/>
              </a:ext>
            </a:extLst>
          </p:cNvPr>
          <p:cNvSpPr txBox="1"/>
          <p:nvPr/>
        </p:nvSpPr>
        <p:spPr>
          <a:xfrm>
            <a:off x="5937663" y="2601541"/>
            <a:ext cx="295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went camping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8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A5E6C-7961-1424-A846-7200B00B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8"/>
            <a:ext cx="50292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ild singing into a microphone&#10;&#10;Description automatically generated">
            <a:extLst>
              <a:ext uri="{FF2B5EF4-FFF2-40B4-BE49-F238E27FC236}">
                <a16:creationId xmlns:a16="http://schemas.microsoft.com/office/drawing/2014/main" id="{2554B543-28E3-50AD-B01C-0B9CEF1F6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21" y="1651971"/>
            <a:ext cx="2656280" cy="2453153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3AA2C2F0-AAC0-8DCA-CE00-77D6C09DF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2103192"/>
            <a:ext cx="5870834" cy="2001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08DD7-2F77-96A2-05CA-ED62140866D7}"/>
              </a:ext>
            </a:extLst>
          </p:cNvPr>
          <p:cNvSpPr txBox="1"/>
          <p:nvPr/>
        </p:nvSpPr>
        <p:spPr>
          <a:xfrm>
            <a:off x="5759533" y="2457827"/>
            <a:ext cx="271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sang karaoke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756E0CB-28DF-17E4-CC9D-1D9DC05A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" y="1265874"/>
            <a:ext cx="11583179" cy="5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7732C5C2-972B-FF6D-A820-77C638AE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1738"/>
            <a:ext cx="12209701" cy="3539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3464DD-EF45-C3D8-578A-DBD745D2BFAA}"/>
              </a:ext>
            </a:extLst>
          </p:cNvPr>
          <p:cNvSpPr/>
          <p:nvPr/>
        </p:nvSpPr>
        <p:spPr>
          <a:xfrm>
            <a:off x="5720939" y="2493819"/>
            <a:ext cx="1095498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8FC689-4CD0-1E58-6D75-D450466FFE6C}"/>
              </a:ext>
            </a:extLst>
          </p:cNvPr>
          <p:cNvSpPr/>
          <p:nvPr/>
        </p:nvSpPr>
        <p:spPr>
          <a:xfrm>
            <a:off x="2422566" y="3146961"/>
            <a:ext cx="1864425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A2815-C51C-D2BA-5022-BC28BAE4A42D}"/>
              </a:ext>
            </a:extLst>
          </p:cNvPr>
          <p:cNvSpPr/>
          <p:nvPr/>
        </p:nvSpPr>
        <p:spPr>
          <a:xfrm>
            <a:off x="8360228" y="3966359"/>
            <a:ext cx="1781299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281547-F030-59B4-8115-20230D1F2D4A}"/>
              </a:ext>
            </a:extLst>
          </p:cNvPr>
          <p:cNvSpPr/>
          <p:nvPr/>
        </p:nvSpPr>
        <p:spPr>
          <a:xfrm>
            <a:off x="2034640" y="4632184"/>
            <a:ext cx="2774866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123BA-60D6-0085-9927-BBB172176813}"/>
              </a:ext>
            </a:extLst>
          </p:cNvPr>
          <p:cNvSpPr txBox="1"/>
          <p:nvPr/>
        </p:nvSpPr>
        <p:spPr>
          <a:xfrm>
            <a:off x="3155868" y="2321004"/>
            <a:ext cx="5382491" cy="11079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kumimoji="0" lang="en-GB" altLang="ja-JP" sz="6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 game</a:t>
            </a:r>
            <a:endParaRPr lang="en-VN" sz="6600" dirty="0"/>
          </a:p>
        </p:txBody>
      </p:sp>
    </p:spTree>
    <p:extLst>
      <p:ext uri="{BB962C8B-B14F-4D97-AF65-F5344CB8AC3E}">
        <p14:creationId xmlns:p14="http://schemas.microsoft.com/office/powerpoint/2010/main" val="370284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795731-7198-587E-F74D-9B29C0D362E9}"/>
              </a:ext>
            </a:extLst>
          </p:cNvPr>
          <p:cNvSpPr txBox="1"/>
          <p:nvPr/>
        </p:nvSpPr>
        <p:spPr>
          <a:xfrm>
            <a:off x="1399309" y="1547199"/>
            <a:ext cx="939338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 The first student chooses 2 numbers. </a:t>
            </a:r>
          </a:p>
          <a:p>
            <a:pPr marL="571500" indent="-571500">
              <a:buFontTx/>
              <a:buChar char="-"/>
            </a:pP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If the pictures match (a verb in present tense an</a:t>
            </a:r>
            <a:r>
              <a:rPr lang="en-US" sz="3600" b="1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 its past tense)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the student wins a point.</a:t>
            </a:r>
          </a:p>
        </p:txBody>
      </p:sp>
    </p:spTree>
    <p:extLst>
      <p:ext uri="{BB962C8B-B14F-4D97-AF65-F5344CB8AC3E}">
        <p14:creationId xmlns:p14="http://schemas.microsoft.com/office/powerpoint/2010/main" val="2432997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d 1">
            <a:extLst>
              <a:ext uri="{FF2B5EF4-FFF2-40B4-BE49-F238E27FC236}">
                <a16:creationId xmlns:a16="http://schemas.microsoft.com/office/drawing/2014/main" id="{589ED711-6270-789B-D2DE-B56B8CC33BD9}"/>
              </a:ext>
            </a:extLst>
          </p:cNvPr>
          <p:cNvSpPr/>
          <p:nvPr/>
        </p:nvSpPr>
        <p:spPr>
          <a:xfrm>
            <a:off x="581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" name="Card 2">
            <a:extLst>
              <a:ext uri="{FF2B5EF4-FFF2-40B4-BE49-F238E27FC236}">
                <a16:creationId xmlns:a16="http://schemas.microsoft.com/office/drawing/2014/main" id="{E2F69A3B-8839-03C3-C81A-C06434D234E1}"/>
              </a:ext>
            </a:extLst>
          </p:cNvPr>
          <p:cNvSpPr/>
          <p:nvPr/>
        </p:nvSpPr>
        <p:spPr>
          <a:xfrm>
            <a:off x="2181221" y="729241"/>
            <a:ext cx="1440000" cy="126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4" name="Card 3">
            <a:extLst>
              <a:ext uri="{FF2B5EF4-FFF2-40B4-BE49-F238E27FC236}">
                <a16:creationId xmlns:a16="http://schemas.microsoft.com/office/drawing/2014/main" id="{07975F8C-B281-AFDF-926A-C9F618A6E867}"/>
              </a:ext>
            </a:extLst>
          </p:cNvPr>
          <p:cNvSpPr/>
          <p:nvPr/>
        </p:nvSpPr>
        <p:spPr>
          <a:xfrm>
            <a:off x="37814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Had</a:t>
            </a:r>
          </a:p>
        </p:txBody>
      </p:sp>
      <p:sp>
        <p:nvSpPr>
          <p:cNvPr id="5" name="Card 4">
            <a:extLst>
              <a:ext uri="{FF2B5EF4-FFF2-40B4-BE49-F238E27FC236}">
                <a16:creationId xmlns:a16="http://schemas.microsoft.com/office/drawing/2014/main" id="{431FE1D0-DFED-EB63-5F45-FF1F6F8F24EC}"/>
              </a:ext>
            </a:extLst>
          </p:cNvPr>
          <p:cNvSpPr/>
          <p:nvPr/>
        </p:nvSpPr>
        <p:spPr>
          <a:xfrm>
            <a:off x="5381621" y="742833"/>
            <a:ext cx="1574402" cy="130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planted</a:t>
            </a:r>
          </a:p>
        </p:txBody>
      </p:sp>
      <p:sp>
        <p:nvSpPr>
          <p:cNvPr id="6" name="Card 5">
            <a:extLst>
              <a:ext uri="{FF2B5EF4-FFF2-40B4-BE49-F238E27FC236}">
                <a16:creationId xmlns:a16="http://schemas.microsoft.com/office/drawing/2014/main" id="{208BC01E-27D0-FD6B-D06B-31B7399760CB}"/>
              </a:ext>
            </a:extLst>
          </p:cNvPr>
          <p:cNvSpPr/>
          <p:nvPr/>
        </p:nvSpPr>
        <p:spPr>
          <a:xfrm>
            <a:off x="6981821" y="742834"/>
            <a:ext cx="1440000" cy="1242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stayed</a:t>
            </a:r>
          </a:p>
        </p:txBody>
      </p:sp>
      <p:sp>
        <p:nvSpPr>
          <p:cNvPr id="7" name="Card 6">
            <a:extLst>
              <a:ext uri="{FF2B5EF4-FFF2-40B4-BE49-F238E27FC236}">
                <a16:creationId xmlns:a16="http://schemas.microsoft.com/office/drawing/2014/main" id="{9F660DC0-2DBC-4E1E-C1C0-3AEC8495969F}"/>
              </a:ext>
            </a:extLst>
          </p:cNvPr>
          <p:cNvSpPr/>
          <p:nvPr/>
        </p:nvSpPr>
        <p:spPr>
          <a:xfrm>
            <a:off x="8582021" y="742834"/>
            <a:ext cx="1440000" cy="12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8" name="Card 7">
            <a:extLst>
              <a:ext uri="{FF2B5EF4-FFF2-40B4-BE49-F238E27FC236}">
                <a16:creationId xmlns:a16="http://schemas.microsoft.com/office/drawing/2014/main" id="{27F5E5B7-450D-E45B-6A97-2C92F0BEBC4F}"/>
              </a:ext>
            </a:extLst>
          </p:cNvPr>
          <p:cNvSpPr/>
          <p:nvPr/>
        </p:nvSpPr>
        <p:spPr>
          <a:xfrm>
            <a:off x="581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9" name="Card 8">
            <a:extLst>
              <a:ext uri="{FF2B5EF4-FFF2-40B4-BE49-F238E27FC236}">
                <a16:creationId xmlns:a16="http://schemas.microsoft.com/office/drawing/2014/main" id="{E80FF738-D2D2-755C-325D-10DF319FA803}"/>
              </a:ext>
            </a:extLst>
          </p:cNvPr>
          <p:cNvSpPr/>
          <p:nvPr/>
        </p:nvSpPr>
        <p:spPr>
          <a:xfrm>
            <a:off x="21812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plant</a:t>
            </a:r>
          </a:p>
        </p:txBody>
      </p:sp>
      <p:sp>
        <p:nvSpPr>
          <p:cNvPr id="10" name="Card 9">
            <a:extLst>
              <a:ext uri="{FF2B5EF4-FFF2-40B4-BE49-F238E27FC236}">
                <a16:creationId xmlns:a16="http://schemas.microsoft.com/office/drawing/2014/main" id="{923B6AA9-E625-CDBE-2629-74DBF5A1A675}"/>
              </a:ext>
            </a:extLst>
          </p:cNvPr>
          <p:cNvSpPr/>
          <p:nvPr/>
        </p:nvSpPr>
        <p:spPr>
          <a:xfrm>
            <a:off x="37814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stay</a:t>
            </a:r>
          </a:p>
        </p:txBody>
      </p:sp>
      <p:sp>
        <p:nvSpPr>
          <p:cNvPr id="11" name="Card 10">
            <a:extLst>
              <a:ext uri="{FF2B5EF4-FFF2-40B4-BE49-F238E27FC236}">
                <a16:creationId xmlns:a16="http://schemas.microsoft.com/office/drawing/2014/main" id="{D596D760-C9CD-4160-A01B-D823469CF5D5}"/>
              </a:ext>
            </a:extLst>
          </p:cNvPr>
          <p:cNvSpPr/>
          <p:nvPr/>
        </p:nvSpPr>
        <p:spPr>
          <a:xfrm>
            <a:off x="53816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12" name="Card 11">
            <a:extLst>
              <a:ext uri="{FF2B5EF4-FFF2-40B4-BE49-F238E27FC236}">
                <a16:creationId xmlns:a16="http://schemas.microsoft.com/office/drawing/2014/main" id="{1AA45858-17B2-98D3-3557-01B13B5071CB}"/>
              </a:ext>
            </a:extLst>
          </p:cNvPr>
          <p:cNvSpPr/>
          <p:nvPr/>
        </p:nvSpPr>
        <p:spPr>
          <a:xfrm>
            <a:off x="69818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3" name="Card 12">
            <a:extLst>
              <a:ext uri="{FF2B5EF4-FFF2-40B4-BE49-F238E27FC236}">
                <a16:creationId xmlns:a16="http://schemas.microsoft.com/office/drawing/2014/main" id="{9FF90506-6571-247C-8ADE-00786716648E}"/>
              </a:ext>
            </a:extLst>
          </p:cNvPr>
          <p:cNvSpPr/>
          <p:nvPr/>
        </p:nvSpPr>
        <p:spPr>
          <a:xfrm>
            <a:off x="8582021" y="21592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4" name="Card 13">
            <a:extLst>
              <a:ext uri="{FF2B5EF4-FFF2-40B4-BE49-F238E27FC236}">
                <a16:creationId xmlns:a16="http://schemas.microsoft.com/office/drawing/2014/main" id="{38F808F1-535E-08B4-9ACF-947FD138F964}"/>
              </a:ext>
            </a:extLst>
          </p:cNvPr>
          <p:cNvSpPr/>
          <p:nvPr/>
        </p:nvSpPr>
        <p:spPr>
          <a:xfrm>
            <a:off x="581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15" name="Card 14">
            <a:extLst>
              <a:ext uri="{FF2B5EF4-FFF2-40B4-BE49-F238E27FC236}">
                <a16:creationId xmlns:a16="http://schemas.microsoft.com/office/drawing/2014/main" id="{4FA25DD6-795C-B6F6-B804-FC2A3A98A692}"/>
              </a:ext>
            </a:extLst>
          </p:cNvPr>
          <p:cNvSpPr/>
          <p:nvPr/>
        </p:nvSpPr>
        <p:spPr>
          <a:xfrm>
            <a:off x="21812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were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16" name="Card 15">
            <a:extLst>
              <a:ext uri="{FF2B5EF4-FFF2-40B4-BE49-F238E27FC236}">
                <a16:creationId xmlns:a16="http://schemas.microsoft.com/office/drawing/2014/main" id="{12638C2F-5829-C855-C232-F98ED41C88F2}"/>
              </a:ext>
            </a:extLst>
          </p:cNvPr>
          <p:cNvSpPr/>
          <p:nvPr/>
        </p:nvSpPr>
        <p:spPr>
          <a:xfrm>
            <a:off x="37814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17" name="Card 16">
            <a:extLst>
              <a:ext uri="{FF2B5EF4-FFF2-40B4-BE49-F238E27FC236}">
                <a16:creationId xmlns:a16="http://schemas.microsoft.com/office/drawing/2014/main" id="{663E4BFA-219A-ACCB-19BB-373904347AC7}"/>
              </a:ext>
            </a:extLst>
          </p:cNvPr>
          <p:cNvSpPr/>
          <p:nvPr/>
        </p:nvSpPr>
        <p:spPr>
          <a:xfrm>
            <a:off x="53816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18" name="Card 17">
            <a:extLst>
              <a:ext uri="{FF2B5EF4-FFF2-40B4-BE49-F238E27FC236}">
                <a16:creationId xmlns:a16="http://schemas.microsoft.com/office/drawing/2014/main" id="{193FEC45-F6CC-D09B-FA18-9854F0308971}"/>
              </a:ext>
            </a:extLst>
          </p:cNvPr>
          <p:cNvSpPr/>
          <p:nvPr/>
        </p:nvSpPr>
        <p:spPr>
          <a:xfrm>
            <a:off x="69818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Sang</a:t>
            </a:r>
          </a:p>
        </p:txBody>
      </p:sp>
      <p:sp>
        <p:nvSpPr>
          <p:cNvPr id="19" name="Card 18">
            <a:extLst>
              <a:ext uri="{FF2B5EF4-FFF2-40B4-BE49-F238E27FC236}">
                <a16:creationId xmlns:a16="http://schemas.microsoft.com/office/drawing/2014/main" id="{D4D3AAE6-232A-852C-06D5-77AB16C230D0}"/>
              </a:ext>
            </a:extLst>
          </p:cNvPr>
          <p:cNvSpPr/>
          <p:nvPr/>
        </p:nvSpPr>
        <p:spPr>
          <a:xfrm>
            <a:off x="8582021" y="358795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20" name="Card 19">
            <a:extLst>
              <a:ext uri="{FF2B5EF4-FFF2-40B4-BE49-F238E27FC236}">
                <a16:creationId xmlns:a16="http://schemas.microsoft.com/office/drawing/2014/main" id="{979DE8A2-F949-2B35-B077-0AA3304F9103}"/>
              </a:ext>
            </a:extLst>
          </p:cNvPr>
          <p:cNvSpPr/>
          <p:nvPr/>
        </p:nvSpPr>
        <p:spPr>
          <a:xfrm>
            <a:off x="581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21" name="Card 20">
            <a:extLst>
              <a:ext uri="{FF2B5EF4-FFF2-40B4-BE49-F238E27FC236}">
                <a16:creationId xmlns:a16="http://schemas.microsoft.com/office/drawing/2014/main" id="{D6545A06-3FC7-5AE9-E7DB-26E4EF0D2CA5}"/>
              </a:ext>
            </a:extLst>
          </p:cNvPr>
          <p:cNvSpPr/>
          <p:nvPr/>
        </p:nvSpPr>
        <p:spPr>
          <a:xfrm>
            <a:off x="21812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22" name="Card 21">
            <a:extLst>
              <a:ext uri="{FF2B5EF4-FFF2-40B4-BE49-F238E27FC236}">
                <a16:creationId xmlns:a16="http://schemas.microsoft.com/office/drawing/2014/main" id="{FFFDD5E1-260A-92D7-3A5F-71620B9BDC51}"/>
              </a:ext>
            </a:extLst>
          </p:cNvPr>
          <p:cNvSpPr/>
          <p:nvPr/>
        </p:nvSpPr>
        <p:spPr>
          <a:xfrm>
            <a:off x="37814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23" name="Card 22">
            <a:extLst>
              <a:ext uri="{FF2B5EF4-FFF2-40B4-BE49-F238E27FC236}">
                <a16:creationId xmlns:a16="http://schemas.microsoft.com/office/drawing/2014/main" id="{AD19C6BB-2B29-C599-538B-7223AE57204D}"/>
              </a:ext>
            </a:extLst>
          </p:cNvPr>
          <p:cNvSpPr/>
          <p:nvPr/>
        </p:nvSpPr>
        <p:spPr>
          <a:xfrm>
            <a:off x="53816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ubai" panose="02040603050505030304"/>
                <a:cs typeface="Arial" panose="020B0604020202020204" pitchFamily="34" charset="0"/>
              </a:rPr>
              <a:t>are</a:t>
            </a:r>
            <a:endParaRPr kumimoji="0" lang="en-GB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cs typeface="Arial" panose="020B0604020202020204" pitchFamily="34" charset="0"/>
            </a:endParaRPr>
          </a:p>
        </p:txBody>
      </p:sp>
      <p:sp>
        <p:nvSpPr>
          <p:cNvPr id="24" name="Card 23">
            <a:extLst>
              <a:ext uri="{FF2B5EF4-FFF2-40B4-BE49-F238E27FC236}">
                <a16:creationId xmlns:a16="http://schemas.microsoft.com/office/drawing/2014/main" id="{CE48450D-412C-A276-A376-C64F0FECFA16}"/>
              </a:ext>
            </a:extLst>
          </p:cNvPr>
          <p:cNvSpPr/>
          <p:nvPr/>
        </p:nvSpPr>
        <p:spPr>
          <a:xfrm>
            <a:off x="69818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5" name="Card 24">
            <a:extLst>
              <a:ext uri="{FF2B5EF4-FFF2-40B4-BE49-F238E27FC236}">
                <a16:creationId xmlns:a16="http://schemas.microsoft.com/office/drawing/2014/main" id="{06786A7A-05CB-A128-58C3-918AC7E6806D}"/>
              </a:ext>
            </a:extLst>
          </p:cNvPr>
          <p:cNvSpPr/>
          <p:nvPr/>
        </p:nvSpPr>
        <p:spPr>
          <a:xfrm>
            <a:off x="8582021" y="5016709"/>
            <a:ext cx="1440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painted</a:t>
            </a:r>
          </a:p>
        </p:txBody>
      </p:sp>
      <p:sp>
        <p:nvSpPr>
          <p:cNvPr id="26" name="Number 1">
            <a:extLst>
              <a:ext uri="{FF2B5EF4-FFF2-40B4-BE49-F238E27FC236}">
                <a16:creationId xmlns:a16="http://schemas.microsoft.com/office/drawing/2014/main" id="{1B7E5685-E801-BA51-6A4D-D0EA29A468C6}"/>
              </a:ext>
            </a:extLst>
          </p:cNvPr>
          <p:cNvSpPr/>
          <p:nvPr/>
        </p:nvSpPr>
        <p:spPr>
          <a:xfrm>
            <a:off x="581021" y="778040"/>
            <a:ext cx="15201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Number 2">
            <a:extLst>
              <a:ext uri="{FF2B5EF4-FFF2-40B4-BE49-F238E27FC236}">
                <a16:creationId xmlns:a16="http://schemas.microsoft.com/office/drawing/2014/main" id="{49EB2969-ED94-352E-26B2-60DDC63FF525}"/>
              </a:ext>
            </a:extLst>
          </p:cNvPr>
          <p:cNvSpPr/>
          <p:nvPr/>
        </p:nvSpPr>
        <p:spPr>
          <a:xfrm>
            <a:off x="2181221" y="81333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Number 3">
            <a:extLst>
              <a:ext uri="{FF2B5EF4-FFF2-40B4-BE49-F238E27FC236}">
                <a16:creationId xmlns:a16="http://schemas.microsoft.com/office/drawing/2014/main" id="{C6CDE843-C370-6A91-ED6A-473CC89BD460}"/>
              </a:ext>
            </a:extLst>
          </p:cNvPr>
          <p:cNvSpPr/>
          <p:nvPr/>
        </p:nvSpPr>
        <p:spPr>
          <a:xfrm>
            <a:off x="3755623" y="8117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Number 4">
            <a:extLst>
              <a:ext uri="{FF2B5EF4-FFF2-40B4-BE49-F238E27FC236}">
                <a16:creationId xmlns:a16="http://schemas.microsoft.com/office/drawing/2014/main" id="{9DDF89FB-A57B-43F8-F070-2C74225408B9}"/>
              </a:ext>
            </a:extLst>
          </p:cNvPr>
          <p:cNvSpPr/>
          <p:nvPr/>
        </p:nvSpPr>
        <p:spPr>
          <a:xfrm>
            <a:off x="5487519" y="83503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Number 5">
            <a:extLst>
              <a:ext uri="{FF2B5EF4-FFF2-40B4-BE49-F238E27FC236}">
                <a16:creationId xmlns:a16="http://schemas.microsoft.com/office/drawing/2014/main" id="{3B2E4596-D121-541B-83EC-FF95EF1710E3}"/>
              </a:ext>
            </a:extLst>
          </p:cNvPr>
          <p:cNvSpPr/>
          <p:nvPr/>
        </p:nvSpPr>
        <p:spPr>
          <a:xfrm>
            <a:off x="7061921" y="81019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Number 6">
            <a:extLst>
              <a:ext uri="{FF2B5EF4-FFF2-40B4-BE49-F238E27FC236}">
                <a16:creationId xmlns:a16="http://schemas.microsoft.com/office/drawing/2014/main" id="{F18E0BB1-C0EF-71B8-4E08-5926D07FBDB6}"/>
              </a:ext>
            </a:extLst>
          </p:cNvPr>
          <p:cNvSpPr/>
          <p:nvPr/>
        </p:nvSpPr>
        <p:spPr>
          <a:xfrm>
            <a:off x="8582021" y="79287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Number 7">
            <a:extLst>
              <a:ext uri="{FF2B5EF4-FFF2-40B4-BE49-F238E27FC236}">
                <a16:creationId xmlns:a16="http://schemas.microsoft.com/office/drawing/2014/main" id="{75877892-83CD-4262-A1E3-4BAAB83C19BE}"/>
              </a:ext>
            </a:extLst>
          </p:cNvPr>
          <p:cNvSpPr/>
          <p:nvPr/>
        </p:nvSpPr>
        <p:spPr>
          <a:xfrm>
            <a:off x="630896" y="21873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Number 8">
            <a:extLst>
              <a:ext uri="{FF2B5EF4-FFF2-40B4-BE49-F238E27FC236}">
                <a16:creationId xmlns:a16="http://schemas.microsoft.com/office/drawing/2014/main" id="{977B5D6B-9C88-224E-6D40-AE2C5B13031A}"/>
              </a:ext>
            </a:extLst>
          </p:cNvPr>
          <p:cNvSpPr/>
          <p:nvPr/>
        </p:nvSpPr>
        <p:spPr>
          <a:xfrm>
            <a:off x="2188347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Number 9">
            <a:extLst>
              <a:ext uri="{FF2B5EF4-FFF2-40B4-BE49-F238E27FC236}">
                <a16:creationId xmlns:a16="http://schemas.microsoft.com/office/drawing/2014/main" id="{C88310C6-C9E6-E25A-0B78-801E28905317}"/>
              </a:ext>
            </a:extLst>
          </p:cNvPr>
          <p:cNvSpPr/>
          <p:nvPr/>
        </p:nvSpPr>
        <p:spPr>
          <a:xfrm>
            <a:off x="3795673" y="216900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Number 10">
            <a:extLst>
              <a:ext uri="{FF2B5EF4-FFF2-40B4-BE49-F238E27FC236}">
                <a16:creationId xmlns:a16="http://schemas.microsoft.com/office/drawing/2014/main" id="{C07B7D6D-520F-EA6E-0D48-F0CE7FA09054}"/>
              </a:ext>
            </a:extLst>
          </p:cNvPr>
          <p:cNvSpPr/>
          <p:nvPr/>
        </p:nvSpPr>
        <p:spPr>
          <a:xfrm>
            <a:off x="5468105" y="2200807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Number 11">
            <a:extLst>
              <a:ext uri="{FF2B5EF4-FFF2-40B4-BE49-F238E27FC236}">
                <a16:creationId xmlns:a16="http://schemas.microsoft.com/office/drawing/2014/main" id="{B707A79B-7156-302E-D596-3889C349399F}"/>
              </a:ext>
            </a:extLst>
          </p:cNvPr>
          <p:cNvSpPr/>
          <p:nvPr/>
        </p:nvSpPr>
        <p:spPr>
          <a:xfrm>
            <a:off x="7032452" y="213785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7" name="Number 12">
            <a:extLst>
              <a:ext uri="{FF2B5EF4-FFF2-40B4-BE49-F238E27FC236}">
                <a16:creationId xmlns:a16="http://schemas.microsoft.com/office/drawing/2014/main" id="{70EE2AE0-2238-8520-0193-61473B0BA0F9}"/>
              </a:ext>
            </a:extLst>
          </p:cNvPr>
          <p:cNvSpPr/>
          <p:nvPr/>
        </p:nvSpPr>
        <p:spPr>
          <a:xfrm>
            <a:off x="8619884" y="215302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Number 13">
            <a:extLst>
              <a:ext uri="{FF2B5EF4-FFF2-40B4-BE49-F238E27FC236}">
                <a16:creationId xmlns:a16="http://schemas.microsoft.com/office/drawing/2014/main" id="{26EB5CA8-F0C0-65DF-58AE-945E50C87FDE}"/>
              </a:ext>
            </a:extLst>
          </p:cNvPr>
          <p:cNvSpPr/>
          <p:nvPr/>
        </p:nvSpPr>
        <p:spPr>
          <a:xfrm>
            <a:off x="593920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9" name="Number 14">
            <a:extLst>
              <a:ext uri="{FF2B5EF4-FFF2-40B4-BE49-F238E27FC236}">
                <a16:creationId xmlns:a16="http://schemas.microsoft.com/office/drawing/2014/main" id="{287DF271-A292-36EA-DC61-424F5F7D60CE}"/>
              </a:ext>
            </a:extLst>
          </p:cNvPr>
          <p:cNvSpPr/>
          <p:nvPr/>
        </p:nvSpPr>
        <p:spPr>
          <a:xfrm>
            <a:off x="2129625" y="356538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Number 15">
            <a:extLst>
              <a:ext uri="{FF2B5EF4-FFF2-40B4-BE49-F238E27FC236}">
                <a16:creationId xmlns:a16="http://schemas.microsoft.com/office/drawing/2014/main" id="{2A7D12E0-71B1-B285-567A-E24A2056FD60}"/>
              </a:ext>
            </a:extLst>
          </p:cNvPr>
          <p:cNvSpPr/>
          <p:nvPr/>
        </p:nvSpPr>
        <p:spPr>
          <a:xfrm>
            <a:off x="3794320" y="3564141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Number 16">
            <a:extLst>
              <a:ext uri="{FF2B5EF4-FFF2-40B4-BE49-F238E27FC236}">
                <a16:creationId xmlns:a16="http://schemas.microsoft.com/office/drawing/2014/main" id="{C5F75E7E-5C5B-1BB7-A14B-EF62449D20DC}"/>
              </a:ext>
            </a:extLst>
          </p:cNvPr>
          <p:cNvSpPr/>
          <p:nvPr/>
        </p:nvSpPr>
        <p:spPr>
          <a:xfrm>
            <a:off x="5394520" y="3608758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2" name="Number 17">
            <a:extLst>
              <a:ext uri="{FF2B5EF4-FFF2-40B4-BE49-F238E27FC236}">
                <a16:creationId xmlns:a16="http://schemas.microsoft.com/office/drawing/2014/main" id="{15D74075-5E83-C75D-5EEC-304BF863E529}"/>
              </a:ext>
            </a:extLst>
          </p:cNvPr>
          <p:cNvSpPr/>
          <p:nvPr/>
        </p:nvSpPr>
        <p:spPr>
          <a:xfrm>
            <a:off x="6956023" y="3577996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3" name="Number 18">
            <a:extLst>
              <a:ext uri="{FF2B5EF4-FFF2-40B4-BE49-F238E27FC236}">
                <a16:creationId xmlns:a16="http://schemas.microsoft.com/office/drawing/2014/main" id="{6536AABF-0006-530F-1BFE-BACE58DA3FFC}"/>
              </a:ext>
            </a:extLst>
          </p:cNvPr>
          <p:cNvSpPr/>
          <p:nvPr/>
        </p:nvSpPr>
        <p:spPr>
          <a:xfrm>
            <a:off x="8619884" y="358795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4" name="Number 19">
            <a:extLst>
              <a:ext uri="{FF2B5EF4-FFF2-40B4-BE49-F238E27FC236}">
                <a16:creationId xmlns:a16="http://schemas.microsoft.com/office/drawing/2014/main" id="{2472C5BE-43F2-5042-53FE-DE468E774B6C}"/>
              </a:ext>
            </a:extLst>
          </p:cNvPr>
          <p:cNvSpPr/>
          <p:nvPr/>
        </p:nvSpPr>
        <p:spPr>
          <a:xfrm>
            <a:off x="555706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5" name="Number 20">
            <a:extLst>
              <a:ext uri="{FF2B5EF4-FFF2-40B4-BE49-F238E27FC236}">
                <a16:creationId xmlns:a16="http://schemas.microsoft.com/office/drawing/2014/main" id="{6F5C6F37-C34F-F7F4-1F48-67688BDBAF9A}"/>
              </a:ext>
            </a:extLst>
          </p:cNvPr>
          <p:cNvSpPr/>
          <p:nvPr/>
        </p:nvSpPr>
        <p:spPr>
          <a:xfrm>
            <a:off x="2146732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6" name="Number 21">
            <a:extLst>
              <a:ext uri="{FF2B5EF4-FFF2-40B4-BE49-F238E27FC236}">
                <a16:creationId xmlns:a16="http://schemas.microsoft.com/office/drawing/2014/main" id="{37466F7F-3E59-FDDA-1909-DFC8A46EEF7E}"/>
              </a:ext>
            </a:extLst>
          </p:cNvPr>
          <p:cNvSpPr/>
          <p:nvPr/>
        </p:nvSpPr>
        <p:spPr>
          <a:xfrm>
            <a:off x="3815910" y="5016709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Number 22">
            <a:extLst>
              <a:ext uri="{FF2B5EF4-FFF2-40B4-BE49-F238E27FC236}">
                <a16:creationId xmlns:a16="http://schemas.microsoft.com/office/drawing/2014/main" id="{1A783E83-AAB2-8D6F-D561-75EABD6783E3}"/>
              </a:ext>
            </a:extLst>
          </p:cNvPr>
          <p:cNvSpPr/>
          <p:nvPr/>
        </p:nvSpPr>
        <p:spPr>
          <a:xfrm>
            <a:off x="5428646" y="4995910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48" name="Number 23">
            <a:extLst>
              <a:ext uri="{FF2B5EF4-FFF2-40B4-BE49-F238E27FC236}">
                <a16:creationId xmlns:a16="http://schemas.microsoft.com/office/drawing/2014/main" id="{85EB52A0-AC89-0BFA-C26F-DF94A1908919}"/>
              </a:ext>
            </a:extLst>
          </p:cNvPr>
          <p:cNvSpPr/>
          <p:nvPr/>
        </p:nvSpPr>
        <p:spPr>
          <a:xfrm>
            <a:off x="6981821" y="5007964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9" name="Number 24">
            <a:extLst>
              <a:ext uri="{FF2B5EF4-FFF2-40B4-BE49-F238E27FC236}">
                <a16:creationId xmlns:a16="http://schemas.microsoft.com/office/drawing/2014/main" id="{352B0FA5-C3C0-196B-6C11-EFCBB8D9804F}"/>
              </a:ext>
            </a:extLst>
          </p:cNvPr>
          <p:cNvSpPr/>
          <p:nvPr/>
        </p:nvSpPr>
        <p:spPr>
          <a:xfrm>
            <a:off x="8619884" y="5039282"/>
            <a:ext cx="1440000" cy="1260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9D47394E-216F-2E31-6676-E31EC478E1D1}"/>
              </a:ext>
            </a:extLst>
          </p:cNvPr>
          <p:cNvSpPr/>
          <p:nvPr/>
        </p:nvSpPr>
        <p:spPr>
          <a:xfrm>
            <a:off x="-794479" y="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ＭＳ Ｐゴシック" panose="020B0600070205080204" pitchFamily="34" charset="-128"/>
                <a:cs typeface="Arial" panose="020B0604020202020204" pitchFamily="34" charset="0"/>
              </a:rPr>
              <a:t>Memory</a:t>
            </a:r>
            <a:endParaRPr kumimoji="0" lang="ja-JP" alt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Dubai" panose="020406030505050303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" name="Hide All Button">
            <a:extLst>
              <a:ext uri="{FF2B5EF4-FFF2-40B4-BE49-F238E27FC236}">
                <a16:creationId xmlns:a16="http://schemas.microsoft.com/office/drawing/2014/main" id="{DBCDBEE6-3E93-4739-D796-5FA31B143992}"/>
              </a:ext>
            </a:extLst>
          </p:cNvPr>
          <p:cNvSpPr/>
          <p:nvPr/>
        </p:nvSpPr>
        <p:spPr>
          <a:xfrm>
            <a:off x="10677521" y="794510"/>
            <a:ext cx="144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Hide All</a:t>
            </a:r>
          </a:p>
        </p:txBody>
      </p:sp>
      <p:sp>
        <p:nvSpPr>
          <p:cNvPr id="52" name="Show All Button">
            <a:extLst>
              <a:ext uri="{FF2B5EF4-FFF2-40B4-BE49-F238E27FC236}">
                <a16:creationId xmlns:a16="http://schemas.microsoft.com/office/drawing/2014/main" id="{1C711E06-5FDA-16A9-5516-DFF28EF6776F}"/>
              </a:ext>
            </a:extLst>
          </p:cNvPr>
          <p:cNvSpPr/>
          <p:nvPr/>
        </p:nvSpPr>
        <p:spPr>
          <a:xfrm>
            <a:off x="10677521" y="1642835"/>
            <a:ext cx="1440000" cy="3599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Dubai" panose="02040603050505030304"/>
                <a:ea typeface="+mn-ea"/>
                <a:cs typeface="+mn-cs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22465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camping,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barbecue,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sing karaoke,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bowling,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/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766F5028-8D44-0308-2AC3-2C84650A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" y="2009688"/>
            <a:ext cx="12193421" cy="21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p7.fotolog.com/photo/39/33/45/jabalibikingo/1207070141_f.jpg">
            <a:extLst>
              <a:ext uri="{FF2B5EF4-FFF2-40B4-BE49-F238E27FC236}">
                <a16:creationId xmlns:a16="http://schemas.microsoft.com/office/drawing/2014/main" id="{74389CC4-4E5E-30E0-96BB-135712C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0">
                        <a14:foregroundMark x1="77000" y1="26681" x2="77600" y2="31513"/>
                        <a14:foregroundMark x1="9800" y1="79832" x2="16400" y2="81303"/>
                        <a14:foregroundMark x1="2400" y1="92227" x2="6200" y2="92647"/>
                        <a14:foregroundMark x1="55800" y1="84664" x2="59400" y2="85294"/>
                        <a14:backgroundMark x1="30600" y1="40336" x2="29800" y2="394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7056"/>
            <a:ext cx="4740323" cy="4512788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D0E2F4-DAD6-4DD2-33EE-26E1CA9A1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72" y="530823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C2369E4F-B764-E019-CE9E-01A7CEA9F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45" y="634881"/>
            <a:ext cx="6208928" cy="9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/>
              <a:t>I __________ </a:t>
            </a:r>
            <a:r>
              <a:rPr lang="es-ES_tradnl" sz="3600" b="1" dirty="0" err="1"/>
              <a:t>some</a:t>
            </a:r>
            <a:r>
              <a:rPr lang="es-ES_tradnl" sz="3600" b="1" dirty="0"/>
              <a:t> </a:t>
            </a:r>
            <a:r>
              <a:rPr lang="es-ES_tradnl" sz="3600" b="1" dirty="0" err="1"/>
              <a:t>flowers</a:t>
            </a:r>
            <a:r>
              <a:rPr lang="es-ES_tradnl" sz="3600" b="1" dirty="0"/>
              <a:t> </a:t>
            </a:r>
            <a:r>
              <a:rPr lang="es-ES_tradnl" sz="3600" b="1" dirty="0" err="1"/>
              <a:t>yesterday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3873724" y="352574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C392F13-2555-4490-365C-361F1CB05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638797" y="237269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8D27BD1E-F76A-2BD2-F562-16FB662DB061}"/>
              </a:ext>
            </a:extLst>
          </p:cNvPr>
          <p:cNvGrpSpPr/>
          <p:nvPr/>
        </p:nvGrpSpPr>
        <p:grpSpPr>
          <a:xfrm>
            <a:off x="5366201" y="565355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D02CE0F5-356F-AAA7-CCE0-0849FC7287C1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2D22F4F1-2965-E610-D3A4-6084E13BA9B2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21743248-F2FD-DEA1-BDE6-9D45CB2A4EE3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20CAF740-02AA-01DD-C8E6-419838148720}"/>
              </a:ext>
            </a:extLst>
          </p:cNvPr>
          <p:cNvGrpSpPr/>
          <p:nvPr/>
        </p:nvGrpSpPr>
        <p:grpSpPr>
          <a:xfrm>
            <a:off x="8462298" y="111593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E968291D-DB71-1806-3A0E-E97121735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2525BE7B-5E98-7721-2C8C-45D63E79C1FB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E495184-60DD-0264-D56E-55347A2583A4}"/>
              </a:ext>
            </a:extLst>
          </p:cNvPr>
          <p:cNvGrpSpPr/>
          <p:nvPr/>
        </p:nvGrpSpPr>
        <p:grpSpPr>
          <a:xfrm>
            <a:off x="5553702" y="113354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F0A2302-3B79-40DA-BAB7-5A9CE8D25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C89A2870-1859-6A0A-C578-DC3CD672D685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41E6011C-BB3B-0588-A247-3B4A496BEE43}"/>
              </a:ext>
            </a:extLst>
          </p:cNvPr>
          <p:cNvGrpSpPr/>
          <p:nvPr/>
        </p:nvGrpSpPr>
        <p:grpSpPr>
          <a:xfrm>
            <a:off x="2745390" y="1133545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5F34846F-35CF-23C1-5653-3BF5A9F9D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D00024D7-2B81-53C8-421B-F684E47DFB6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B90CD88E-3BC6-E8E3-13AD-27FD8718D4F7}"/>
              </a:ext>
            </a:extLst>
          </p:cNvPr>
          <p:cNvSpPr txBox="1"/>
          <p:nvPr/>
        </p:nvSpPr>
        <p:spPr>
          <a:xfrm>
            <a:off x="2766873" y="428482"/>
            <a:ext cx="7921114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/>
              <a:t> </a:t>
            </a:r>
            <a:r>
              <a:rPr lang="es-ES_tradnl" sz="3600" b="1" dirty="0" err="1"/>
              <a:t>They</a:t>
            </a:r>
            <a:r>
              <a:rPr lang="es-ES_tradnl" sz="3600" b="1" dirty="0"/>
              <a:t>  __________ soccer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weekend</a:t>
            </a:r>
            <a:r>
              <a:rPr lang="es-ES_tradnl" sz="3600" b="1" dirty="0"/>
              <a:t>.</a:t>
            </a:r>
            <a:endParaRPr lang="es-ES" sz="24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7E90246C-46F1-33A5-40EB-5B7E5BD3CD6F}"/>
              </a:ext>
            </a:extLst>
          </p:cNvPr>
          <p:cNvSpPr txBox="1"/>
          <p:nvPr/>
        </p:nvSpPr>
        <p:spPr>
          <a:xfrm>
            <a:off x="4503447" y="428482"/>
            <a:ext cx="15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played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192E89B3-43B4-DA83-E809-3FE30E47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876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E2A0FECD-E545-5DEF-6C91-F011F55B618F}"/>
              </a:ext>
            </a:extLst>
          </p:cNvPr>
          <p:cNvSpPr/>
          <p:nvPr/>
        </p:nvSpPr>
        <p:spPr>
          <a:xfrm>
            <a:off x="5662475" y="610361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0E721DD4-EF35-FB37-4089-D7735CAC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04" y="678378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A29159-1CF9-ADE4-F87E-F42499441BD3}"/>
              </a:ext>
            </a:extLst>
          </p:cNvPr>
          <p:cNvSpPr/>
          <p:nvPr/>
        </p:nvSpPr>
        <p:spPr>
          <a:xfrm>
            <a:off x="9998310" y="556139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7E2008F1-9439-94C5-1674-D690F049A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948593" y="319872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EA7D19EC-4904-6925-1D1C-15E933677C42}"/>
              </a:ext>
            </a:extLst>
          </p:cNvPr>
          <p:cNvSpPr txBox="1"/>
          <p:nvPr/>
        </p:nvSpPr>
        <p:spPr>
          <a:xfrm>
            <a:off x="1182258" y="576336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4153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23125 -1.149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5879 -0.8974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4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3002B31-FBC7-A312-0FBC-964AB543E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447649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54C53565-595C-B905-74E3-89C86DB6740D}"/>
              </a:ext>
            </a:extLst>
          </p:cNvPr>
          <p:cNvGrpSpPr/>
          <p:nvPr/>
        </p:nvGrpSpPr>
        <p:grpSpPr>
          <a:xfrm>
            <a:off x="4886515" y="5728501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F7F925ED-8889-D586-44F8-CD48E4B3EF7C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87854B86-29DE-FCD1-A53B-C44B2BF374A9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079EF8BA-DEB9-067A-B1B0-7AA2F01F899C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E0F0616E-38D8-BFBB-0165-447D7C9BBF55}"/>
              </a:ext>
            </a:extLst>
          </p:cNvPr>
          <p:cNvGrpSpPr/>
          <p:nvPr/>
        </p:nvGrpSpPr>
        <p:grpSpPr>
          <a:xfrm>
            <a:off x="5084757" y="1190887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6823B215-CB5E-F983-2513-3309CD74A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41A056D4-D141-F6E4-75DF-41FC8F5A2075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F6E35349-2543-3171-633D-8A6EB7D78B1C}"/>
              </a:ext>
            </a:extLst>
          </p:cNvPr>
          <p:cNvGrpSpPr/>
          <p:nvPr/>
        </p:nvGrpSpPr>
        <p:grpSpPr>
          <a:xfrm>
            <a:off x="2287187" y="1190886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9FD80C51-439D-0200-C84B-53525690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AADD91C-4628-323D-E64A-B25E674BD7AA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662F9F38-9C01-BE42-1E43-6A1F6C9E1C07}"/>
              </a:ext>
            </a:extLst>
          </p:cNvPr>
          <p:cNvGrpSpPr/>
          <p:nvPr/>
        </p:nvGrpSpPr>
        <p:grpSpPr>
          <a:xfrm>
            <a:off x="7973455" y="1190888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6F73434-D7D8-CFF8-0CEE-91DFD4B54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5BEDF34E-593A-C5C8-B27B-5CA27D4BFE13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FAFE1958-C4A7-9504-5C71-8E647E805EE2}"/>
              </a:ext>
            </a:extLst>
          </p:cNvPr>
          <p:cNvSpPr txBox="1"/>
          <p:nvPr/>
        </p:nvSpPr>
        <p:spPr>
          <a:xfrm>
            <a:off x="2287187" y="503433"/>
            <a:ext cx="8056026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She</a:t>
            </a:r>
            <a:r>
              <a:rPr lang="es-ES_tradnl" sz="3600" b="1" dirty="0"/>
              <a:t> __________ a </a:t>
            </a:r>
            <a:r>
              <a:rPr lang="es-ES_tradnl" sz="3600" b="1" dirty="0" err="1"/>
              <a:t>picture</a:t>
            </a:r>
            <a:r>
              <a:rPr lang="es-ES_tradnl" sz="3600" b="1" dirty="0"/>
              <a:t>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Sunday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F29CF859-50AA-0510-F31A-B5F5A8D4CD1E}"/>
              </a:ext>
            </a:extLst>
          </p:cNvPr>
          <p:cNvSpPr txBox="1"/>
          <p:nvPr/>
        </p:nvSpPr>
        <p:spPr>
          <a:xfrm>
            <a:off x="3477718" y="503432"/>
            <a:ext cx="221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painted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52559C1E-8F8F-1AB7-9E4A-7F01938A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828"/>
            <a:ext cx="12192000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DE3F4A55-10C5-C268-9FC6-BDCA95249591}"/>
              </a:ext>
            </a:extLst>
          </p:cNvPr>
          <p:cNvSpPr/>
          <p:nvPr/>
        </p:nvSpPr>
        <p:spPr>
          <a:xfrm>
            <a:off x="5182789" y="6178564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9F0660CC-3F54-CCC0-F316-6C2BFA6F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858734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70CC36-9AE1-578C-6226-E9C25A3CA7A0}"/>
              </a:ext>
            </a:extLst>
          </p:cNvPr>
          <p:cNvSpPr/>
          <p:nvPr/>
        </p:nvSpPr>
        <p:spPr>
          <a:xfrm>
            <a:off x="9617111" y="5546086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23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E88FCAC5-2CAB-9F1F-1F4C-36ABCED4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273678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4 CuadroTexto">
            <a:extLst>
              <a:ext uri="{FF2B5EF4-FFF2-40B4-BE49-F238E27FC236}">
                <a16:creationId xmlns:a16="http://schemas.microsoft.com/office/drawing/2014/main" id="{C7A92A32-D022-8BFC-E056-DCB77D0433B1}"/>
              </a:ext>
            </a:extLst>
          </p:cNvPr>
          <p:cNvSpPr txBox="1"/>
          <p:nvPr/>
        </p:nvSpPr>
        <p:spPr>
          <a:xfrm>
            <a:off x="811023" y="56362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5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01081 -0.72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3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61146 -1.0127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58555 -0.7925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F172332C-B7A2-D895-2FF7-B192CF66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/>
          <a:stretch/>
        </p:blipFill>
        <p:spPr bwMode="auto">
          <a:xfrm>
            <a:off x="2159111" y="2312738"/>
            <a:ext cx="7800708" cy="259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11 Grupo">
            <a:extLst>
              <a:ext uri="{FF2B5EF4-FFF2-40B4-BE49-F238E27FC236}">
                <a16:creationId xmlns:a16="http://schemas.microsoft.com/office/drawing/2014/main" id="{03265835-A4C0-4E25-C750-897F6EED3A53}"/>
              </a:ext>
            </a:extLst>
          </p:cNvPr>
          <p:cNvGrpSpPr/>
          <p:nvPr/>
        </p:nvGrpSpPr>
        <p:grpSpPr>
          <a:xfrm>
            <a:off x="4886515" y="5593590"/>
            <a:ext cx="1868466" cy="1646926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E088433-B301-C2F2-3FD5-668C9E756162}"/>
                </a:ext>
              </a:extLst>
            </p:cNvPr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A3364408-5BBD-B757-FC1E-61C29BBBEBE1}"/>
                </a:ext>
              </a:extLst>
            </p:cNvPr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9 Forma libre">
              <a:extLst>
                <a:ext uri="{FF2B5EF4-FFF2-40B4-BE49-F238E27FC236}">
                  <a16:creationId xmlns:a16="http://schemas.microsoft.com/office/drawing/2014/main" id="{E624B07B-4AC6-EAD3-5C4F-88A7806D0F34}"/>
                </a:ext>
              </a:extLst>
            </p:cNvPr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12 Grupo">
            <a:extLst>
              <a:ext uri="{FF2B5EF4-FFF2-40B4-BE49-F238E27FC236}">
                <a16:creationId xmlns:a16="http://schemas.microsoft.com/office/drawing/2014/main" id="{149A9635-B5D0-0583-B934-CE8E71CCD3B6}"/>
              </a:ext>
            </a:extLst>
          </p:cNvPr>
          <p:cNvGrpSpPr/>
          <p:nvPr/>
        </p:nvGrpSpPr>
        <p:grpSpPr>
          <a:xfrm>
            <a:off x="2308667" y="1055978"/>
            <a:ext cx="1699147" cy="2259883"/>
            <a:chOff x="803740" y="588064"/>
            <a:chExt cx="1699147" cy="2259883"/>
          </a:xfrm>
        </p:grpSpPr>
        <p:pic>
          <p:nvPicPr>
            <p:cNvPr id="8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732B563-DD20-F126-213D-8B07C4072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0 CuadroTexto">
              <a:extLst>
                <a:ext uri="{FF2B5EF4-FFF2-40B4-BE49-F238E27FC236}">
                  <a16:creationId xmlns:a16="http://schemas.microsoft.com/office/drawing/2014/main" id="{50E3A7DD-EE9B-9DD1-F205-6B6A3A060F47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stayed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16 Grupo">
            <a:extLst>
              <a:ext uri="{FF2B5EF4-FFF2-40B4-BE49-F238E27FC236}">
                <a16:creationId xmlns:a16="http://schemas.microsoft.com/office/drawing/2014/main" id="{C823F890-6658-E7CE-4B1D-FDDEF40F100C}"/>
              </a:ext>
            </a:extLst>
          </p:cNvPr>
          <p:cNvGrpSpPr/>
          <p:nvPr/>
        </p:nvGrpSpPr>
        <p:grpSpPr>
          <a:xfrm>
            <a:off x="5074016" y="1073585"/>
            <a:ext cx="1699147" cy="2259883"/>
            <a:chOff x="3624955" y="605671"/>
            <a:chExt cx="1699147" cy="2259883"/>
          </a:xfrm>
        </p:grpSpPr>
        <p:pic>
          <p:nvPicPr>
            <p:cNvPr id="1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C19CBAD-EBFD-1581-1E30-8A5032EE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4 CuadroTexto">
              <a:extLst>
                <a:ext uri="{FF2B5EF4-FFF2-40B4-BE49-F238E27FC236}">
                  <a16:creationId xmlns:a16="http://schemas.microsoft.com/office/drawing/2014/main" id="{09F1E9B4-FC4D-4F0B-9B1A-21111063DEC9}"/>
                </a:ext>
              </a:extLst>
            </p:cNvPr>
            <p:cNvSpPr txBox="1"/>
            <p:nvPr/>
          </p:nvSpPr>
          <p:spPr>
            <a:xfrm>
              <a:off x="3759045" y="1628800"/>
              <a:ext cx="1399559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visited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17 Grupo">
            <a:extLst>
              <a:ext uri="{FF2B5EF4-FFF2-40B4-BE49-F238E27FC236}">
                <a16:creationId xmlns:a16="http://schemas.microsoft.com/office/drawing/2014/main" id="{06E38263-CD83-06FD-CEDC-6940C67B3834}"/>
              </a:ext>
            </a:extLst>
          </p:cNvPr>
          <p:cNvGrpSpPr/>
          <p:nvPr/>
        </p:nvGrpSpPr>
        <p:grpSpPr>
          <a:xfrm>
            <a:off x="7973455" y="1055977"/>
            <a:ext cx="1699147" cy="2259883"/>
            <a:chOff x="6564380" y="588063"/>
            <a:chExt cx="1699147" cy="2259883"/>
          </a:xfrm>
        </p:grpSpPr>
        <p:pic>
          <p:nvPicPr>
            <p:cNvPr id="14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1A4C8B9-29CC-E56A-1AC3-1A93A329F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" b="100000" l="0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5 CuadroTexto">
              <a:extLst>
                <a:ext uri="{FF2B5EF4-FFF2-40B4-BE49-F238E27FC236}">
                  <a16:creationId xmlns:a16="http://schemas.microsoft.com/office/drawing/2014/main" id="{6953E50C-60F0-CDA6-16EB-E22588BF03B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 wrap="square" rtlCol="0"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/>
              <a:r>
                <a:rPr lang="es-ES_tradnl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baked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9 CuadroTexto">
            <a:extLst>
              <a:ext uri="{FF2B5EF4-FFF2-40B4-BE49-F238E27FC236}">
                <a16:creationId xmlns:a16="http://schemas.microsoft.com/office/drawing/2014/main" id="{2AD3EAF1-FA84-D1B7-6433-393C97035CDA}"/>
              </a:ext>
            </a:extLst>
          </p:cNvPr>
          <p:cNvSpPr txBox="1"/>
          <p:nvPr/>
        </p:nvSpPr>
        <p:spPr>
          <a:xfrm>
            <a:off x="2287187" y="368522"/>
            <a:ext cx="9486550" cy="71508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/>
              <a:t>We</a:t>
            </a:r>
            <a:r>
              <a:rPr lang="es-ES_tradnl" sz="3600" b="1" dirty="0"/>
              <a:t> __________ at home </a:t>
            </a:r>
            <a:r>
              <a:rPr lang="es-ES_tradnl" sz="3600" b="1" dirty="0" err="1"/>
              <a:t>last</a:t>
            </a:r>
            <a:r>
              <a:rPr lang="es-ES_tradnl" sz="3600" b="1" dirty="0"/>
              <a:t> </a:t>
            </a:r>
            <a:r>
              <a:rPr lang="es-ES_tradnl" sz="3600" b="1" dirty="0" err="1"/>
              <a:t>night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7" name="23 CuadroTexto">
            <a:extLst>
              <a:ext uri="{FF2B5EF4-FFF2-40B4-BE49-F238E27FC236}">
                <a16:creationId xmlns:a16="http://schemas.microsoft.com/office/drawing/2014/main" id="{CB3D1A6C-A61B-910B-6316-92BEC7A854FA}"/>
              </a:ext>
            </a:extLst>
          </p:cNvPr>
          <p:cNvSpPr txBox="1"/>
          <p:nvPr/>
        </p:nvSpPr>
        <p:spPr>
          <a:xfrm>
            <a:off x="4257967" y="368470"/>
            <a:ext cx="2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rgbClr val="FF0000"/>
                </a:solidFill>
              </a:rPr>
              <a:t>stayed</a:t>
            </a:r>
            <a:endParaRPr lang="es-ES" sz="3600" b="1" dirty="0">
              <a:solidFill>
                <a:srgbClr val="FF0000"/>
              </a:solidFill>
            </a:endParaRPr>
          </a:p>
        </p:txBody>
      </p:sp>
      <p:pic>
        <p:nvPicPr>
          <p:cNvPr id="18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6DA66CB6-DFD2-B5AC-8D9A-DCBF51C3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300895"/>
            <a:ext cx="12042098" cy="2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0 Forma libre">
            <a:extLst>
              <a:ext uri="{FF2B5EF4-FFF2-40B4-BE49-F238E27FC236}">
                <a16:creationId xmlns:a16="http://schemas.microsoft.com/office/drawing/2014/main" id="{43B00076-9404-CAE0-84F4-404AEB0A5ED8}"/>
              </a:ext>
            </a:extLst>
          </p:cNvPr>
          <p:cNvSpPr/>
          <p:nvPr/>
        </p:nvSpPr>
        <p:spPr>
          <a:xfrm>
            <a:off x="5182789" y="6043653"/>
            <a:ext cx="1378857" cy="1596572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6" descr="http://img3.wikia.nocookie.net/__cb20140118212124/es.pokemon/images/6/63/Piedra_p%C3%B3mez_(Dream_World).png">
            <a:extLst>
              <a:ext uri="{FF2B5EF4-FFF2-40B4-BE49-F238E27FC236}">
                <a16:creationId xmlns:a16="http://schemas.microsoft.com/office/drawing/2014/main" id="{BDD264AE-A3B2-4159-C0E2-AC91EF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18" y="6723823"/>
            <a:ext cx="1486576" cy="14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03F9A-594B-E362-5C19-07DD77CB1532}"/>
              </a:ext>
            </a:extLst>
          </p:cNvPr>
          <p:cNvSpPr/>
          <p:nvPr/>
        </p:nvSpPr>
        <p:spPr>
          <a:xfrm>
            <a:off x="10765625" y="5411175"/>
            <a:ext cx="1008112" cy="87721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6600"/>
                </a:solidFill>
              </a:rPr>
              <a:t>NEXT</a:t>
            </a:r>
            <a:endParaRPr lang="es-ES" sz="2000" b="1" dirty="0">
              <a:solidFill>
                <a:srgbClr val="006600"/>
              </a:solidFill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EEE0B3B4-E9D4-D087-59FA-9828C129541C}"/>
              </a:ext>
            </a:extLst>
          </p:cNvPr>
          <p:cNvSpPr txBox="1"/>
          <p:nvPr/>
        </p:nvSpPr>
        <p:spPr>
          <a:xfrm>
            <a:off x="682947" y="557118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</a:t>
            </a:r>
            <a:endParaRPr lang="es-ES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http://img2.wikia.nocookie.net/__cb20120114223254/villains/images/3/39/Bart-simpson.gif">
            <a:extLst>
              <a:ext uri="{FF2B5EF4-FFF2-40B4-BE49-F238E27FC236}">
                <a16:creationId xmlns:a16="http://schemas.microsoft.com/office/drawing/2014/main" id="{F4224B32-EA29-55E7-1D7C-CD496D78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600" r="90600">
                        <a14:foregroundMark x1="44000" y1="28000" x2="60200" y2="27400"/>
                        <a14:foregroundMark x1="38600" y1="83200" x2="43000" y2="84400"/>
                        <a14:foregroundMark x1="70000" y1="85200" x2="77200" y2="82800"/>
                        <a14:foregroundMark x1="67200" y1="77400" x2="69200" y2="76200"/>
                        <a14:foregroundMark x1="36600" y1="91000" x2="42800" y2="95600"/>
                        <a14:foregroundMark x1="43600" y1="43000" x2="64800" y2="41400"/>
                        <a14:foregroundMark x1="46200" y1="30800" x2="50800" y2="316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1069" r="13272" b="35763"/>
          <a:stretch/>
        </p:blipFill>
        <p:spPr bwMode="auto">
          <a:xfrm>
            <a:off x="4468907" y="3138767"/>
            <a:ext cx="3992462" cy="38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9635 -0.74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3125 -1.1490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8555 -0.792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595</Words>
  <Application>Microsoft Office PowerPoint</Application>
  <PresentationFormat>Widescreen</PresentationFormat>
  <Paragraphs>212</Paragraphs>
  <Slides>48</Slides>
  <Notes>30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.VnVogue</vt:lpstr>
      <vt:lpstr>Arial</vt:lpstr>
      <vt:lpstr>Arial</vt:lpstr>
      <vt:lpstr>Calibri</vt:lpstr>
      <vt:lpstr>Calibri Light</vt:lpstr>
      <vt:lpstr>Comic Sans MS</vt:lpstr>
      <vt:lpstr>Dubai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61</cp:revision>
  <dcterms:created xsi:type="dcterms:W3CDTF">2023-01-31T08:21:18Z</dcterms:created>
  <dcterms:modified xsi:type="dcterms:W3CDTF">2024-05-26T11:03:52Z</dcterms:modified>
</cp:coreProperties>
</file>