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0" r:id="rId2"/>
    <p:sldId id="304" r:id="rId3"/>
    <p:sldId id="302" r:id="rId4"/>
    <p:sldId id="292" r:id="rId5"/>
    <p:sldId id="360" r:id="rId6"/>
    <p:sldId id="334" r:id="rId7"/>
    <p:sldId id="306" r:id="rId8"/>
    <p:sldId id="391" r:id="rId9"/>
    <p:sldId id="355" r:id="rId10"/>
    <p:sldId id="366" r:id="rId11"/>
    <p:sldId id="383" r:id="rId12"/>
    <p:sldId id="384" r:id="rId13"/>
    <p:sldId id="385" r:id="rId14"/>
    <p:sldId id="386" r:id="rId15"/>
    <p:sldId id="387" r:id="rId16"/>
    <p:sldId id="388" r:id="rId17"/>
    <p:sldId id="392" r:id="rId18"/>
    <p:sldId id="356" r:id="rId19"/>
    <p:sldId id="357" r:id="rId20"/>
    <p:sldId id="256" r:id="rId21"/>
    <p:sldId id="266" r:id="rId22"/>
    <p:sldId id="257" r:id="rId23"/>
    <p:sldId id="258" r:id="rId24"/>
    <p:sldId id="259" r:id="rId25"/>
    <p:sldId id="260" r:id="rId26"/>
    <p:sldId id="261" r:id="rId27"/>
    <p:sldId id="262" r:id="rId28"/>
    <p:sldId id="263" r:id="rId29"/>
    <p:sldId id="264" r:id="rId30"/>
    <p:sldId id="265" r:id="rId31"/>
    <p:sldId id="337" r:id="rId32"/>
    <p:sldId id="333" r:id="rId33"/>
    <p:sldId id="372" r:id="rId34"/>
    <p:sldId id="336" r:id="rId35"/>
    <p:sldId id="358" r:id="rId36"/>
    <p:sldId id="389" r:id="rId37"/>
    <p:sldId id="335" r:id="rId38"/>
    <p:sldId id="373" r:id="rId39"/>
    <p:sldId id="374" r:id="rId40"/>
    <p:sldId id="375" r:id="rId41"/>
    <p:sldId id="315" r:id="rId42"/>
    <p:sldId id="378" r:id="rId43"/>
    <p:sldId id="381" r:id="rId44"/>
    <p:sldId id="390" r:id="rId45"/>
    <p:sldId id="380" r:id="rId46"/>
    <p:sldId id="331" r:id="rId47"/>
    <p:sldId id="295" r:id="rId48"/>
    <p:sldId id="329" r:id="rId49"/>
    <p:sldId id="34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4"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3"/>
    <p:restoredTop sz="95915"/>
  </p:normalViewPr>
  <p:slideViewPr>
    <p:cSldViewPr snapToGrid="0">
      <p:cViewPr varScale="1">
        <p:scale>
          <a:sx n="31" d="100"/>
          <a:sy n="31" d="100"/>
        </p:scale>
        <p:origin x="33" y="10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8/10/2023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(school subjects)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b90bbec47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b90bbec4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b90bbec4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b90bbec4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42</a:t>
            </a:fld>
            <a:endParaRPr lang="en-US"/>
          </a:p>
        </p:txBody>
      </p:sp>
    </p:spTree>
    <p:extLst>
      <p:ext uri="{BB962C8B-B14F-4D97-AF65-F5344CB8AC3E}">
        <p14:creationId xmlns:p14="http://schemas.microsoft.com/office/powerpoint/2010/main" val="371151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b90bbec4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b90bbec4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b90bbec4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b90bbec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b90bbec4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b90bbec4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b90bbec4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b90bbec4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b90bbec4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b90bbec4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b90bbec4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b90bbec4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b90bbec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b90bbec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aaafa8e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aaafa8e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2279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83300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1171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60998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10"/>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10"/>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166744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3: SCHOOL</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11"/>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3.1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pinpilinekin.com/2018/09/days-of-weeks-songs-for-kids-los-dia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pixabay.com/illustrations/saturday-sunday-monday-tuesday-229676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orientacionandujar.es/2016/09/14/horarios-xxl-colorear-completos-divertidos-ingles/21319151-school-timetable-theme-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eduhome.com.vn/DHALesson?idGrade=3&amp;idSubject=1&amp;idSeries=119&amp;idTheme=1068&amp;IdLevel=2&amp;idThemeServer=7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12.png"/><Relationship Id="rId3" Type="http://schemas.microsoft.com/office/2007/relationships/media" Target="../media/media2.mp3"/><Relationship Id="rId21" Type="http://schemas.openxmlformats.org/officeDocument/2006/relationships/image" Target="../media/image15.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image" Target="../media/image14.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image" Target="../media/image13.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24" y="-75306"/>
            <a:ext cx="12229324" cy="6933306"/>
          </a:xfrm>
          <a:prstGeom prst="rect">
            <a:avLst/>
          </a:prstGeom>
        </p:spPr>
      </p:pic>
      <p:sp>
        <p:nvSpPr>
          <p:cNvPr id="2" name="TextBox 1"/>
          <p:cNvSpPr txBox="1"/>
          <p:nvPr/>
        </p:nvSpPr>
        <p:spPr>
          <a:xfrm>
            <a:off x="5862918" y="2323650"/>
            <a:ext cx="5195943" cy="2308324"/>
          </a:xfrm>
          <a:prstGeom prst="rect">
            <a:avLst/>
          </a:prstGeom>
          <a:noFill/>
        </p:spPr>
        <p:txBody>
          <a:bodyPr wrap="square" rtlCol="0">
            <a:spAutoFit/>
          </a:bodyPr>
          <a:lstStyle/>
          <a:p>
            <a:pPr algn="ctr"/>
            <a:r>
              <a:rPr lang="en-US" sz="4800" b="1" dirty="0">
                <a:solidFill>
                  <a:srgbClr val="FF0000"/>
                </a:solidFill>
              </a:rPr>
              <a:t>Unit 3: School</a:t>
            </a:r>
          </a:p>
          <a:p>
            <a:pPr algn="ctr"/>
            <a:r>
              <a:rPr lang="en-US" sz="4800" b="1" dirty="0">
                <a:solidFill>
                  <a:srgbClr val="00B050"/>
                </a:solidFill>
              </a:rPr>
              <a:t>Lesson 3.1</a:t>
            </a:r>
          </a:p>
          <a:p>
            <a:pPr algn="ctr"/>
            <a:r>
              <a:rPr lang="en-US" sz="4800" b="1" dirty="0">
                <a:solidFill>
                  <a:srgbClr val="0070C0"/>
                </a:solidFill>
              </a:rPr>
              <a:t>Page 44</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nday.mp3" descr="monday.mp3">
            <a:hlinkClick r:id="" action="ppaction://media"/>
            <a:extLst>
              <a:ext uri="{FF2B5EF4-FFF2-40B4-BE49-F238E27FC236}">
                <a16:creationId xmlns:a16="http://schemas.microsoft.com/office/drawing/2014/main" id="{C84ADC21-2ADB-6E16-EEB0-5A56B58338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36304" y="3106259"/>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82834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Monday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564572" y="4294149"/>
            <a:ext cx="1729649" cy="95410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800" dirty="0"/>
              <a:t>/ˈ</a:t>
            </a:r>
            <a:r>
              <a:rPr lang="en-US" sz="2800" dirty="0" err="1"/>
              <a:t>mʌndeɪ</a:t>
            </a:r>
            <a:r>
              <a:rPr lang="en-US" sz="2800" dirty="0"/>
              <a:t>/ </a:t>
            </a:r>
          </a:p>
          <a:p>
            <a:pPr algn="ctr"/>
            <a:r>
              <a:rPr lang="vi-VN" sz="2800" dirty="0"/>
              <a:t>Thứ Hai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5" name="Picture 4" descr="Calendar&#10;&#10;Description automatically generated">
            <a:extLst>
              <a:ext uri="{FF2B5EF4-FFF2-40B4-BE49-F238E27FC236}">
                <a16:creationId xmlns:a16="http://schemas.microsoft.com/office/drawing/2014/main" id="{49AB699E-6BF8-A917-DA74-EAEAF12C70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0097" y="1215324"/>
            <a:ext cx="3628398" cy="5056900"/>
          </a:xfrm>
          <a:prstGeom prst="rect">
            <a:avLst/>
          </a:prstGeom>
        </p:spPr>
      </p:pic>
    </p:spTree>
    <p:extLst>
      <p:ext uri="{BB962C8B-B14F-4D97-AF65-F5344CB8AC3E}">
        <p14:creationId xmlns:p14="http://schemas.microsoft.com/office/powerpoint/2010/main" val="21489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00" fill="hold"/>
                                        <p:tgtEl>
                                          <p:spTgt spid="2"/>
                                        </p:tgtEl>
                                      </p:cBhvr>
                                    </p:cmd>
                                  </p:childTnLst>
                                </p:cTn>
                              </p:par>
                            </p:childTnLst>
                          </p:cTn>
                        </p:par>
                      </p:childTnLst>
                    </p:cTn>
                  </p:par>
                </p:childTnLst>
              </p:cTn>
              <p:nextCondLst>
                <p:cond evt="onClick" delay="0">
                  <p:tgtEl>
                    <p:spTgt spid="5"/>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esday.mp3" descr="tuesday.mp3">
            <a:hlinkClick r:id="" action="ppaction://media"/>
            <a:extLst>
              <a:ext uri="{FF2B5EF4-FFF2-40B4-BE49-F238E27FC236}">
                <a16:creationId xmlns:a16="http://schemas.microsoft.com/office/drawing/2014/main" id="{0DF2CEC2-86E1-F3DC-01B4-2A4BA65CC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9144" y="3106259"/>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995214"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Tuesday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1231106"/>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800" dirty="0"/>
              <a:t>/ˈ</a:t>
            </a:r>
            <a:r>
              <a:rPr lang="en-US" sz="2800" dirty="0" err="1"/>
              <a:t>tuːzdeɪ</a:t>
            </a:r>
            <a:r>
              <a:rPr lang="en-US" sz="2800" dirty="0"/>
              <a:t>/ </a:t>
            </a:r>
          </a:p>
          <a:p>
            <a:pPr algn="ctr"/>
            <a:r>
              <a:rPr lang="vi-VN" sz="2800" dirty="0"/>
              <a:t>Thứ Ba</a:t>
            </a:r>
            <a:br>
              <a:rPr lang="vi-VN" dirty="0"/>
            </a:br>
            <a:endParaRPr lang="vi-VN" dirty="0"/>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3C3C9317-BA8C-5744-AB2A-C46B99174F63}"/>
              </a:ext>
            </a:extLst>
          </p:cNvPr>
          <p:cNvPicPr>
            <a:picLocks noChangeAspect="1"/>
          </p:cNvPicPr>
          <p:nvPr/>
        </p:nvPicPr>
        <p:blipFill rotWithShape="1">
          <a:blip r:embed="rId6">
            <a:extLst>
              <a:ext uri="{28A0092B-C50C-407E-A947-70E740481C1C}">
                <a14:useLocalDpi xmlns:a14="http://schemas.microsoft.com/office/drawing/2010/main" val="0"/>
              </a:ext>
            </a:extLst>
          </a:blip>
          <a:srcRect b="6666"/>
          <a:stretch/>
        </p:blipFill>
        <p:spPr>
          <a:xfrm>
            <a:off x="1875715" y="1342646"/>
            <a:ext cx="3850406" cy="5018305"/>
          </a:xfrm>
          <a:prstGeom prst="rect">
            <a:avLst/>
          </a:prstGeom>
        </p:spPr>
      </p:pic>
    </p:spTree>
    <p:extLst>
      <p:ext uri="{BB962C8B-B14F-4D97-AF65-F5344CB8AC3E}">
        <p14:creationId xmlns:p14="http://schemas.microsoft.com/office/powerpoint/2010/main" val="34757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56" fill="hold"/>
                                        <p:tgtEl>
                                          <p:spTgt spid="2"/>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dnesday.mp3" descr="wednesday.mp3">
            <a:hlinkClick r:id="" action="ppaction://media"/>
            <a:extLst>
              <a:ext uri="{FF2B5EF4-FFF2-40B4-BE49-F238E27FC236}">
                <a16:creationId xmlns:a16="http://schemas.microsoft.com/office/drawing/2014/main" id="{FF15B2D4-0C6D-0527-6129-9BDA8E2A1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5914" y="3022600"/>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423477"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Wednesday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2119227" cy="95410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800" dirty="0"/>
              <a:t>/ˈ</a:t>
            </a:r>
            <a:r>
              <a:rPr lang="en-US" sz="2800" dirty="0" err="1"/>
              <a:t>wenzdeɪ</a:t>
            </a:r>
            <a:r>
              <a:rPr lang="en-US" sz="2800" dirty="0"/>
              <a:t>/ </a:t>
            </a:r>
          </a:p>
          <a:p>
            <a:pPr algn="ctr"/>
            <a:r>
              <a:rPr lang="vi-VN" sz="2800" dirty="0"/>
              <a:t>Thứ Tư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B02EB246-1C00-936A-8DD1-BCFAB4B4039D}"/>
              </a:ext>
            </a:extLst>
          </p:cNvPr>
          <p:cNvPicPr>
            <a:picLocks noChangeAspect="1"/>
          </p:cNvPicPr>
          <p:nvPr/>
        </p:nvPicPr>
        <p:blipFill rotWithShape="1">
          <a:blip r:embed="rId6">
            <a:extLst>
              <a:ext uri="{28A0092B-C50C-407E-A947-70E740481C1C}">
                <a14:useLocalDpi xmlns:a14="http://schemas.microsoft.com/office/drawing/2010/main" val="0"/>
              </a:ext>
            </a:extLst>
          </a:blip>
          <a:srcRect b="2682"/>
          <a:stretch/>
        </p:blipFill>
        <p:spPr>
          <a:xfrm>
            <a:off x="2187616" y="1157980"/>
            <a:ext cx="3769488" cy="4997113"/>
          </a:xfrm>
          <a:prstGeom prst="rect">
            <a:avLst/>
          </a:prstGeom>
        </p:spPr>
      </p:pic>
    </p:spTree>
    <p:extLst>
      <p:ext uri="{BB962C8B-B14F-4D97-AF65-F5344CB8AC3E}">
        <p14:creationId xmlns:p14="http://schemas.microsoft.com/office/powerpoint/2010/main" val="40019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96" fill="hold"/>
                                        <p:tgtEl>
                                          <p:spTgt spid="2"/>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rday.mp3" descr="thurday.mp3">
            <a:hlinkClick r:id="" action="ppaction://media"/>
            <a:extLst>
              <a:ext uri="{FF2B5EF4-FFF2-40B4-BE49-F238E27FC236}">
                <a16:creationId xmlns:a16="http://schemas.microsoft.com/office/drawing/2014/main" id="{60CE46C2-BE38-3172-501B-8977EB74C8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0064" y="3230944"/>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11096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Thursday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397951" y="4262251"/>
            <a:ext cx="2246818" cy="95410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l-GR" sz="2800" dirty="0"/>
              <a:t>/ˈθ</a:t>
            </a:r>
            <a:r>
              <a:rPr lang="en-US" sz="2800" dirty="0" err="1"/>
              <a:t>ɜːrzdeɪ</a:t>
            </a:r>
            <a:r>
              <a:rPr lang="en-US" sz="2800" dirty="0"/>
              <a:t>/ </a:t>
            </a:r>
          </a:p>
          <a:p>
            <a:pPr algn="ctr"/>
            <a:r>
              <a:rPr lang="vi-VN" sz="2800" dirty="0"/>
              <a:t>Thứ Năm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09A69B5-7D18-8DBE-3DDF-952C679DC653}"/>
              </a:ext>
            </a:extLst>
          </p:cNvPr>
          <p:cNvPicPr>
            <a:picLocks noChangeAspect="1"/>
          </p:cNvPicPr>
          <p:nvPr/>
        </p:nvPicPr>
        <p:blipFill rotWithShape="1">
          <a:blip r:embed="rId6">
            <a:extLst>
              <a:ext uri="{28A0092B-C50C-407E-A947-70E740481C1C}">
                <a14:useLocalDpi xmlns:a14="http://schemas.microsoft.com/office/drawing/2010/main" val="0"/>
              </a:ext>
            </a:extLst>
          </a:blip>
          <a:srcRect b="2193"/>
          <a:stretch/>
        </p:blipFill>
        <p:spPr>
          <a:xfrm>
            <a:off x="2169178" y="1342646"/>
            <a:ext cx="3761772" cy="4867047"/>
          </a:xfrm>
          <a:prstGeom prst="rect">
            <a:avLst/>
          </a:prstGeom>
        </p:spPr>
      </p:pic>
    </p:spTree>
    <p:extLst>
      <p:ext uri="{BB962C8B-B14F-4D97-AF65-F5344CB8AC3E}">
        <p14:creationId xmlns:p14="http://schemas.microsoft.com/office/powerpoint/2010/main" val="10649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68" fill="hold"/>
                                        <p:tgtEl>
                                          <p:spTgt spid="2"/>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iday.mp3" descr="friday.mp3">
            <a:hlinkClick r:id="" action="ppaction://media"/>
            <a:extLst>
              <a:ext uri="{FF2B5EF4-FFF2-40B4-BE49-F238E27FC236}">
                <a16:creationId xmlns:a16="http://schemas.microsoft.com/office/drawing/2014/main" id="{F8343073-F80E-13E4-7105-100B94071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93235" y="3258122"/>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Friday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95410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800" dirty="0"/>
              <a:t>/ˈ</a:t>
            </a:r>
            <a:r>
              <a:rPr lang="en-US" sz="2800" dirty="0" err="1"/>
              <a:t>fraɪdeɪ</a:t>
            </a:r>
            <a:r>
              <a:rPr lang="en-US" sz="2800" dirty="0"/>
              <a:t>/ </a:t>
            </a:r>
          </a:p>
          <a:p>
            <a:pPr algn="ctr"/>
            <a:r>
              <a:rPr lang="vi-VN" sz="2800" dirty="0"/>
              <a:t>Thứ Sáu</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97AB099-3999-CD11-1C0E-48F9499905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5960" y="1184023"/>
            <a:ext cx="3750278" cy="4960998"/>
          </a:xfrm>
          <a:prstGeom prst="rect">
            <a:avLst/>
          </a:prstGeom>
        </p:spPr>
      </p:pic>
    </p:spTree>
    <p:extLst>
      <p:ext uri="{BB962C8B-B14F-4D97-AF65-F5344CB8AC3E}">
        <p14:creationId xmlns:p14="http://schemas.microsoft.com/office/powerpoint/2010/main" val="34871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32" fill="hold"/>
                                        <p:tgtEl>
                                          <p:spTgt spid="2"/>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turday.mp3" descr="saturday.mp3">
            <a:hlinkClick r:id="" action="ppaction://media"/>
            <a:extLst>
              <a:ext uri="{FF2B5EF4-FFF2-40B4-BE49-F238E27FC236}">
                <a16:creationId xmlns:a16="http://schemas.microsoft.com/office/drawing/2014/main" id="{7A11D292-89B6-C63C-EDE3-314604275D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6466" y="3132302"/>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006788"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Saturday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465880" y="4294149"/>
            <a:ext cx="2006788" cy="95410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800" dirty="0"/>
              <a:t>/ˈ</a:t>
            </a:r>
            <a:r>
              <a:rPr lang="en-US" sz="2800" dirty="0" err="1"/>
              <a:t>sætərdeɪ</a:t>
            </a:r>
            <a:r>
              <a:rPr lang="en-US" sz="2800" dirty="0"/>
              <a:t>/ </a:t>
            </a:r>
          </a:p>
          <a:p>
            <a:pPr algn="ctr"/>
            <a:r>
              <a:rPr lang="vi-VN" sz="2800" dirty="0"/>
              <a:t>Thứ Bảy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A4F135AE-F59F-33AA-D7CE-E18CB9D5D6C1}"/>
              </a:ext>
            </a:extLst>
          </p:cNvPr>
          <p:cNvPicPr>
            <a:picLocks noChangeAspect="1"/>
          </p:cNvPicPr>
          <p:nvPr/>
        </p:nvPicPr>
        <p:blipFill rotWithShape="1">
          <a:blip r:embed="rId6">
            <a:extLst>
              <a:ext uri="{28A0092B-C50C-407E-A947-70E740481C1C}">
                <a14:useLocalDpi xmlns:a14="http://schemas.microsoft.com/office/drawing/2010/main" val="0"/>
              </a:ext>
            </a:extLst>
          </a:blip>
          <a:srcRect t="1" b="2314"/>
          <a:stretch/>
        </p:blipFill>
        <p:spPr>
          <a:xfrm>
            <a:off x="2141316" y="1295399"/>
            <a:ext cx="3771962" cy="4874229"/>
          </a:xfrm>
          <a:prstGeom prst="rect">
            <a:avLst/>
          </a:prstGeom>
        </p:spPr>
      </p:pic>
    </p:spTree>
    <p:extLst>
      <p:ext uri="{BB962C8B-B14F-4D97-AF65-F5344CB8AC3E}">
        <p14:creationId xmlns:p14="http://schemas.microsoft.com/office/powerpoint/2010/main" val="36173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nday.mp3" descr="sunday.mp3">
            <a:hlinkClick r:id="" action="ppaction://media"/>
            <a:extLst>
              <a:ext uri="{FF2B5EF4-FFF2-40B4-BE49-F238E27FC236}">
                <a16:creationId xmlns:a16="http://schemas.microsoft.com/office/drawing/2014/main" id="{802493A9-805B-4AE5-42F2-B8DC6D3F36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7540" y="3022600"/>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663266" y="2782669"/>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Sunday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466976" y="4391969"/>
            <a:ext cx="2023534" cy="95410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800" dirty="0"/>
              <a:t>/ˈ</a:t>
            </a:r>
            <a:r>
              <a:rPr lang="en-US" sz="2800" dirty="0" err="1"/>
              <a:t>sʌndeɪ</a:t>
            </a:r>
            <a:r>
              <a:rPr lang="en-US" sz="2800" dirty="0"/>
              <a:t>/ </a:t>
            </a:r>
          </a:p>
          <a:p>
            <a:pPr algn="ctr"/>
            <a:r>
              <a:rPr lang="vi-VN" sz="2800" dirty="0"/>
              <a:t>Chủ Nhật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6354297-10B1-7B65-3AD5-7621D1445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3342" y="1264517"/>
            <a:ext cx="3628397" cy="4799770"/>
          </a:xfrm>
          <a:prstGeom prst="rect">
            <a:avLst/>
          </a:prstGeom>
        </p:spPr>
      </p:pic>
    </p:spTree>
    <p:extLst>
      <p:ext uri="{BB962C8B-B14F-4D97-AF65-F5344CB8AC3E}">
        <p14:creationId xmlns:p14="http://schemas.microsoft.com/office/powerpoint/2010/main" val="41961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510" y="358877"/>
            <a:ext cx="8996516" cy="5997677"/>
          </a:xfrm>
          <a:prstGeom prst="rect">
            <a:avLst/>
          </a:prstGeom>
        </p:spPr>
      </p:pic>
      <p:sp>
        <p:nvSpPr>
          <p:cNvPr id="3" name="TextBox 2"/>
          <p:cNvSpPr txBox="1"/>
          <p:nvPr/>
        </p:nvSpPr>
        <p:spPr>
          <a:xfrm>
            <a:off x="4785903" y="3673049"/>
            <a:ext cx="2472611" cy="861774"/>
          </a:xfrm>
          <a:prstGeom prst="rect">
            <a:avLst/>
          </a:prstGeom>
          <a:noFill/>
        </p:spPr>
        <p:txBody>
          <a:bodyPr wrap="square" rtlCol="0">
            <a:spAutoFit/>
          </a:bodyPr>
          <a:lstStyle/>
          <a:p>
            <a:pPr algn="ctr"/>
            <a:r>
              <a:rPr lang="en-US" sz="4800" dirty="0">
                <a:solidFill>
                  <a:schemeClr val="bg1"/>
                </a:solidFill>
              </a:rPr>
              <a:t>Practice</a:t>
            </a:r>
          </a:p>
        </p:txBody>
      </p:sp>
    </p:spTree>
    <p:extLst>
      <p:ext uri="{BB962C8B-B14F-4D97-AF65-F5344CB8AC3E}">
        <p14:creationId xmlns:p14="http://schemas.microsoft.com/office/powerpoint/2010/main" val="1275215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BAFBD9F1-23A3-85A5-666C-78CFFA112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14" y="348527"/>
            <a:ext cx="3644900" cy="558800"/>
          </a:xfrm>
          <a:prstGeom prst="rect">
            <a:avLst/>
          </a:prstGeom>
          <a:effectLst>
            <a:outerShdw blurRad="50800" dist="38100" dir="2700000" algn="tl" rotWithShape="0">
              <a:prstClr val="black">
                <a:alpha val="40000"/>
              </a:prstClr>
            </a:outerShdw>
          </a:effectLst>
        </p:spPr>
      </p:pic>
      <p:pic>
        <p:nvPicPr>
          <p:cNvPr id="7" name="Picture 6" descr="A group of children in a classroom&#10;&#10;Description automatically generated with low confidence">
            <a:extLst>
              <a:ext uri="{FF2B5EF4-FFF2-40B4-BE49-F238E27FC236}">
                <a16:creationId xmlns:a16="http://schemas.microsoft.com/office/drawing/2014/main" id="{490370C6-BBA9-EE17-8D55-CCF0F84C8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1466850"/>
            <a:ext cx="11468100" cy="3924300"/>
          </a:xfrm>
          <a:prstGeom prst="rect">
            <a:avLst/>
          </a:prstGeom>
        </p:spPr>
      </p:pic>
    </p:spTree>
    <p:extLst>
      <p:ext uri="{BB962C8B-B14F-4D97-AF65-F5344CB8AC3E}">
        <p14:creationId xmlns:p14="http://schemas.microsoft.com/office/powerpoint/2010/main" val="234539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A00B4-50E5-C387-C4FD-81DFE3038B81}"/>
              </a:ext>
            </a:extLst>
          </p:cNvPr>
          <p:cNvSpPr txBox="1"/>
          <p:nvPr/>
        </p:nvSpPr>
        <p:spPr>
          <a:xfrm>
            <a:off x="5034987" y="2025570"/>
            <a:ext cx="3639843" cy="1107996"/>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VN" sz="6600" dirty="0"/>
              <a:t>Let’s play!</a:t>
            </a:r>
          </a:p>
        </p:txBody>
      </p:sp>
    </p:spTree>
    <p:extLst>
      <p:ext uri="{BB962C8B-B14F-4D97-AF65-F5344CB8AC3E}">
        <p14:creationId xmlns:p14="http://schemas.microsoft.com/office/powerpoint/2010/main" val="153857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Structure</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23556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180842" y="992767"/>
            <a:ext cx="6595356" cy="2736800"/>
          </a:xfrm>
          <a:prstGeom prst="rect">
            <a:avLst/>
          </a:prstGeom>
        </p:spPr>
        <p:txBody>
          <a:bodyPr spcFirstLastPara="1" wrap="square" lIns="121900" tIns="121900" rIns="121900" bIns="121900" anchor="b" anchorCtr="0">
            <a:noAutofit/>
          </a:bodyPr>
          <a:lstStyle/>
          <a:p>
            <a:pPr algn="r"/>
            <a:r>
              <a:rPr lang="en" sz="8000" dirty="0">
                <a:solidFill>
                  <a:schemeClr val="accent1">
                    <a:lumMod val="75000"/>
                  </a:schemeClr>
                </a:solidFill>
                <a:latin typeface="Caveat"/>
                <a:ea typeface="Caveat"/>
                <a:cs typeface="Caveat"/>
                <a:sym typeface="Caveat"/>
              </a:rPr>
              <a:t>Days of the Week Game</a:t>
            </a:r>
            <a:endParaRPr sz="8000" dirty="0">
              <a:solidFill>
                <a:schemeClr val="accent1">
                  <a:lumMod val="75000"/>
                </a:schemeClr>
              </a:solidFill>
              <a:latin typeface="Caveat"/>
              <a:ea typeface="Caveat"/>
              <a:cs typeface="Caveat"/>
              <a:sym typeface="Caveat"/>
            </a:endParaRPr>
          </a:p>
        </p:txBody>
      </p:sp>
      <p:sp>
        <p:nvSpPr>
          <p:cNvPr id="55" name="Google Shape;55;p13"/>
          <p:cNvSpPr txBox="1">
            <a:spLocks noGrp="1"/>
          </p:cNvSpPr>
          <p:nvPr>
            <p:ph type="subTitle" idx="1"/>
          </p:nvPr>
        </p:nvSpPr>
        <p:spPr>
          <a:xfrm>
            <a:off x="5523214" y="3879713"/>
            <a:ext cx="6518800" cy="1056800"/>
          </a:xfrm>
          <a:prstGeom prst="rect">
            <a:avLst/>
          </a:prstGeom>
        </p:spPr>
        <p:txBody>
          <a:bodyPr spcFirstLastPara="1" wrap="square" lIns="121900" tIns="121900" rIns="121900" bIns="121900" anchor="t" anchorCtr="0">
            <a:noAutofit/>
          </a:bodyPr>
          <a:lstStyle/>
          <a:p>
            <a:pPr marL="0" indent="0"/>
            <a:r>
              <a:rPr lang="en" dirty="0">
                <a:solidFill>
                  <a:schemeClr val="tx1"/>
                </a:solidFill>
              </a:rPr>
              <a:t>Guess the day of the week</a:t>
            </a:r>
            <a:endParaRPr dirty="0">
              <a:solidFill>
                <a:schemeClr val="tx1"/>
              </a:solidFill>
            </a:endParaRPr>
          </a:p>
        </p:txBody>
      </p:sp>
      <p:pic>
        <p:nvPicPr>
          <p:cNvPr id="3" name="Picture 2" descr="A picture containing text&#10;&#10;Description automatically generated">
            <a:extLst>
              <a:ext uri="{FF2B5EF4-FFF2-40B4-BE49-F238E27FC236}">
                <a16:creationId xmlns:a16="http://schemas.microsoft.com/office/drawing/2014/main" id="{4A0368BA-1A96-6A68-3652-5CE80AE60E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532551">
            <a:off x="656804" y="616689"/>
            <a:ext cx="4357208" cy="562462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79229" y="3477038"/>
            <a:ext cx="2542875" cy="2623931"/>
          </a:xfrm>
          <a:prstGeom prst="flowChartDelay">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number</a:t>
            </a:r>
          </a:p>
        </p:txBody>
      </p:sp>
      <p:sp>
        <p:nvSpPr>
          <p:cNvPr id="6" name="Flowchart: Delay 5"/>
          <p:cNvSpPr/>
          <p:nvPr/>
        </p:nvSpPr>
        <p:spPr>
          <a:xfrm>
            <a:off x="4626549" y="1981199"/>
            <a:ext cx="2440173" cy="2541105"/>
          </a:xfrm>
          <a:prstGeom prst="flowChartDelay">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Click </a:t>
            </a:r>
            <a:r>
              <a:rPr lang="en-US" sz="2800" b="1" dirty="0"/>
              <a:t>on</a:t>
            </a:r>
            <a:r>
              <a:rPr lang="en-US" dirty="0"/>
              <a:t> </a:t>
            </a:r>
          </a:p>
          <a:p>
            <a:pPr algn="ctr"/>
            <a:r>
              <a:rPr lang="en-US" sz="2400" dirty="0"/>
              <a:t>the number</a:t>
            </a:r>
          </a:p>
        </p:txBody>
      </p:sp>
      <p:sp>
        <p:nvSpPr>
          <p:cNvPr id="7" name="Flowchart: Delay 6"/>
          <p:cNvSpPr/>
          <p:nvPr/>
        </p:nvSpPr>
        <p:spPr>
          <a:xfrm>
            <a:off x="9311192" y="710647"/>
            <a:ext cx="2436859" cy="2541105"/>
          </a:xfrm>
          <a:prstGeom prst="flowChartDelay">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day</a:t>
            </a:r>
          </a:p>
        </p:txBody>
      </p:sp>
    </p:spTree>
    <p:extLst>
      <p:ext uri="{BB962C8B-B14F-4D97-AF65-F5344CB8AC3E}">
        <p14:creationId xmlns:p14="http://schemas.microsoft.com/office/powerpoint/2010/main" val="2456124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l="26892" t="20674" r="30251" b="32960"/>
          <a:stretch/>
        </p:blipFill>
        <p:spPr>
          <a:xfrm>
            <a:off x="10214835" y="659758"/>
            <a:ext cx="1773965" cy="1919135"/>
          </a:xfrm>
          <a:prstGeom prst="rect">
            <a:avLst/>
          </a:prstGeom>
          <a:noFill/>
          <a:ln>
            <a:noFill/>
          </a:ln>
        </p:spPr>
      </p:pic>
      <p:pic>
        <p:nvPicPr>
          <p:cNvPr id="66" name="Google Shape;66;p14"/>
          <p:cNvPicPr preferRelativeResize="0"/>
          <p:nvPr/>
        </p:nvPicPr>
        <p:blipFill>
          <a:blip r:embed="rId4">
            <a:alphaModFix/>
          </a:blip>
          <a:stretch>
            <a:fillRect/>
          </a:stretch>
        </p:blipFill>
        <p:spPr>
          <a:xfrm>
            <a:off x="203200" y="2368267"/>
            <a:ext cx="11785600" cy="4014471"/>
          </a:xfrm>
          <a:prstGeom prst="rect">
            <a:avLst/>
          </a:prstGeom>
          <a:noFill/>
          <a:ln>
            <a:noFill/>
          </a:ln>
        </p:spPr>
      </p:pic>
      <p:sp>
        <p:nvSpPr>
          <p:cNvPr id="67" name="Google Shape;67;p14"/>
          <p:cNvSpPr txBox="1"/>
          <p:nvPr/>
        </p:nvSpPr>
        <p:spPr>
          <a:xfrm>
            <a:off x="203200" y="2368263"/>
            <a:ext cx="5720000" cy="4014400"/>
          </a:xfrm>
          <a:prstGeom prst="rect">
            <a:avLst/>
          </a:prstGeom>
          <a:solidFill>
            <a:srgbClr val="FFFF00"/>
          </a:solidFill>
          <a:ln>
            <a:noFill/>
          </a:ln>
        </p:spPr>
        <p:txBody>
          <a:bodyPr spcFirstLastPara="1" wrap="square" lIns="121900" tIns="121900" rIns="121900" bIns="121900" anchor="t" anchorCtr="0">
            <a:noAutofit/>
          </a:bodyPr>
          <a:lstStyle/>
          <a:p>
            <a:pPr algn="ctr"/>
            <a:r>
              <a:rPr lang="en" sz="26666" dirty="0">
                <a:latin typeface="Caveat"/>
                <a:ea typeface="Caveat"/>
                <a:cs typeface="Caveat"/>
                <a:sym typeface="Caveat"/>
              </a:rPr>
              <a:t>1</a:t>
            </a:r>
            <a:endParaRPr sz="26666" dirty="0">
              <a:latin typeface="Caveat"/>
              <a:ea typeface="Caveat"/>
              <a:cs typeface="Caveat"/>
              <a:sym typeface="Caveat"/>
            </a:endParaRPr>
          </a:p>
        </p:txBody>
      </p:sp>
      <p:sp>
        <p:nvSpPr>
          <p:cNvPr id="68" name="Google Shape;68;p14"/>
          <p:cNvSpPr txBox="1"/>
          <p:nvPr/>
        </p:nvSpPr>
        <p:spPr>
          <a:xfrm>
            <a:off x="5806400" y="2368300"/>
            <a:ext cx="6182400" cy="4014400"/>
          </a:xfrm>
          <a:prstGeom prst="rect">
            <a:avLst/>
          </a:prstGeom>
          <a:solidFill>
            <a:srgbClr val="FF0000"/>
          </a:solidFill>
          <a:ln>
            <a:noFill/>
          </a:ln>
        </p:spPr>
        <p:txBody>
          <a:bodyPr spcFirstLastPara="1" wrap="square" lIns="121900" tIns="121900" rIns="121900" bIns="121900" anchor="t" anchorCtr="0">
            <a:noAutofit/>
          </a:bodyPr>
          <a:lstStyle/>
          <a:p>
            <a:pPr algn="ctr"/>
            <a:r>
              <a:rPr lang="en" sz="26666" dirty="0">
                <a:latin typeface="Caveat"/>
                <a:ea typeface="Caveat"/>
                <a:cs typeface="Caveat"/>
                <a:sym typeface="Caveat"/>
              </a:rPr>
              <a:t>2</a:t>
            </a:r>
            <a:endParaRPr sz="26666" dirty="0">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100"/>
                                        <p:tgtEl>
                                          <p:spTgt spid="67"/>
                                        </p:tgtEl>
                                        <p:attrNameLst>
                                          <p:attrName>ppt_w</p:attrName>
                                        </p:attrNameLst>
                                      </p:cBhvr>
                                      <p:tavLst>
                                        <p:tav tm="0">
                                          <p:val>
                                            <p:strVal val="#ppt_w"/>
                                          </p:val>
                                        </p:tav>
                                        <p:tav tm="100000">
                                          <p:val>
                                            <p:strVal val="0"/>
                                          </p:val>
                                        </p:tav>
                                      </p:tavLst>
                                    </p:anim>
                                    <p:anim calcmode="lin" valueType="num">
                                      <p:cBhvr additive="base">
                                        <p:cTn id="7" dur="1100"/>
                                        <p:tgtEl>
                                          <p:spTgt spid="67"/>
                                        </p:tgtEl>
                                        <p:attrNameLst>
                                          <p:attrName>ppt_h</p:attrName>
                                        </p:attrNameLst>
                                      </p:cBhvr>
                                      <p:tavLst>
                                        <p:tav tm="0">
                                          <p:val>
                                            <p:strVal val="#ppt_h"/>
                                          </p:val>
                                        </p:tav>
                                        <p:tav tm="100000">
                                          <p:val>
                                            <p:strVal val="0"/>
                                          </p:val>
                                        </p:tav>
                                      </p:tavLst>
                                    </p:anim>
                                    <p:set>
                                      <p:cBhvr>
                                        <p:cTn id="8" dur="1" fill="hold">
                                          <p:stCondLst>
                                            <p:cond delay="110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9" restart="whenNotActive" fill="hold" evtFilter="cancelBubble" nodeType="interactiveSeq">
                <p:stCondLst>
                  <p:cond evt="onClick" delay="0">
                    <p:tgtEl>
                      <p:spTgt spid="68"/>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68"/>
                                        </p:tgtEl>
                                        <p:attrNameLst>
                                          <p:attrName>ppt_w</p:attrName>
                                        </p:attrNameLst>
                                      </p:cBhvr>
                                      <p:tavLst>
                                        <p:tav tm="0">
                                          <p:val>
                                            <p:strVal val="#ppt_w"/>
                                          </p:val>
                                        </p:tav>
                                        <p:tav tm="100000">
                                          <p:val>
                                            <p:strVal val="0"/>
                                          </p:val>
                                        </p:tav>
                                      </p:tavLst>
                                    </p:anim>
                                    <p:anim calcmode="lin" valueType="num">
                                      <p:cBhvr additive="base">
                                        <p:cTn id="14" dur="1000"/>
                                        <p:tgtEl>
                                          <p:spTgt spid="68"/>
                                        </p:tgtEl>
                                        <p:attrNameLst>
                                          <p:attrName>ppt_h</p:attrName>
                                        </p:attrNameLst>
                                      </p:cBhvr>
                                      <p:tavLst>
                                        <p:tav tm="0">
                                          <p:val>
                                            <p:strVal val="#ppt_h"/>
                                          </p:val>
                                        </p:tav>
                                        <p:tav tm="100000">
                                          <p:val>
                                            <p:strVal val="0"/>
                                          </p:val>
                                        </p:tav>
                                      </p:tavLst>
                                    </p:anim>
                                    <p:set>
                                      <p:cBhvr>
                                        <p:cTn id="15" dur="1" fill="hold">
                                          <p:stCondLst>
                                            <p:cond delay="100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196255" y="0"/>
            <a:ext cx="12388253" cy="6858000"/>
          </a:xfrm>
          <a:prstGeom prst="rect">
            <a:avLst/>
          </a:prstGeom>
          <a:noFill/>
          <a:ln>
            <a:noFill/>
          </a:ln>
        </p:spPr>
      </p:pic>
      <p:sp>
        <p:nvSpPr>
          <p:cNvPr id="74" name="Google Shape;74;p15"/>
          <p:cNvSpPr txBox="1"/>
          <p:nvPr/>
        </p:nvSpPr>
        <p:spPr>
          <a:xfrm>
            <a:off x="2225500" y="0"/>
            <a:ext cx="28708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75" name="Google Shape;75;p15"/>
          <p:cNvSpPr txBox="1"/>
          <p:nvPr/>
        </p:nvSpPr>
        <p:spPr>
          <a:xfrm>
            <a:off x="-196377" y="0"/>
            <a:ext cx="24220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76" name="Google Shape;76;p15"/>
          <p:cNvSpPr txBox="1"/>
          <p:nvPr/>
        </p:nvSpPr>
        <p:spPr>
          <a:xfrm>
            <a:off x="5096300" y="0"/>
            <a:ext cx="7095600" cy="68580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3</a:t>
            </a:r>
            <a:endParaRPr sz="13333" dirty="0">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4"/>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4"/>
                                        </p:tgtEl>
                                        <p:attrNameLst>
                                          <p:attrName>ppt_w</p:attrName>
                                        </p:attrNameLst>
                                      </p:cBhvr>
                                      <p:tavLst>
                                        <p:tav tm="0">
                                          <p:val>
                                            <p:strVal val="#ppt_w"/>
                                          </p:val>
                                        </p:tav>
                                        <p:tav tm="100000">
                                          <p:val>
                                            <p:strVal val="0"/>
                                          </p:val>
                                        </p:tav>
                                      </p:tavLst>
                                    </p:anim>
                                    <p:anim calcmode="lin" valueType="num">
                                      <p:cBhvr additive="base">
                                        <p:cTn id="7" dur="1000"/>
                                        <p:tgtEl>
                                          <p:spTgt spid="74"/>
                                        </p:tgtEl>
                                        <p:attrNameLst>
                                          <p:attrName>ppt_h</p:attrName>
                                        </p:attrNameLst>
                                      </p:cBhvr>
                                      <p:tavLst>
                                        <p:tav tm="0">
                                          <p:val>
                                            <p:strVal val="#ppt_h"/>
                                          </p:val>
                                        </p:tav>
                                        <p:tav tm="100000">
                                          <p:val>
                                            <p:strVal val="0"/>
                                          </p:val>
                                        </p:tav>
                                      </p:tavLst>
                                    </p:anim>
                                    <p:set>
                                      <p:cBhvr>
                                        <p:cTn id="8" dur="1" fill="hold">
                                          <p:stCondLst>
                                            <p:cond delay="100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9" restart="whenNotActive" fill="hold" evtFilter="cancelBubble" nodeType="interactiveSeq">
                <p:stCondLst>
                  <p:cond evt="onClick" delay="0">
                    <p:tgtEl>
                      <p:spTgt spid="75"/>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75"/>
                                        </p:tgtEl>
                                        <p:attrNameLst>
                                          <p:attrName>ppt_w</p:attrName>
                                        </p:attrNameLst>
                                      </p:cBhvr>
                                      <p:tavLst>
                                        <p:tav tm="0">
                                          <p:val>
                                            <p:strVal val="#ppt_w"/>
                                          </p:val>
                                        </p:tav>
                                        <p:tav tm="100000">
                                          <p:val>
                                            <p:strVal val="0"/>
                                          </p:val>
                                        </p:tav>
                                      </p:tavLst>
                                    </p:anim>
                                    <p:anim calcmode="lin" valueType="num">
                                      <p:cBhvr additive="base">
                                        <p:cTn id="14" dur="1000"/>
                                        <p:tgtEl>
                                          <p:spTgt spid="75"/>
                                        </p:tgtEl>
                                        <p:attrNameLst>
                                          <p:attrName>ppt_h</p:attrName>
                                        </p:attrNameLst>
                                      </p:cBhvr>
                                      <p:tavLst>
                                        <p:tav tm="0">
                                          <p:val>
                                            <p:strVal val="#ppt_h"/>
                                          </p:val>
                                        </p:tav>
                                        <p:tav tm="100000">
                                          <p:val>
                                            <p:strVal val="0"/>
                                          </p:val>
                                        </p:tav>
                                      </p:tavLst>
                                    </p:anim>
                                    <p:set>
                                      <p:cBhvr>
                                        <p:cTn id="15" dur="1" fill="hold">
                                          <p:stCondLst>
                                            <p:cond delay="100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6" restart="whenNotActive" fill="hold" evtFilter="cancelBubble" nodeType="interactiveSeq">
                <p:stCondLst>
                  <p:cond evt="onClick" delay="0">
                    <p:tgtEl>
                      <p:spTgt spid="76"/>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1000"/>
                                        <p:tgtEl>
                                          <p:spTgt spid="76"/>
                                        </p:tgtEl>
                                        <p:attrNameLst>
                                          <p:attrName>ppt_w</p:attrName>
                                        </p:attrNameLst>
                                      </p:cBhvr>
                                      <p:tavLst>
                                        <p:tav tm="0">
                                          <p:val>
                                            <p:strVal val="#ppt_w"/>
                                          </p:val>
                                        </p:tav>
                                        <p:tav tm="100000">
                                          <p:val>
                                            <p:strVal val="0"/>
                                          </p:val>
                                        </p:tav>
                                      </p:tavLst>
                                    </p:anim>
                                    <p:anim calcmode="lin" valueType="num">
                                      <p:cBhvr additive="base">
                                        <p:cTn id="21" dur="1000"/>
                                        <p:tgtEl>
                                          <p:spTgt spid="76"/>
                                        </p:tgtEl>
                                        <p:attrNameLst>
                                          <p:attrName>ppt_h</p:attrName>
                                        </p:attrNameLst>
                                      </p:cBhvr>
                                      <p:tavLst>
                                        <p:tav tm="0">
                                          <p:val>
                                            <p:strVal val="#ppt_h"/>
                                          </p:val>
                                        </p:tav>
                                        <p:tav tm="100000">
                                          <p:val>
                                            <p:strVal val="0"/>
                                          </p:val>
                                        </p:tav>
                                      </p:tavLst>
                                    </p:anim>
                                    <p:set>
                                      <p:cBhvr>
                                        <p:cTn id="22" dur="1" fill="hold">
                                          <p:stCondLst>
                                            <p:cond delay="100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3">
            <a:alphaModFix/>
          </a:blip>
          <a:srcRect t="22593" r="1107" b="21412"/>
          <a:stretch/>
        </p:blipFill>
        <p:spPr>
          <a:xfrm>
            <a:off x="1" y="1257867"/>
            <a:ext cx="11988804" cy="4525624"/>
          </a:xfrm>
          <a:prstGeom prst="rect">
            <a:avLst/>
          </a:prstGeom>
          <a:noFill/>
          <a:ln>
            <a:noFill/>
          </a:ln>
        </p:spPr>
      </p:pic>
      <p:sp>
        <p:nvSpPr>
          <p:cNvPr id="82" name="Google Shape;82;p16"/>
          <p:cNvSpPr txBox="1"/>
          <p:nvPr/>
        </p:nvSpPr>
        <p:spPr>
          <a:xfrm>
            <a:off x="5080000" y="0"/>
            <a:ext cx="28708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83" name="Google Shape;83;p16"/>
          <p:cNvSpPr txBox="1"/>
          <p:nvPr/>
        </p:nvSpPr>
        <p:spPr>
          <a:xfrm>
            <a:off x="7950800" y="0"/>
            <a:ext cx="4241200" cy="6858000"/>
          </a:xfrm>
          <a:prstGeom prst="rect">
            <a:avLst/>
          </a:prstGeom>
          <a:solidFill>
            <a:srgbClr val="FF8509"/>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84" name="Google Shape;84;p16"/>
          <p:cNvSpPr txBox="1"/>
          <p:nvPr/>
        </p:nvSpPr>
        <p:spPr>
          <a:xfrm>
            <a:off x="0" y="0"/>
            <a:ext cx="22900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3</a:t>
            </a:r>
            <a:endParaRPr sz="13333" dirty="0">
              <a:latin typeface="Caveat"/>
              <a:ea typeface="Caveat"/>
              <a:cs typeface="Caveat"/>
              <a:sym typeface="Caveat"/>
            </a:endParaRPr>
          </a:p>
        </p:txBody>
      </p:sp>
      <p:sp>
        <p:nvSpPr>
          <p:cNvPr id="85" name="Google Shape;85;p16"/>
          <p:cNvSpPr txBox="1"/>
          <p:nvPr/>
        </p:nvSpPr>
        <p:spPr>
          <a:xfrm>
            <a:off x="2290000" y="0"/>
            <a:ext cx="2870800" cy="6858000"/>
          </a:xfrm>
          <a:prstGeom prst="rect">
            <a:avLst/>
          </a:prstGeom>
          <a:solidFill>
            <a:srgbClr val="FF009A"/>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4</a:t>
            </a:r>
            <a:endParaRPr sz="13333" dirty="0">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2"/>
                                        </p:tgtEl>
                                        <p:attrNameLst>
                                          <p:attrName>ppt_w</p:attrName>
                                        </p:attrNameLst>
                                      </p:cBhvr>
                                      <p:tavLst>
                                        <p:tav tm="0">
                                          <p:val>
                                            <p:strVal val="#ppt_w"/>
                                          </p:val>
                                        </p:tav>
                                        <p:tav tm="100000">
                                          <p:val>
                                            <p:strVal val="0"/>
                                          </p:val>
                                        </p:tav>
                                      </p:tavLst>
                                    </p:anim>
                                    <p:anim calcmode="lin" valueType="num">
                                      <p:cBhvr additive="base">
                                        <p:cTn id="7" dur="1000"/>
                                        <p:tgtEl>
                                          <p:spTgt spid="82"/>
                                        </p:tgtEl>
                                        <p:attrNameLst>
                                          <p:attrName>ppt_h</p:attrName>
                                        </p:attrNameLst>
                                      </p:cBhvr>
                                      <p:tavLst>
                                        <p:tav tm="0">
                                          <p:val>
                                            <p:strVal val="#ppt_h"/>
                                          </p:val>
                                        </p:tav>
                                        <p:tav tm="100000">
                                          <p:val>
                                            <p:strVal val="0"/>
                                          </p:val>
                                        </p:tav>
                                      </p:tavLst>
                                    </p:anim>
                                    <p:set>
                                      <p:cBhvr>
                                        <p:cTn id="8" dur="1" fill="hold">
                                          <p:stCondLst>
                                            <p:cond delay="100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9" restart="whenNotActive" fill="hold" evtFilter="cancelBubble" nodeType="interactiveSeq">
                <p:stCondLst>
                  <p:cond evt="onClick" delay="0">
                    <p:tgtEl>
                      <p:spTgt spid="83"/>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83"/>
                                        </p:tgtEl>
                                        <p:attrNameLst>
                                          <p:attrName>ppt_w</p:attrName>
                                        </p:attrNameLst>
                                      </p:cBhvr>
                                      <p:tavLst>
                                        <p:tav tm="0">
                                          <p:val>
                                            <p:strVal val="#ppt_w"/>
                                          </p:val>
                                        </p:tav>
                                        <p:tav tm="100000">
                                          <p:val>
                                            <p:strVal val="0"/>
                                          </p:val>
                                        </p:tav>
                                      </p:tavLst>
                                    </p:anim>
                                    <p:anim calcmode="lin" valueType="num">
                                      <p:cBhvr additive="base">
                                        <p:cTn id="14" dur="1000"/>
                                        <p:tgtEl>
                                          <p:spTgt spid="83"/>
                                        </p:tgtEl>
                                        <p:attrNameLst>
                                          <p:attrName>ppt_h</p:attrName>
                                        </p:attrNameLst>
                                      </p:cBhvr>
                                      <p:tavLst>
                                        <p:tav tm="0">
                                          <p:val>
                                            <p:strVal val="#ppt_h"/>
                                          </p:val>
                                        </p:tav>
                                        <p:tav tm="100000">
                                          <p:val>
                                            <p:strVal val="0"/>
                                          </p:val>
                                        </p:tav>
                                      </p:tavLst>
                                    </p:anim>
                                    <p:set>
                                      <p:cBhvr>
                                        <p:cTn id="15" dur="1" fill="hold">
                                          <p:stCondLst>
                                            <p:cond delay="100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1000"/>
                                        <p:tgtEl>
                                          <p:spTgt spid="84"/>
                                        </p:tgtEl>
                                        <p:attrNameLst>
                                          <p:attrName>ppt_w</p:attrName>
                                        </p:attrNameLst>
                                      </p:cBhvr>
                                      <p:tavLst>
                                        <p:tav tm="0">
                                          <p:val>
                                            <p:strVal val="#ppt_w"/>
                                          </p:val>
                                        </p:tav>
                                        <p:tav tm="100000">
                                          <p:val>
                                            <p:strVal val="0"/>
                                          </p:val>
                                        </p:tav>
                                      </p:tavLst>
                                    </p:anim>
                                    <p:anim calcmode="lin" valueType="num">
                                      <p:cBhvr additive="base">
                                        <p:cTn id="21" dur="1000"/>
                                        <p:tgtEl>
                                          <p:spTgt spid="84"/>
                                        </p:tgtEl>
                                        <p:attrNameLst>
                                          <p:attrName>ppt_h</p:attrName>
                                        </p:attrNameLst>
                                      </p:cBhvr>
                                      <p:tavLst>
                                        <p:tav tm="0">
                                          <p:val>
                                            <p:strVal val="#ppt_h"/>
                                          </p:val>
                                        </p:tav>
                                        <p:tav tm="100000">
                                          <p:val>
                                            <p:strVal val="0"/>
                                          </p:val>
                                        </p:tav>
                                      </p:tavLst>
                                    </p:anim>
                                    <p:set>
                                      <p:cBhvr>
                                        <p:cTn id="22" dur="1" fill="hold">
                                          <p:stCondLst>
                                            <p:cond delay="100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3" restart="whenNotActive" fill="hold" evtFilter="cancelBubble" nodeType="interactiveSeq">
                <p:stCondLst>
                  <p:cond evt="onClick" delay="0">
                    <p:tgtEl>
                      <p:spTgt spid="85"/>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nodeType="clickEffect">
                                  <p:stCondLst>
                                    <p:cond delay="0"/>
                                  </p:stCondLst>
                                  <p:childTnLst>
                                    <p:anim calcmode="lin" valueType="num">
                                      <p:cBhvr additive="base">
                                        <p:cTn id="27" dur="1000"/>
                                        <p:tgtEl>
                                          <p:spTgt spid="85"/>
                                        </p:tgtEl>
                                        <p:attrNameLst>
                                          <p:attrName>ppt_w</p:attrName>
                                        </p:attrNameLst>
                                      </p:cBhvr>
                                      <p:tavLst>
                                        <p:tav tm="0">
                                          <p:val>
                                            <p:strVal val="#ppt_w"/>
                                          </p:val>
                                        </p:tav>
                                        <p:tav tm="100000">
                                          <p:val>
                                            <p:strVal val="0"/>
                                          </p:val>
                                        </p:tav>
                                      </p:tavLst>
                                    </p:anim>
                                    <p:anim calcmode="lin" valueType="num">
                                      <p:cBhvr additive="base">
                                        <p:cTn id="28" dur="1000"/>
                                        <p:tgtEl>
                                          <p:spTgt spid="85"/>
                                        </p:tgtEl>
                                        <p:attrNameLst>
                                          <p:attrName>ppt_h</p:attrName>
                                        </p:attrNameLst>
                                      </p:cBhvr>
                                      <p:tavLst>
                                        <p:tav tm="0">
                                          <p:val>
                                            <p:strVal val="#ppt_h"/>
                                          </p:val>
                                        </p:tav>
                                        <p:tav tm="100000">
                                          <p:val>
                                            <p:strVal val="0"/>
                                          </p:val>
                                        </p:tav>
                                      </p:tavLst>
                                    </p:anim>
                                    <p:set>
                                      <p:cBhvr>
                                        <p:cTn id="29" dur="1" fill="hold">
                                          <p:stCondLst>
                                            <p:cond delay="100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129000" y="203201"/>
            <a:ext cx="11772701" cy="6451601"/>
          </a:xfrm>
          <a:prstGeom prst="rect">
            <a:avLst/>
          </a:prstGeom>
          <a:noFill/>
          <a:ln>
            <a:noFill/>
          </a:ln>
        </p:spPr>
      </p:pic>
      <p:sp>
        <p:nvSpPr>
          <p:cNvPr id="91" name="Google Shape;91;p17"/>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92" name="Google Shape;92;p17"/>
          <p:cNvSpPr txBox="1"/>
          <p:nvPr/>
        </p:nvSpPr>
        <p:spPr>
          <a:xfrm>
            <a:off x="0" y="-467"/>
            <a:ext cx="6556000" cy="3064400"/>
          </a:xfrm>
          <a:prstGeom prst="rect">
            <a:avLst/>
          </a:prstGeom>
          <a:solidFill>
            <a:srgbClr val="FF009A"/>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93" name="Google Shape;93;p17"/>
          <p:cNvSpPr txBox="1"/>
          <p:nvPr/>
        </p:nvSpPr>
        <p:spPr>
          <a:xfrm>
            <a:off x="0" y="3063933"/>
            <a:ext cx="6556000" cy="3794400"/>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3</a:t>
            </a:r>
            <a:endParaRPr sz="13333" dirty="0">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1"/>
                                        </p:tgtEl>
                                        <p:attrNameLst>
                                          <p:attrName>ppt_w</p:attrName>
                                        </p:attrNameLst>
                                      </p:cBhvr>
                                      <p:tavLst>
                                        <p:tav tm="0">
                                          <p:val>
                                            <p:strVal val="#ppt_w"/>
                                          </p:val>
                                        </p:tav>
                                        <p:tav tm="100000">
                                          <p:val>
                                            <p:strVal val="0"/>
                                          </p:val>
                                        </p:tav>
                                      </p:tavLst>
                                    </p:anim>
                                    <p:anim calcmode="lin" valueType="num">
                                      <p:cBhvr additive="base">
                                        <p:cTn id="7" dur="1000"/>
                                        <p:tgtEl>
                                          <p:spTgt spid="91"/>
                                        </p:tgtEl>
                                        <p:attrNameLst>
                                          <p:attrName>ppt_h</p:attrName>
                                        </p:attrNameLst>
                                      </p:cBhvr>
                                      <p:tavLst>
                                        <p:tav tm="0">
                                          <p:val>
                                            <p:strVal val="#ppt_h"/>
                                          </p:val>
                                        </p:tav>
                                        <p:tav tm="100000">
                                          <p:val>
                                            <p:strVal val="0"/>
                                          </p:val>
                                        </p:tav>
                                      </p:tavLst>
                                    </p:anim>
                                    <p:set>
                                      <p:cBhvr>
                                        <p:cTn id="8" dur="1" fill="hold">
                                          <p:stCondLst>
                                            <p:cond delay="100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 restart="whenNotActive" fill="hold" evtFilter="cancelBubble" nodeType="interactiveSeq">
                <p:stCondLst>
                  <p:cond evt="onClick" delay="0">
                    <p:tgtEl>
                      <p:spTgt spid="92"/>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92"/>
                                        </p:tgtEl>
                                        <p:attrNameLst>
                                          <p:attrName>ppt_w</p:attrName>
                                        </p:attrNameLst>
                                      </p:cBhvr>
                                      <p:tavLst>
                                        <p:tav tm="0">
                                          <p:val>
                                            <p:strVal val="#ppt_w"/>
                                          </p:val>
                                        </p:tav>
                                        <p:tav tm="100000">
                                          <p:val>
                                            <p:strVal val="0"/>
                                          </p:val>
                                        </p:tav>
                                      </p:tavLst>
                                    </p:anim>
                                    <p:anim calcmode="lin" valueType="num">
                                      <p:cBhvr additive="base">
                                        <p:cTn id="14" dur="1000"/>
                                        <p:tgtEl>
                                          <p:spTgt spid="92"/>
                                        </p:tgtEl>
                                        <p:attrNameLst>
                                          <p:attrName>ppt_h</p:attrName>
                                        </p:attrNameLst>
                                      </p:cBhvr>
                                      <p:tavLst>
                                        <p:tav tm="0">
                                          <p:val>
                                            <p:strVal val="#ppt_h"/>
                                          </p:val>
                                        </p:tav>
                                        <p:tav tm="100000">
                                          <p:val>
                                            <p:strVal val="0"/>
                                          </p:val>
                                        </p:tav>
                                      </p:tavLst>
                                    </p:anim>
                                    <p:set>
                                      <p:cBhvr>
                                        <p:cTn id="15" dur="1" fill="hold">
                                          <p:stCondLst>
                                            <p:cond delay="100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93"/>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1000"/>
                                        <p:tgtEl>
                                          <p:spTgt spid="93"/>
                                        </p:tgtEl>
                                        <p:attrNameLst>
                                          <p:attrName>ppt_w</p:attrName>
                                        </p:attrNameLst>
                                      </p:cBhvr>
                                      <p:tavLst>
                                        <p:tav tm="0">
                                          <p:val>
                                            <p:strVal val="#ppt_w"/>
                                          </p:val>
                                        </p:tav>
                                        <p:tav tm="100000">
                                          <p:val>
                                            <p:strVal val="0"/>
                                          </p:val>
                                        </p:tav>
                                      </p:tavLst>
                                    </p:anim>
                                    <p:anim calcmode="lin" valueType="num">
                                      <p:cBhvr additive="base">
                                        <p:cTn id="21" dur="1000"/>
                                        <p:tgtEl>
                                          <p:spTgt spid="93"/>
                                        </p:tgtEl>
                                        <p:attrNameLst>
                                          <p:attrName>ppt_h</p:attrName>
                                        </p:attrNameLst>
                                      </p:cBhvr>
                                      <p:tavLst>
                                        <p:tav tm="0">
                                          <p:val>
                                            <p:strVal val="#ppt_h"/>
                                          </p:val>
                                        </p:tav>
                                        <p:tav tm="100000">
                                          <p:val>
                                            <p:strVal val="0"/>
                                          </p:val>
                                        </p:tav>
                                      </p:tavLst>
                                    </p:anim>
                                    <p:set>
                                      <p:cBhvr>
                                        <p:cTn id="22" dur="1" fill="hold">
                                          <p:stCondLst>
                                            <p:cond delay="100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20C58785-98BC-127E-9DBB-D8146182F8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42215" y="827513"/>
            <a:ext cx="7627088" cy="5405024"/>
          </a:xfrm>
          <a:prstGeom prst="rect">
            <a:avLst/>
          </a:prstGeom>
        </p:spPr>
      </p:pic>
      <p:sp>
        <p:nvSpPr>
          <p:cNvPr id="99" name="Google Shape;99;p18"/>
          <p:cNvSpPr txBox="1"/>
          <p:nvPr/>
        </p:nvSpPr>
        <p:spPr>
          <a:xfrm>
            <a:off x="1" y="5976"/>
            <a:ext cx="6096000" cy="33220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00" name="Google Shape;100;p18"/>
          <p:cNvSpPr txBox="1"/>
          <p:nvPr/>
        </p:nvSpPr>
        <p:spPr>
          <a:xfrm>
            <a:off x="6096000" y="0"/>
            <a:ext cx="6096000" cy="6858000"/>
          </a:xfrm>
          <a:prstGeom prst="rect">
            <a:avLst/>
          </a:prstGeom>
          <a:solidFill>
            <a:srgbClr val="783F04"/>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101" name="Google Shape;101;p18"/>
          <p:cNvSpPr txBox="1"/>
          <p:nvPr/>
        </p:nvSpPr>
        <p:spPr>
          <a:xfrm>
            <a:off x="0" y="3316024"/>
            <a:ext cx="6096000" cy="35360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3</a:t>
            </a:r>
            <a:endParaRPr sz="13333" dirty="0">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9"/>
                                        </p:tgtEl>
                                        <p:attrNameLst>
                                          <p:attrName>ppt_w</p:attrName>
                                        </p:attrNameLst>
                                      </p:cBhvr>
                                      <p:tavLst>
                                        <p:tav tm="0">
                                          <p:val>
                                            <p:strVal val="#ppt_w"/>
                                          </p:val>
                                        </p:tav>
                                        <p:tav tm="100000">
                                          <p:val>
                                            <p:strVal val="0"/>
                                          </p:val>
                                        </p:tav>
                                      </p:tavLst>
                                    </p:anim>
                                    <p:anim calcmode="lin" valueType="num">
                                      <p:cBhvr additive="base">
                                        <p:cTn id="7" dur="1000"/>
                                        <p:tgtEl>
                                          <p:spTgt spid="99"/>
                                        </p:tgtEl>
                                        <p:attrNameLst>
                                          <p:attrName>ppt_h</p:attrName>
                                        </p:attrNameLst>
                                      </p:cBhvr>
                                      <p:tavLst>
                                        <p:tav tm="0">
                                          <p:val>
                                            <p:strVal val="#ppt_h"/>
                                          </p:val>
                                        </p:tav>
                                        <p:tav tm="100000">
                                          <p:val>
                                            <p:strVal val="0"/>
                                          </p:val>
                                        </p:tav>
                                      </p:tavLst>
                                    </p:anim>
                                    <p:set>
                                      <p:cBhvr>
                                        <p:cTn id="8" dur="1" fill="hold">
                                          <p:stCondLst>
                                            <p:cond delay="100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9" restart="whenNotActive" fill="hold" evtFilter="cancelBubble" nodeType="interactiveSeq">
                <p:stCondLst>
                  <p:cond evt="onClick" delay="0">
                    <p:tgtEl>
                      <p:spTgt spid="100"/>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100"/>
                                        </p:tgtEl>
                                        <p:attrNameLst>
                                          <p:attrName>ppt_w</p:attrName>
                                        </p:attrNameLst>
                                      </p:cBhvr>
                                      <p:tavLst>
                                        <p:tav tm="0">
                                          <p:val>
                                            <p:strVal val="#ppt_w"/>
                                          </p:val>
                                        </p:tav>
                                        <p:tav tm="100000">
                                          <p:val>
                                            <p:strVal val="0"/>
                                          </p:val>
                                        </p:tav>
                                      </p:tavLst>
                                    </p:anim>
                                    <p:anim calcmode="lin" valueType="num">
                                      <p:cBhvr additive="base">
                                        <p:cTn id="14" dur="1000"/>
                                        <p:tgtEl>
                                          <p:spTgt spid="100"/>
                                        </p:tgtEl>
                                        <p:attrNameLst>
                                          <p:attrName>ppt_h</p:attrName>
                                        </p:attrNameLst>
                                      </p:cBhvr>
                                      <p:tavLst>
                                        <p:tav tm="0">
                                          <p:val>
                                            <p:strVal val="#ppt_h"/>
                                          </p:val>
                                        </p:tav>
                                        <p:tav tm="100000">
                                          <p:val>
                                            <p:strVal val="0"/>
                                          </p:val>
                                        </p:tav>
                                      </p:tavLst>
                                    </p:anim>
                                    <p:set>
                                      <p:cBhvr>
                                        <p:cTn id="15" dur="1" fill="hold">
                                          <p:stCondLst>
                                            <p:cond delay="100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6" restart="whenNotActive" fill="hold" evtFilter="cancelBubble" nodeType="interactiveSeq">
                <p:stCondLst>
                  <p:cond evt="onClick" delay="0">
                    <p:tgtEl>
                      <p:spTgt spid="101"/>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1000"/>
                                        <p:tgtEl>
                                          <p:spTgt spid="101"/>
                                        </p:tgtEl>
                                        <p:attrNameLst>
                                          <p:attrName>ppt_w</p:attrName>
                                        </p:attrNameLst>
                                      </p:cBhvr>
                                      <p:tavLst>
                                        <p:tav tm="0">
                                          <p:val>
                                            <p:strVal val="#ppt_w"/>
                                          </p:val>
                                        </p:tav>
                                        <p:tav tm="100000">
                                          <p:val>
                                            <p:strVal val="0"/>
                                          </p:val>
                                        </p:tav>
                                      </p:tavLst>
                                    </p:anim>
                                    <p:anim calcmode="lin" valueType="num">
                                      <p:cBhvr additive="base">
                                        <p:cTn id="21" dur="1000"/>
                                        <p:tgtEl>
                                          <p:spTgt spid="101"/>
                                        </p:tgtEl>
                                        <p:attrNameLst>
                                          <p:attrName>ppt_h</p:attrName>
                                        </p:attrNameLst>
                                      </p:cBhvr>
                                      <p:tavLst>
                                        <p:tav tm="0">
                                          <p:val>
                                            <p:strVal val="#ppt_h"/>
                                          </p:val>
                                        </p:tav>
                                        <p:tav tm="100000">
                                          <p:val>
                                            <p:strVal val="0"/>
                                          </p:val>
                                        </p:tav>
                                      </p:tavLst>
                                    </p:anim>
                                    <p:set>
                                      <p:cBhvr>
                                        <p:cTn id="22" dur="1" fill="hold">
                                          <p:stCondLst>
                                            <p:cond delay="100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96767" y="-54431"/>
            <a:ext cx="12288768" cy="6912432"/>
          </a:xfrm>
          <a:prstGeom prst="rect">
            <a:avLst/>
          </a:prstGeom>
          <a:noFill/>
          <a:ln>
            <a:noFill/>
          </a:ln>
        </p:spPr>
      </p:pic>
      <p:sp>
        <p:nvSpPr>
          <p:cNvPr id="107" name="Google Shape;107;p19"/>
          <p:cNvSpPr txBox="1"/>
          <p:nvPr/>
        </p:nvSpPr>
        <p:spPr>
          <a:xfrm>
            <a:off x="6096000" y="-54433"/>
            <a:ext cx="6096000" cy="26772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1</a:t>
            </a:r>
            <a:endParaRPr sz="13333" dirty="0">
              <a:latin typeface="Caveat"/>
              <a:ea typeface="Caveat"/>
              <a:cs typeface="Caveat"/>
              <a:sym typeface="Caveat"/>
            </a:endParaRPr>
          </a:p>
        </p:txBody>
      </p:sp>
      <p:sp>
        <p:nvSpPr>
          <p:cNvPr id="108" name="Google Shape;108;p19"/>
          <p:cNvSpPr txBox="1"/>
          <p:nvPr/>
        </p:nvSpPr>
        <p:spPr>
          <a:xfrm>
            <a:off x="6096000" y="4035600"/>
            <a:ext cx="6096000" cy="2822400"/>
          </a:xfrm>
          <a:prstGeom prst="rect">
            <a:avLst/>
          </a:prstGeom>
          <a:solidFill>
            <a:srgbClr val="FF8509"/>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4</a:t>
            </a:r>
            <a:endParaRPr sz="13333" dirty="0">
              <a:latin typeface="Caveat"/>
              <a:ea typeface="Caveat"/>
              <a:cs typeface="Caveat"/>
              <a:sym typeface="Caveat"/>
            </a:endParaRPr>
          </a:p>
        </p:txBody>
      </p:sp>
      <p:sp>
        <p:nvSpPr>
          <p:cNvPr id="109" name="Google Shape;109;p19"/>
          <p:cNvSpPr txBox="1"/>
          <p:nvPr/>
        </p:nvSpPr>
        <p:spPr>
          <a:xfrm>
            <a:off x="-96767" y="-54433"/>
            <a:ext cx="6192800" cy="26772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3</a:t>
            </a:r>
            <a:endParaRPr sz="13333" dirty="0">
              <a:latin typeface="Caveat"/>
              <a:ea typeface="Caveat"/>
              <a:cs typeface="Caveat"/>
              <a:sym typeface="Caveat"/>
            </a:endParaRPr>
          </a:p>
        </p:txBody>
      </p:sp>
      <p:sp>
        <p:nvSpPr>
          <p:cNvPr id="110" name="Google Shape;110;p19"/>
          <p:cNvSpPr txBox="1"/>
          <p:nvPr/>
        </p:nvSpPr>
        <p:spPr>
          <a:xfrm>
            <a:off x="-96767" y="2548067"/>
            <a:ext cx="3322000" cy="4386400"/>
          </a:xfrm>
          <a:prstGeom prst="rect">
            <a:avLst/>
          </a:prstGeom>
          <a:solidFill>
            <a:srgbClr val="00FFFF"/>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111" name="Google Shape;111;p19"/>
          <p:cNvSpPr txBox="1"/>
          <p:nvPr/>
        </p:nvSpPr>
        <p:spPr>
          <a:xfrm>
            <a:off x="3225235" y="2509835"/>
            <a:ext cx="2870800" cy="4386400"/>
          </a:xfrm>
          <a:prstGeom prst="rect">
            <a:avLst/>
          </a:prstGeom>
          <a:solidFill>
            <a:srgbClr val="FF0000"/>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5</a:t>
            </a:r>
            <a:endParaRPr sz="13333" dirty="0">
              <a:latin typeface="Caveat"/>
              <a:ea typeface="Caveat"/>
              <a:cs typeface="Caveat"/>
              <a:sym typeface="Caveat"/>
            </a:endParaRPr>
          </a:p>
        </p:txBody>
      </p:sp>
      <p:sp>
        <p:nvSpPr>
          <p:cNvPr id="112" name="Google Shape;112;p19"/>
          <p:cNvSpPr txBox="1"/>
          <p:nvPr/>
        </p:nvSpPr>
        <p:spPr>
          <a:xfrm>
            <a:off x="6096000" y="2548067"/>
            <a:ext cx="6096000" cy="16612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7"/>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07"/>
                                        </p:tgtEl>
                                        <p:attrNameLst>
                                          <p:attrName>ppt_w</p:attrName>
                                        </p:attrNameLst>
                                      </p:cBhvr>
                                      <p:tavLst>
                                        <p:tav tm="0">
                                          <p:val>
                                            <p:strVal val="#ppt_w"/>
                                          </p:val>
                                        </p:tav>
                                        <p:tav tm="100000">
                                          <p:val>
                                            <p:strVal val="0"/>
                                          </p:val>
                                        </p:tav>
                                      </p:tavLst>
                                    </p:anim>
                                    <p:anim calcmode="lin" valueType="num">
                                      <p:cBhvr additive="base">
                                        <p:cTn id="7" dur="1000"/>
                                        <p:tgtEl>
                                          <p:spTgt spid="107"/>
                                        </p:tgtEl>
                                        <p:attrNameLst>
                                          <p:attrName>ppt_h</p:attrName>
                                        </p:attrNameLst>
                                      </p:cBhvr>
                                      <p:tavLst>
                                        <p:tav tm="0">
                                          <p:val>
                                            <p:strVal val="#ppt_h"/>
                                          </p:val>
                                        </p:tav>
                                        <p:tav tm="100000">
                                          <p:val>
                                            <p:strVal val="0"/>
                                          </p:val>
                                        </p:tav>
                                      </p:tavLst>
                                    </p:anim>
                                    <p:set>
                                      <p:cBhvr>
                                        <p:cTn id="8" dur="1" fill="hold">
                                          <p:stCondLst>
                                            <p:cond delay="100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9" restart="whenNotActive" fill="hold" evtFilter="cancelBubble" nodeType="interactiveSeq">
                <p:stCondLst>
                  <p:cond evt="onClick" delay="0">
                    <p:tgtEl>
                      <p:spTgt spid="110"/>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110"/>
                                        </p:tgtEl>
                                        <p:attrNameLst>
                                          <p:attrName>ppt_w</p:attrName>
                                        </p:attrNameLst>
                                      </p:cBhvr>
                                      <p:tavLst>
                                        <p:tav tm="0">
                                          <p:val>
                                            <p:strVal val="#ppt_w"/>
                                          </p:val>
                                        </p:tav>
                                        <p:tav tm="100000">
                                          <p:val>
                                            <p:strVal val="0"/>
                                          </p:val>
                                        </p:tav>
                                      </p:tavLst>
                                    </p:anim>
                                    <p:anim calcmode="lin" valueType="num">
                                      <p:cBhvr additive="base">
                                        <p:cTn id="14" dur="1000"/>
                                        <p:tgtEl>
                                          <p:spTgt spid="110"/>
                                        </p:tgtEl>
                                        <p:attrNameLst>
                                          <p:attrName>ppt_h</p:attrName>
                                        </p:attrNameLst>
                                      </p:cBhvr>
                                      <p:tavLst>
                                        <p:tav tm="0">
                                          <p:val>
                                            <p:strVal val="#ppt_h"/>
                                          </p:val>
                                        </p:tav>
                                        <p:tav tm="100000">
                                          <p:val>
                                            <p:strVal val="0"/>
                                          </p:val>
                                        </p:tav>
                                      </p:tavLst>
                                    </p:anim>
                                    <p:set>
                                      <p:cBhvr>
                                        <p:cTn id="15" dur="1" fill="hold">
                                          <p:stCondLst>
                                            <p:cond delay="100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6" restart="whenNotActive" fill="hold" evtFilter="cancelBubble" nodeType="interactiveSeq">
                <p:stCondLst>
                  <p:cond evt="onClick" delay="0">
                    <p:tgtEl>
                      <p:spTgt spid="109"/>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1000"/>
                                        <p:tgtEl>
                                          <p:spTgt spid="109"/>
                                        </p:tgtEl>
                                        <p:attrNameLst>
                                          <p:attrName>ppt_w</p:attrName>
                                        </p:attrNameLst>
                                      </p:cBhvr>
                                      <p:tavLst>
                                        <p:tav tm="0">
                                          <p:val>
                                            <p:strVal val="#ppt_w"/>
                                          </p:val>
                                        </p:tav>
                                        <p:tav tm="100000">
                                          <p:val>
                                            <p:strVal val="0"/>
                                          </p:val>
                                        </p:tav>
                                      </p:tavLst>
                                    </p:anim>
                                    <p:anim calcmode="lin" valueType="num">
                                      <p:cBhvr additive="base">
                                        <p:cTn id="21" dur="1000"/>
                                        <p:tgtEl>
                                          <p:spTgt spid="109"/>
                                        </p:tgtEl>
                                        <p:attrNameLst>
                                          <p:attrName>ppt_h</p:attrName>
                                        </p:attrNameLst>
                                      </p:cBhvr>
                                      <p:tavLst>
                                        <p:tav tm="0">
                                          <p:val>
                                            <p:strVal val="#ppt_h"/>
                                          </p:val>
                                        </p:tav>
                                        <p:tav tm="100000">
                                          <p:val>
                                            <p:strVal val="0"/>
                                          </p:val>
                                        </p:tav>
                                      </p:tavLst>
                                    </p:anim>
                                    <p:set>
                                      <p:cBhvr>
                                        <p:cTn id="22" dur="1" fill="hold">
                                          <p:stCondLst>
                                            <p:cond delay="100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3" restart="whenNotActive" fill="hold" evtFilter="cancelBubble" nodeType="interactiveSeq">
                <p:stCondLst>
                  <p:cond evt="onClick" delay="0">
                    <p:tgtEl>
                      <p:spTgt spid="108"/>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nodeType="clickEffect">
                                  <p:stCondLst>
                                    <p:cond delay="0"/>
                                  </p:stCondLst>
                                  <p:childTnLst>
                                    <p:anim calcmode="lin" valueType="num">
                                      <p:cBhvr additive="base">
                                        <p:cTn id="27" dur="1000"/>
                                        <p:tgtEl>
                                          <p:spTgt spid="108"/>
                                        </p:tgtEl>
                                        <p:attrNameLst>
                                          <p:attrName>ppt_w</p:attrName>
                                        </p:attrNameLst>
                                      </p:cBhvr>
                                      <p:tavLst>
                                        <p:tav tm="0">
                                          <p:val>
                                            <p:strVal val="#ppt_w"/>
                                          </p:val>
                                        </p:tav>
                                        <p:tav tm="100000">
                                          <p:val>
                                            <p:strVal val="0"/>
                                          </p:val>
                                        </p:tav>
                                      </p:tavLst>
                                    </p:anim>
                                    <p:anim calcmode="lin" valueType="num">
                                      <p:cBhvr additive="base">
                                        <p:cTn id="28" dur="1000"/>
                                        <p:tgtEl>
                                          <p:spTgt spid="108"/>
                                        </p:tgtEl>
                                        <p:attrNameLst>
                                          <p:attrName>ppt_h</p:attrName>
                                        </p:attrNameLst>
                                      </p:cBhvr>
                                      <p:tavLst>
                                        <p:tav tm="0">
                                          <p:val>
                                            <p:strVal val="#ppt_h"/>
                                          </p:val>
                                        </p:tav>
                                        <p:tav tm="100000">
                                          <p:val>
                                            <p:strVal val="0"/>
                                          </p:val>
                                        </p:tav>
                                      </p:tavLst>
                                    </p:anim>
                                    <p:set>
                                      <p:cBhvr>
                                        <p:cTn id="29" dur="1" fill="hold">
                                          <p:stCondLst>
                                            <p:cond delay="100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30" restart="whenNotActive" fill="hold" evtFilter="cancelBubble" nodeType="interactiveSeq">
                <p:stCondLst>
                  <p:cond evt="onClick" delay="0">
                    <p:tgtEl>
                      <p:spTgt spid="111"/>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additive="base">
                                        <p:cTn id="34" dur="1000"/>
                                        <p:tgtEl>
                                          <p:spTgt spid="111"/>
                                        </p:tgtEl>
                                        <p:attrNameLst>
                                          <p:attrName>ppt_w</p:attrName>
                                        </p:attrNameLst>
                                      </p:cBhvr>
                                      <p:tavLst>
                                        <p:tav tm="0">
                                          <p:val>
                                            <p:strVal val="#ppt_w"/>
                                          </p:val>
                                        </p:tav>
                                        <p:tav tm="100000">
                                          <p:val>
                                            <p:strVal val="0"/>
                                          </p:val>
                                        </p:tav>
                                      </p:tavLst>
                                    </p:anim>
                                    <p:anim calcmode="lin" valueType="num">
                                      <p:cBhvr additive="base">
                                        <p:cTn id="35" dur="1000"/>
                                        <p:tgtEl>
                                          <p:spTgt spid="111"/>
                                        </p:tgtEl>
                                        <p:attrNameLst>
                                          <p:attrName>ppt_h</p:attrName>
                                        </p:attrNameLst>
                                      </p:cBhvr>
                                      <p:tavLst>
                                        <p:tav tm="0">
                                          <p:val>
                                            <p:strVal val="#ppt_h"/>
                                          </p:val>
                                        </p:tav>
                                        <p:tav tm="100000">
                                          <p:val>
                                            <p:strVal val="0"/>
                                          </p:val>
                                        </p:tav>
                                      </p:tavLst>
                                    </p:anim>
                                    <p:set>
                                      <p:cBhvr>
                                        <p:cTn id="36" dur="1" fill="hold">
                                          <p:stCondLst>
                                            <p:cond delay="1000"/>
                                          </p:stCondLst>
                                        </p:cTn>
                                        <p:tgtEl>
                                          <p:spTgt spid="111"/>
                                        </p:tgtEl>
                                        <p:attrNameLst>
                                          <p:attrName>style.visibility</p:attrName>
                                        </p:attrNameLst>
                                      </p:cBhvr>
                                      <p:to>
                                        <p:strVal val="hidden"/>
                                      </p:to>
                                    </p:set>
                                  </p:childTnLst>
                                </p:cTn>
                              </p:par>
                              <p:par>
                                <p:cTn id="37" presetID="23" presetClass="exit" presetSubtype="32" fill="hold" nodeType="withEffect">
                                  <p:stCondLst>
                                    <p:cond delay="0"/>
                                  </p:stCondLst>
                                  <p:childTnLst>
                                    <p:anim calcmode="lin" valueType="num">
                                      <p:cBhvr additive="base">
                                        <p:cTn id="38" dur="1000"/>
                                        <p:tgtEl>
                                          <p:spTgt spid="112"/>
                                        </p:tgtEl>
                                        <p:attrNameLst>
                                          <p:attrName>ppt_w</p:attrName>
                                        </p:attrNameLst>
                                      </p:cBhvr>
                                      <p:tavLst>
                                        <p:tav tm="0">
                                          <p:val>
                                            <p:strVal val="#ppt_w"/>
                                          </p:val>
                                        </p:tav>
                                        <p:tav tm="100000">
                                          <p:val>
                                            <p:strVal val="0"/>
                                          </p:val>
                                        </p:tav>
                                      </p:tavLst>
                                    </p:anim>
                                    <p:anim calcmode="lin" valueType="num">
                                      <p:cBhvr additive="base">
                                        <p:cTn id="39" dur="1000"/>
                                        <p:tgtEl>
                                          <p:spTgt spid="112"/>
                                        </p:tgtEl>
                                        <p:attrNameLst>
                                          <p:attrName>ppt_h</p:attrName>
                                        </p:attrNameLst>
                                      </p:cBhvr>
                                      <p:tavLst>
                                        <p:tav tm="0">
                                          <p:val>
                                            <p:strVal val="#ppt_h"/>
                                          </p:val>
                                        </p:tav>
                                        <p:tav tm="100000">
                                          <p:val>
                                            <p:strVal val="0"/>
                                          </p:val>
                                        </p:tav>
                                      </p:tavLst>
                                    </p:anim>
                                    <p:set>
                                      <p:cBhvr>
                                        <p:cTn id="40" dur="1" fill="hold">
                                          <p:stCondLst>
                                            <p:cond delay="100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0"/>
          <p:cNvPicPr preferRelativeResize="0"/>
          <p:nvPr/>
        </p:nvPicPr>
        <p:blipFill>
          <a:blip r:embed="rId3">
            <a:alphaModFix/>
          </a:blip>
          <a:stretch>
            <a:fillRect/>
          </a:stretch>
        </p:blipFill>
        <p:spPr>
          <a:xfrm>
            <a:off x="0" y="-508700"/>
            <a:ext cx="12213262" cy="7875400"/>
          </a:xfrm>
          <a:prstGeom prst="rect">
            <a:avLst/>
          </a:prstGeom>
          <a:noFill/>
          <a:ln>
            <a:noFill/>
          </a:ln>
        </p:spPr>
      </p:pic>
      <p:sp>
        <p:nvSpPr>
          <p:cNvPr id="118" name="Google Shape;118;p20"/>
          <p:cNvSpPr txBox="1"/>
          <p:nvPr/>
        </p:nvSpPr>
        <p:spPr>
          <a:xfrm>
            <a:off x="6096000" y="3428999"/>
            <a:ext cx="6096000" cy="3967927"/>
          </a:xfrm>
          <a:prstGeom prst="rect">
            <a:avLst/>
          </a:prstGeom>
          <a:solidFill>
            <a:srgbClr val="BF0FB4"/>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119" name="Google Shape;119;p20"/>
          <p:cNvSpPr txBox="1"/>
          <p:nvPr/>
        </p:nvSpPr>
        <p:spPr>
          <a:xfrm>
            <a:off x="0" y="3429000"/>
            <a:ext cx="6096000" cy="3967927"/>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120" name="Google Shape;120;p20"/>
          <p:cNvSpPr txBox="1"/>
          <p:nvPr/>
        </p:nvSpPr>
        <p:spPr>
          <a:xfrm>
            <a:off x="0" y="-478472"/>
            <a:ext cx="6096000" cy="3877244"/>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21" name="Google Shape;121;p20"/>
          <p:cNvSpPr txBox="1"/>
          <p:nvPr/>
        </p:nvSpPr>
        <p:spPr>
          <a:xfrm>
            <a:off x="6096000" y="-478472"/>
            <a:ext cx="6096000" cy="3907470"/>
          </a:xfrm>
          <a:prstGeom prst="rect">
            <a:avLst/>
          </a:prstGeom>
          <a:solidFill>
            <a:srgbClr val="55FF03"/>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4</a:t>
            </a:r>
            <a:endParaRPr sz="13333" dirty="0">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200"/>
                                        <p:tgtEl>
                                          <p:spTgt spid="120"/>
                                        </p:tgtEl>
                                        <p:attrNameLst>
                                          <p:attrName>ppt_w</p:attrName>
                                        </p:attrNameLst>
                                      </p:cBhvr>
                                      <p:tavLst>
                                        <p:tav tm="0">
                                          <p:val>
                                            <p:strVal val="#ppt_w"/>
                                          </p:val>
                                        </p:tav>
                                        <p:tav tm="100000">
                                          <p:val>
                                            <p:strVal val="0"/>
                                          </p:val>
                                        </p:tav>
                                      </p:tavLst>
                                    </p:anim>
                                    <p:anim calcmode="lin" valueType="num">
                                      <p:cBhvr additive="base">
                                        <p:cTn id="7" dur="1200"/>
                                        <p:tgtEl>
                                          <p:spTgt spid="120"/>
                                        </p:tgtEl>
                                        <p:attrNameLst>
                                          <p:attrName>ppt_h</p:attrName>
                                        </p:attrNameLst>
                                      </p:cBhvr>
                                      <p:tavLst>
                                        <p:tav tm="0">
                                          <p:val>
                                            <p:strVal val="#ppt_h"/>
                                          </p:val>
                                        </p:tav>
                                        <p:tav tm="100000">
                                          <p:val>
                                            <p:strVal val="0"/>
                                          </p:val>
                                        </p:tav>
                                      </p:tavLst>
                                    </p:anim>
                                    <p:set>
                                      <p:cBhvr>
                                        <p:cTn id="8" dur="1" fill="hold">
                                          <p:stCondLst>
                                            <p:cond delay="120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9" restart="whenNotActive" fill="hold" evtFilter="cancelBubble" nodeType="interactiveSeq">
                <p:stCondLst>
                  <p:cond evt="onClick" delay="0">
                    <p:tgtEl>
                      <p:spTgt spid="118"/>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118"/>
                                        </p:tgtEl>
                                        <p:attrNameLst>
                                          <p:attrName>ppt_w</p:attrName>
                                        </p:attrNameLst>
                                      </p:cBhvr>
                                      <p:tavLst>
                                        <p:tav tm="0">
                                          <p:val>
                                            <p:strVal val="#ppt_w"/>
                                          </p:val>
                                        </p:tav>
                                        <p:tav tm="100000">
                                          <p:val>
                                            <p:strVal val="0"/>
                                          </p:val>
                                        </p:tav>
                                      </p:tavLst>
                                    </p:anim>
                                    <p:anim calcmode="lin" valueType="num">
                                      <p:cBhvr additive="base">
                                        <p:cTn id="14" dur="1000"/>
                                        <p:tgtEl>
                                          <p:spTgt spid="118"/>
                                        </p:tgtEl>
                                        <p:attrNameLst>
                                          <p:attrName>ppt_h</p:attrName>
                                        </p:attrNameLst>
                                      </p:cBhvr>
                                      <p:tavLst>
                                        <p:tav tm="0">
                                          <p:val>
                                            <p:strVal val="#ppt_h"/>
                                          </p:val>
                                        </p:tav>
                                        <p:tav tm="100000">
                                          <p:val>
                                            <p:strVal val="0"/>
                                          </p:val>
                                        </p:tav>
                                      </p:tavLst>
                                    </p:anim>
                                    <p:set>
                                      <p:cBhvr>
                                        <p:cTn id="15" dur="1" fill="hold">
                                          <p:stCondLst>
                                            <p:cond delay="100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6" restart="whenNotActive" fill="hold" evtFilter="cancelBubble" nodeType="interactiveSeq">
                <p:stCondLst>
                  <p:cond evt="onClick" delay="0">
                    <p:tgtEl>
                      <p:spTgt spid="119"/>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1000"/>
                                        <p:tgtEl>
                                          <p:spTgt spid="119"/>
                                        </p:tgtEl>
                                        <p:attrNameLst>
                                          <p:attrName>ppt_w</p:attrName>
                                        </p:attrNameLst>
                                      </p:cBhvr>
                                      <p:tavLst>
                                        <p:tav tm="0">
                                          <p:val>
                                            <p:strVal val="#ppt_w"/>
                                          </p:val>
                                        </p:tav>
                                        <p:tav tm="100000">
                                          <p:val>
                                            <p:strVal val="0"/>
                                          </p:val>
                                        </p:tav>
                                      </p:tavLst>
                                    </p:anim>
                                    <p:anim calcmode="lin" valueType="num">
                                      <p:cBhvr additive="base">
                                        <p:cTn id="21" dur="1000"/>
                                        <p:tgtEl>
                                          <p:spTgt spid="119"/>
                                        </p:tgtEl>
                                        <p:attrNameLst>
                                          <p:attrName>ppt_h</p:attrName>
                                        </p:attrNameLst>
                                      </p:cBhvr>
                                      <p:tavLst>
                                        <p:tav tm="0">
                                          <p:val>
                                            <p:strVal val="#ppt_h"/>
                                          </p:val>
                                        </p:tav>
                                        <p:tav tm="100000">
                                          <p:val>
                                            <p:strVal val="0"/>
                                          </p:val>
                                        </p:tav>
                                      </p:tavLst>
                                    </p:anim>
                                    <p:set>
                                      <p:cBhvr>
                                        <p:cTn id="22" dur="1" fill="hold">
                                          <p:stCondLst>
                                            <p:cond delay="100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3" restart="whenNotActive" fill="hold" evtFilter="cancelBubble" nodeType="interactiveSeq">
                <p:stCondLst>
                  <p:cond evt="onClick" delay="0">
                    <p:tgtEl>
                      <p:spTgt spid="121"/>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nodeType="clickEffect">
                                  <p:stCondLst>
                                    <p:cond delay="0"/>
                                  </p:stCondLst>
                                  <p:childTnLst>
                                    <p:anim calcmode="lin" valueType="num">
                                      <p:cBhvr additive="base">
                                        <p:cTn id="27" dur="1000"/>
                                        <p:tgtEl>
                                          <p:spTgt spid="121"/>
                                        </p:tgtEl>
                                        <p:attrNameLst>
                                          <p:attrName>ppt_w</p:attrName>
                                        </p:attrNameLst>
                                      </p:cBhvr>
                                      <p:tavLst>
                                        <p:tav tm="0">
                                          <p:val>
                                            <p:strVal val="#ppt_w"/>
                                          </p:val>
                                        </p:tav>
                                        <p:tav tm="100000">
                                          <p:val>
                                            <p:strVal val="0"/>
                                          </p:val>
                                        </p:tav>
                                      </p:tavLst>
                                    </p:anim>
                                    <p:anim calcmode="lin" valueType="num">
                                      <p:cBhvr additive="base">
                                        <p:cTn id="28" dur="1000"/>
                                        <p:tgtEl>
                                          <p:spTgt spid="121"/>
                                        </p:tgtEl>
                                        <p:attrNameLst>
                                          <p:attrName>ppt_h</p:attrName>
                                        </p:attrNameLst>
                                      </p:cBhvr>
                                      <p:tavLst>
                                        <p:tav tm="0">
                                          <p:val>
                                            <p:strVal val="#ppt_h"/>
                                          </p:val>
                                        </p:tav>
                                        <p:tav tm="100000">
                                          <p:val>
                                            <p:strVal val="0"/>
                                          </p:val>
                                        </p:tav>
                                      </p:tavLst>
                                    </p:anim>
                                    <p:set>
                                      <p:cBhvr>
                                        <p:cTn id="29" dur="1" fill="hold">
                                          <p:stCondLst>
                                            <p:cond delay="100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1"/>
          <p:cNvPicPr preferRelativeResize="0"/>
          <p:nvPr/>
        </p:nvPicPr>
        <p:blipFill>
          <a:blip r:embed="rId3">
            <a:alphaModFix/>
          </a:blip>
          <a:stretch>
            <a:fillRect/>
          </a:stretch>
        </p:blipFill>
        <p:spPr>
          <a:xfrm>
            <a:off x="1" y="-475"/>
            <a:ext cx="12191999" cy="6858961"/>
          </a:xfrm>
          <a:prstGeom prst="rect">
            <a:avLst/>
          </a:prstGeom>
          <a:noFill/>
          <a:ln>
            <a:noFill/>
          </a:ln>
        </p:spPr>
      </p:pic>
      <p:sp>
        <p:nvSpPr>
          <p:cNvPr id="127" name="Google Shape;127;p21"/>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128" name="Google Shape;128;p21"/>
          <p:cNvSpPr txBox="1"/>
          <p:nvPr/>
        </p:nvSpPr>
        <p:spPr>
          <a:xfrm>
            <a:off x="0" y="-367"/>
            <a:ext cx="4931600" cy="6858800"/>
          </a:xfrm>
          <a:prstGeom prst="rect">
            <a:avLst/>
          </a:prstGeom>
          <a:solidFill>
            <a:srgbClr val="FF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buClr>
                <a:schemeClr val="dk1"/>
              </a:buClr>
              <a:buSzPts val="1100"/>
            </a:pPr>
            <a:r>
              <a:rPr lang="en" sz="13333">
                <a:solidFill>
                  <a:schemeClr val="dk1"/>
                </a:solidFill>
                <a:latin typeface="Caveat"/>
                <a:ea typeface="Caveat"/>
                <a:cs typeface="Caveat"/>
                <a:sym typeface="Caveat"/>
              </a:rPr>
              <a:t>2</a:t>
            </a:r>
            <a:endParaRPr sz="13333">
              <a:latin typeface="Caveat"/>
              <a:ea typeface="Caveat"/>
              <a:cs typeface="Caveat"/>
              <a:sym typeface="Caveat"/>
            </a:endParaRPr>
          </a:p>
        </p:txBody>
      </p:sp>
      <p:sp>
        <p:nvSpPr>
          <p:cNvPr id="129" name="Google Shape;129;p21"/>
          <p:cNvSpPr txBox="1"/>
          <p:nvPr/>
        </p:nvSpPr>
        <p:spPr>
          <a:xfrm>
            <a:off x="4931600" y="-367"/>
            <a:ext cx="1624400" cy="68588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chemeClr val="dk1"/>
                </a:solidFill>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7"/>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27"/>
                                        </p:tgtEl>
                                        <p:attrNameLst>
                                          <p:attrName>ppt_w</p:attrName>
                                        </p:attrNameLst>
                                      </p:cBhvr>
                                      <p:tavLst>
                                        <p:tav tm="0">
                                          <p:val>
                                            <p:strVal val="#ppt_w"/>
                                          </p:val>
                                        </p:tav>
                                        <p:tav tm="100000">
                                          <p:val>
                                            <p:strVal val="0"/>
                                          </p:val>
                                        </p:tav>
                                      </p:tavLst>
                                    </p:anim>
                                    <p:anim calcmode="lin" valueType="num">
                                      <p:cBhvr additive="base">
                                        <p:cTn id="7" dur="1000"/>
                                        <p:tgtEl>
                                          <p:spTgt spid="127"/>
                                        </p:tgtEl>
                                        <p:attrNameLst>
                                          <p:attrName>ppt_h</p:attrName>
                                        </p:attrNameLst>
                                      </p:cBhvr>
                                      <p:tavLst>
                                        <p:tav tm="0">
                                          <p:val>
                                            <p:strVal val="#ppt_h"/>
                                          </p:val>
                                        </p:tav>
                                        <p:tav tm="100000">
                                          <p:val>
                                            <p:strVal val="0"/>
                                          </p:val>
                                        </p:tav>
                                      </p:tavLst>
                                    </p:anim>
                                    <p:set>
                                      <p:cBhvr>
                                        <p:cTn id="8" dur="1" fill="hold">
                                          <p:stCondLst>
                                            <p:cond delay="100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 restart="whenNotActive" fill="hold" evtFilter="cancelBubble" nodeType="interactiveSeq">
                <p:stCondLst>
                  <p:cond evt="onClick" delay="0">
                    <p:tgtEl>
                      <p:spTgt spid="128"/>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additive="base">
                                        <p:cTn id="13" dur="1000"/>
                                        <p:tgtEl>
                                          <p:spTgt spid="128"/>
                                        </p:tgtEl>
                                        <p:attrNameLst>
                                          <p:attrName>ppt_w</p:attrName>
                                        </p:attrNameLst>
                                      </p:cBhvr>
                                      <p:tavLst>
                                        <p:tav tm="0">
                                          <p:val>
                                            <p:strVal val="#ppt_w"/>
                                          </p:val>
                                        </p:tav>
                                        <p:tav tm="100000">
                                          <p:val>
                                            <p:strVal val="0"/>
                                          </p:val>
                                        </p:tav>
                                      </p:tavLst>
                                    </p:anim>
                                    <p:anim calcmode="lin" valueType="num">
                                      <p:cBhvr additive="base">
                                        <p:cTn id="14" dur="1000"/>
                                        <p:tgtEl>
                                          <p:spTgt spid="128"/>
                                        </p:tgtEl>
                                        <p:attrNameLst>
                                          <p:attrName>ppt_h</p:attrName>
                                        </p:attrNameLst>
                                      </p:cBhvr>
                                      <p:tavLst>
                                        <p:tav tm="0">
                                          <p:val>
                                            <p:strVal val="#ppt_h"/>
                                          </p:val>
                                        </p:tav>
                                        <p:tav tm="100000">
                                          <p:val>
                                            <p:strVal val="0"/>
                                          </p:val>
                                        </p:tav>
                                      </p:tavLst>
                                    </p:anim>
                                    <p:set>
                                      <p:cBhvr>
                                        <p:cTn id="15" dur="1" fill="hold">
                                          <p:stCondLst>
                                            <p:cond delay="100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6" restart="whenNotActive" fill="hold" evtFilter="cancelBubble" nodeType="interactiveSeq">
                <p:stCondLst>
                  <p:cond evt="onClick" delay="0">
                    <p:tgtEl>
                      <p:spTgt spid="129"/>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1000"/>
                                        <p:tgtEl>
                                          <p:spTgt spid="129"/>
                                        </p:tgtEl>
                                        <p:attrNameLst>
                                          <p:attrName>ppt_w</p:attrName>
                                        </p:attrNameLst>
                                      </p:cBhvr>
                                      <p:tavLst>
                                        <p:tav tm="0">
                                          <p:val>
                                            <p:strVal val="#ppt_w"/>
                                          </p:val>
                                        </p:tav>
                                        <p:tav tm="100000">
                                          <p:val>
                                            <p:strVal val="0"/>
                                          </p:val>
                                        </p:tav>
                                      </p:tavLst>
                                    </p:anim>
                                    <p:anim calcmode="lin" valueType="num">
                                      <p:cBhvr additive="base">
                                        <p:cTn id="21" dur="1000"/>
                                        <p:tgtEl>
                                          <p:spTgt spid="129"/>
                                        </p:tgtEl>
                                        <p:attrNameLst>
                                          <p:attrName>ppt_h</p:attrName>
                                        </p:attrNameLst>
                                      </p:cBhvr>
                                      <p:tavLst>
                                        <p:tav tm="0">
                                          <p:val>
                                            <p:strVal val="#ppt_h"/>
                                          </p:val>
                                        </p:tav>
                                        <p:tav tm="100000">
                                          <p:val>
                                            <p:strVal val="0"/>
                                          </p:val>
                                        </p:tav>
                                      </p:tavLst>
                                    </p:anim>
                                    <p:set>
                                      <p:cBhvr>
                                        <p:cTn id="22" dur="1" fill="hold">
                                          <p:stCondLst>
                                            <p:cond delay="100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 identify the days of a week and </a:t>
            </a:r>
            <a:r>
              <a:rPr lang="en-US" sz="3600" dirty="0">
                <a:solidFill>
                  <a:srgbClr val="FF0000"/>
                </a:solidFill>
              </a:rPr>
              <a:t>talk about their school timetables, using the target language. </a:t>
            </a:r>
            <a:endParaRPr lang="en-US" sz="5400" baseline="-25000" dirty="0">
              <a:solidFill>
                <a:srgbClr val="FF0000"/>
              </a:solidFill>
              <a:ea typeface="Times New Roman" panose="02020603050405020304" pitchFamily="18" charset="0"/>
            </a:endParaRPr>
          </a:p>
          <a:p>
            <a:endParaRPr lang="en-US" sz="3600" b="1" dirty="0">
              <a:solidFill>
                <a:srgbClr val="0070C0"/>
              </a:solidFill>
            </a:endParaRPr>
          </a:p>
          <a:p>
            <a:r>
              <a:rPr lang="en-US" sz="3600" b="1" dirty="0">
                <a:solidFill>
                  <a:srgbClr val="0070C0"/>
                </a:solidFill>
              </a:rPr>
              <a:t>Vocabulary</a:t>
            </a:r>
            <a:r>
              <a:rPr lang="en-US" sz="3600" dirty="0">
                <a:solidFill>
                  <a:srgbClr val="0070C0"/>
                </a:solidFill>
              </a:rPr>
              <a:t>: </a:t>
            </a:r>
            <a:r>
              <a:rPr lang="en-US" sz="3600" dirty="0">
                <a:solidFill>
                  <a:srgbClr val="00B050"/>
                </a:solidFill>
              </a:rPr>
              <a:t>Monday, Tuesday, Wednesday, Thursday, Friday, Saturday, Sunday </a:t>
            </a:r>
          </a:p>
          <a:p>
            <a:r>
              <a:rPr lang="en-US" sz="3600" b="1" dirty="0">
                <a:solidFill>
                  <a:srgbClr val="0070C0"/>
                </a:solidFill>
              </a:rPr>
              <a:t>Structure</a:t>
            </a:r>
            <a:r>
              <a:rPr lang="en-US" sz="3600" dirty="0">
                <a:solidFill>
                  <a:srgbClr val="0070C0"/>
                </a:solidFill>
              </a:rPr>
              <a:t>: </a:t>
            </a:r>
            <a:r>
              <a:rPr lang="en-US" sz="3600" dirty="0">
                <a:solidFill>
                  <a:srgbClr val="00B050"/>
                </a:solidFill>
              </a:rPr>
              <a:t>When do you have </a:t>
            </a:r>
            <a:r>
              <a:rPr lang="en-US" sz="3600" dirty="0">
                <a:solidFill>
                  <a:srgbClr val="FF0000"/>
                </a:solidFill>
              </a:rPr>
              <a:t>English</a:t>
            </a:r>
            <a:r>
              <a:rPr lang="en-US" sz="3600" dirty="0">
                <a:solidFill>
                  <a:srgbClr val="00B050"/>
                </a:solidFill>
              </a:rPr>
              <a:t>?</a:t>
            </a:r>
            <a:br>
              <a:rPr lang="en-US" sz="3600" dirty="0">
                <a:solidFill>
                  <a:srgbClr val="00B050"/>
                </a:solidFill>
              </a:rPr>
            </a:br>
            <a:r>
              <a:rPr lang="en-US" sz="3600" dirty="0">
                <a:solidFill>
                  <a:srgbClr val="00B050"/>
                </a:solidFill>
              </a:rPr>
              <a:t>		  - I have English on </a:t>
            </a:r>
            <a:r>
              <a:rPr lang="en-US" sz="3600" dirty="0">
                <a:solidFill>
                  <a:srgbClr val="FF0000"/>
                </a:solidFill>
              </a:rPr>
              <a:t>Wednesdays and Fridays</a:t>
            </a:r>
            <a:r>
              <a:rPr lang="en-US" sz="3600" dirty="0">
                <a:solidFill>
                  <a:srgbClr val="00B050"/>
                </a:solidFill>
              </a:rPr>
              <a:t>. </a:t>
            </a:r>
          </a:p>
          <a:p>
            <a:endParaRPr lang="en-US" sz="3600" dirty="0">
              <a:solidFill>
                <a:srgbClr val="0070C0"/>
              </a:solidFill>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Google Shape;136;p22"/>
          <p:cNvSpPr/>
          <p:nvPr/>
        </p:nvSpPr>
        <p:spPr>
          <a:xfrm>
            <a:off x="6893364" y="470732"/>
            <a:ext cx="3701200" cy="2816477"/>
          </a:xfrm>
          <a:prstGeom prst="wedgeRoundRectCallout">
            <a:avLst>
              <a:gd name="adj1" fmla="val -112497"/>
              <a:gd name="adj2" fmla="val 52535"/>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endParaRPr sz="2400"/>
          </a:p>
        </p:txBody>
      </p:sp>
      <p:sp>
        <p:nvSpPr>
          <p:cNvPr id="137" name="Google Shape;137;p22"/>
          <p:cNvSpPr txBox="1"/>
          <p:nvPr/>
        </p:nvSpPr>
        <p:spPr>
          <a:xfrm>
            <a:off x="6615567" y="648133"/>
            <a:ext cx="4034800" cy="1403200"/>
          </a:xfrm>
          <a:prstGeom prst="rect">
            <a:avLst/>
          </a:prstGeom>
          <a:noFill/>
          <a:ln>
            <a:noFill/>
          </a:ln>
        </p:spPr>
        <p:txBody>
          <a:bodyPr spcFirstLastPara="1" wrap="square" lIns="121900" tIns="121900" rIns="121900" bIns="121900" anchor="t" anchorCtr="0">
            <a:noAutofit/>
          </a:bodyPr>
          <a:lstStyle/>
          <a:p>
            <a:pPr algn="ctr"/>
            <a:r>
              <a:rPr lang="en" sz="8000" dirty="0">
                <a:latin typeface="Caveat"/>
                <a:ea typeface="Caveat"/>
                <a:cs typeface="Caveat"/>
                <a:sym typeface="Caveat"/>
              </a:rPr>
              <a:t>Good job!</a:t>
            </a:r>
            <a:endParaRPr sz="8000" dirty="0">
              <a:latin typeface="Caveat"/>
              <a:ea typeface="Caveat"/>
              <a:cs typeface="Caveat"/>
              <a:sym typeface="Caveat"/>
            </a:endParaRPr>
          </a:p>
        </p:txBody>
      </p:sp>
      <p:pic>
        <p:nvPicPr>
          <p:cNvPr id="3" name="Picture 2" descr="A cartoon of a child&#10;&#10;Description automatically generated with low confidence">
            <a:extLst>
              <a:ext uri="{FF2B5EF4-FFF2-40B4-BE49-F238E27FC236}">
                <a16:creationId xmlns:a16="http://schemas.microsoft.com/office/drawing/2014/main" id="{AF861846-B3C9-A866-A065-D26EDD1C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648" y="2256016"/>
            <a:ext cx="2698428" cy="28469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50149"/>
            <a:ext cx="9271819" cy="6061015"/>
          </a:xfrm>
          <a:prstGeom prst="rect">
            <a:avLst/>
          </a:prstGeom>
        </p:spPr>
      </p:pic>
      <p:sp>
        <p:nvSpPr>
          <p:cNvPr id="6" name="Oval 5"/>
          <p:cNvSpPr/>
          <p:nvPr/>
        </p:nvSpPr>
        <p:spPr>
          <a:xfrm>
            <a:off x="1818031" y="741443"/>
            <a:ext cx="5231698" cy="52283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a:t>Structures</a:t>
            </a:r>
          </a:p>
          <a:p>
            <a:pPr algn="ctr"/>
            <a:endParaRPr lang="en-US" sz="6600" i="1" dirty="0"/>
          </a:p>
          <a:p>
            <a:pPr algn="ctr"/>
            <a:endParaRPr lang="en-US" sz="6600" i="1" dirty="0"/>
          </a:p>
          <a:p>
            <a:pPr algn="ctr"/>
            <a:endParaRPr lang="en-US" sz="6600" i="1" dirty="0"/>
          </a:p>
          <a:p>
            <a:pPr algn="ctr"/>
            <a:endParaRPr lang="en-US" sz="3600" i="1" dirty="0"/>
          </a:p>
        </p:txBody>
      </p:sp>
      <p:sp>
        <p:nvSpPr>
          <p:cNvPr id="2" name="Rounded Rectangle 1">
            <a:extLst>
              <a:ext uri="{FF2B5EF4-FFF2-40B4-BE49-F238E27FC236}">
                <a16:creationId xmlns:a16="http://schemas.microsoft.com/office/drawing/2014/main" id="{23400B19-FBB4-D717-5440-EB962919CDAD}"/>
              </a:ext>
            </a:extLst>
          </p:cNvPr>
          <p:cNvSpPr/>
          <p:nvPr/>
        </p:nvSpPr>
        <p:spPr>
          <a:xfrm>
            <a:off x="2142690" y="2208128"/>
            <a:ext cx="4986436" cy="70605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r>
              <a:rPr lang="en-US" sz="3200" dirty="0">
                <a:solidFill>
                  <a:srgbClr val="7030A0"/>
                </a:solidFill>
              </a:rPr>
              <a:t>When</a:t>
            </a:r>
            <a:r>
              <a:rPr lang="en-US" sz="3200" dirty="0">
                <a:solidFill>
                  <a:schemeClr val="tx1"/>
                </a:solidFill>
              </a:rPr>
              <a:t> do you have </a:t>
            </a:r>
            <a:r>
              <a:rPr lang="en-US" sz="3200" dirty="0">
                <a:solidFill>
                  <a:srgbClr val="FF0000"/>
                </a:solidFill>
              </a:rPr>
              <a:t>English</a:t>
            </a:r>
            <a:r>
              <a:rPr lang="en-US" sz="3200" dirty="0">
                <a:solidFill>
                  <a:schemeClr val="tx1"/>
                </a:solidFill>
              </a:rPr>
              <a:t>?</a:t>
            </a:r>
            <a:endParaRPr lang="en-US" sz="2800" dirty="0">
              <a:solidFill>
                <a:schemeClr val="tx1"/>
              </a:solidFill>
            </a:endParaRPr>
          </a:p>
        </p:txBody>
      </p:sp>
      <p:sp>
        <p:nvSpPr>
          <p:cNvPr id="5" name="Rounded Rectangle 4">
            <a:extLst>
              <a:ext uri="{FF2B5EF4-FFF2-40B4-BE49-F238E27FC236}">
                <a16:creationId xmlns:a16="http://schemas.microsoft.com/office/drawing/2014/main" id="{71CA2F09-7FC9-7B47-641A-2FF2BD56612A}"/>
              </a:ext>
            </a:extLst>
          </p:cNvPr>
          <p:cNvSpPr/>
          <p:nvPr/>
        </p:nvSpPr>
        <p:spPr>
          <a:xfrm>
            <a:off x="2528469" y="3380656"/>
            <a:ext cx="4698063" cy="1194316"/>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en-US" sz="3200" dirty="0">
                <a:solidFill>
                  <a:schemeClr val="tx1"/>
                </a:solidFill>
              </a:rPr>
              <a:t>- I have </a:t>
            </a:r>
            <a:r>
              <a:rPr lang="en-US" sz="3200" dirty="0">
                <a:solidFill>
                  <a:srgbClr val="FF0000"/>
                </a:solidFill>
              </a:rPr>
              <a:t>English</a:t>
            </a:r>
            <a:r>
              <a:rPr lang="en-US" sz="3200" dirty="0">
                <a:solidFill>
                  <a:schemeClr val="tx1"/>
                </a:solidFill>
              </a:rPr>
              <a:t> </a:t>
            </a:r>
            <a:r>
              <a:rPr lang="en-US" sz="3200" dirty="0">
                <a:solidFill>
                  <a:srgbClr val="7030A0"/>
                </a:solidFill>
              </a:rPr>
              <a:t>on Wednesdays and Fridays</a:t>
            </a:r>
            <a:r>
              <a:rPr lang="en-US" sz="3200" dirty="0">
                <a:solidFill>
                  <a:schemeClr val="tx1"/>
                </a:solidFill>
              </a:rPr>
              <a:t>.</a:t>
            </a:r>
            <a:endParaRPr lang="en-VN" sz="3200" dirty="0">
              <a:solidFill>
                <a:schemeClr val="tx1"/>
              </a:solidFill>
            </a:endParaRPr>
          </a:p>
        </p:txBody>
      </p:sp>
    </p:spTree>
    <p:extLst>
      <p:ext uri="{BB962C8B-B14F-4D97-AF65-F5344CB8AC3E}">
        <p14:creationId xmlns:p14="http://schemas.microsoft.com/office/powerpoint/2010/main" val="114481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184" y="372296"/>
            <a:ext cx="9026164" cy="6017443"/>
          </a:xfrm>
          <a:prstGeom prst="rect">
            <a:avLst/>
          </a:prstGeom>
        </p:spPr>
      </p:pic>
      <p:sp>
        <p:nvSpPr>
          <p:cNvPr id="3" name="TextBox 2"/>
          <p:cNvSpPr txBox="1"/>
          <p:nvPr/>
        </p:nvSpPr>
        <p:spPr>
          <a:xfrm>
            <a:off x="4409668" y="3908328"/>
            <a:ext cx="4291881" cy="861774"/>
          </a:xfrm>
          <a:prstGeom prst="rect">
            <a:avLst/>
          </a:prstGeom>
          <a:noFill/>
        </p:spPr>
        <p:txBody>
          <a:bodyPr wrap="square" rtlCol="0">
            <a:spAutoFit/>
          </a:bodyPr>
          <a:lstStyle/>
          <a:p>
            <a:pPr algn="ctr"/>
            <a:r>
              <a:rPr lang="en-US" sz="4800" dirty="0">
                <a:solidFill>
                  <a:schemeClr val="bg1"/>
                </a:solidFill>
              </a:rPr>
              <a:t>Presentation</a:t>
            </a:r>
          </a:p>
        </p:txBody>
      </p:sp>
    </p:spTree>
    <p:extLst>
      <p:ext uri="{BB962C8B-B14F-4D97-AF65-F5344CB8AC3E}">
        <p14:creationId xmlns:p14="http://schemas.microsoft.com/office/powerpoint/2010/main" val="206299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D2-TRACK 14.mp3" descr="CD2-TRACK 14.mp3">
            <a:hlinkClick r:id="" action="ppaction://media"/>
            <a:extLst>
              <a:ext uri="{FF2B5EF4-FFF2-40B4-BE49-F238E27FC236}">
                <a16:creationId xmlns:a16="http://schemas.microsoft.com/office/drawing/2014/main" id="{3E31A574-B620-EB34-4047-B3C2D3F82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3641" y="358404"/>
            <a:ext cx="812800" cy="812800"/>
          </a:xfrm>
          <a:prstGeom prst="rect">
            <a:avLst/>
          </a:prstGeom>
        </p:spPr>
      </p:pic>
      <p:sp>
        <p:nvSpPr>
          <p:cNvPr id="11" name="TextBox 10">
            <a:extLst>
              <a:ext uri="{FF2B5EF4-FFF2-40B4-BE49-F238E27FC236}">
                <a16:creationId xmlns:a16="http://schemas.microsoft.com/office/drawing/2014/main" id="{63FBCF16-BA94-5ABA-5951-5C7AA173546D}"/>
              </a:ext>
            </a:extLst>
          </p:cNvPr>
          <p:cNvSpPr txBox="1"/>
          <p:nvPr/>
        </p:nvSpPr>
        <p:spPr>
          <a:xfrm>
            <a:off x="5461587" y="643638"/>
            <a:ext cx="4803290" cy="369332"/>
          </a:xfrm>
          <a:prstGeom prst="rect">
            <a:avLst/>
          </a:prstGeom>
          <a:noFill/>
        </p:spPr>
        <p:txBody>
          <a:bodyPr wrap="square" rtlCol="0">
            <a:spAutoFit/>
          </a:bodyPr>
          <a:lstStyle/>
          <a:p>
            <a:r>
              <a:rPr lang="en-US" i="1" dirty="0">
                <a:solidFill>
                  <a:srgbClr val="FF0000"/>
                </a:solidFill>
              </a:rPr>
              <a:t>Click on the earphone to hear the sound.</a:t>
            </a:r>
          </a:p>
        </p:txBody>
      </p:sp>
      <p:pic>
        <p:nvPicPr>
          <p:cNvPr id="5" name="Picture 4" descr="A picture containing logo&#10;&#10;Description automatically generated">
            <a:extLst>
              <a:ext uri="{FF2B5EF4-FFF2-40B4-BE49-F238E27FC236}">
                <a16:creationId xmlns:a16="http://schemas.microsoft.com/office/drawing/2014/main" id="{DCD9D81C-C10D-3C5A-2C90-AD9FEAB69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841" y="485404"/>
            <a:ext cx="5181600" cy="685800"/>
          </a:xfrm>
          <a:prstGeom prst="rect">
            <a:avLst/>
          </a:prstGeom>
          <a:effectLst>
            <a:outerShdw blurRad="50800" dist="38100" dir="2700000" algn="tl" rotWithShape="0">
              <a:prstClr val="black">
                <a:alpha val="40000"/>
              </a:prstClr>
            </a:outerShdw>
          </a:effectLst>
        </p:spPr>
      </p:pic>
      <p:pic>
        <p:nvPicPr>
          <p:cNvPr id="9" name="Picture 8" descr="Text&#10;&#10;Description automatically generated with low confidence">
            <a:extLst>
              <a:ext uri="{FF2B5EF4-FFF2-40B4-BE49-F238E27FC236}">
                <a16:creationId xmlns:a16="http://schemas.microsoft.com/office/drawing/2014/main" id="{33D23AF8-0174-BF87-E1FC-192AF0C9B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293" y="1627931"/>
            <a:ext cx="5272653" cy="1647704"/>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00D2FC52-937D-521F-B8D6-70DD04D34C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6530" y="3429000"/>
            <a:ext cx="9575470" cy="1976377"/>
          </a:xfrm>
          <a:prstGeom prst="rect">
            <a:avLst/>
          </a:prstGeom>
        </p:spPr>
      </p:pic>
    </p:spTree>
    <p:extLst>
      <p:ext uri="{BB962C8B-B14F-4D97-AF65-F5344CB8AC3E}">
        <p14:creationId xmlns:p14="http://schemas.microsoft.com/office/powerpoint/2010/main" val="3291722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430" fill="hold"/>
                                        <p:tgtEl>
                                          <p:spTgt spid="17"/>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678" y="381000"/>
            <a:ext cx="9075174" cy="6050116"/>
          </a:xfrm>
          <a:prstGeom prst="rect">
            <a:avLst/>
          </a:prstGeom>
        </p:spPr>
      </p:pic>
      <p:sp>
        <p:nvSpPr>
          <p:cNvPr id="3" name="TextBox 2"/>
          <p:cNvSpPr txBox="1"/>
          <p:nvPr/>
        </p:nvSpPr>
        <p:spPr>
          <a:xfrm>
            <a:off x="4776071" y="3692714"/>
            <a:ext cx="2472611" cy="830997"/>
          </a:xfrm>
          <a:prstGeom prst="rect">
            <a:avLst/>
          </a:prstGeom>
          <a:noFill/>
        </p:spPr>
        <p:txBody>
          <a:bodyPr wrap="square" rtlCol="0">
            <a:spAutoFit/>
          </a:bodyPr>
          <a:lstStyle/>
          <a:p>
            <a:pPr algn="ctr"/>
            <a:r>
              <a:rPr lang="en-US" sz="4800" dirty="0">
                <a:solidFill>
                  <a:schemeClr val="bg1"/>
                </a:solidFill>
              </a:rPr>
              <a:t>Practice</a:t>
            </a:r>
            <a:endParaRPr lang="en-US" sz="20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sp>
        <p:nvSpPr>
          <p:cNvPr id="37" name="TextBox 36">
            <a:extLst>
              <a:ext uri="{FF2B5EF4-FFF2-40B4-BE49-F238E27FC236}">
                <a16:creationId xmlns:a16="http://schemas.microsoft.com/office/drawing/2014/main" id="{499B3FF9-C11C-176D-8D65-8F3E15774A28}"/>
              </a:ext>
            </a:extLst>
          </p:cNvPr>
          <p:cNvSpPr txBox="1"/>
          <p:nvPr/>
        </p:nvSpPr>
        <p:spPr>
          <a:xfrm>
            <a:off x="1446835" y="25061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chemeClr val="tx1"/>
                </a:solidFill>
              </a:rPr>
              <a:t>………..</a:t>
            </a:r>
            <a:r>
              <a:rPr lang="en-VN" sz="4800" dirty="0">
                <a:solidFill>
                  <a:srgbClr val="C00000"/>
                </a:solidFill>
              </a:rPr>
              <a:t> </a:t>
            </a:r>
            <a:r>
              <a:rPr lang="en-VN" sz="4800" dirty="0"/>
              <a:t>on </a:t>
            </a:r>
            <a:r>
              <a:rPr lang="en-VN" sz="4800" dirty="0">
                <a:solidFill>
                  <a:schemeClr val="tx1"/>
                </a:solidFill>
              </a:rPr>
              <a:t>………</a:t>
            </a:r>
            <a:r>
              <a:rPr lang="en-VN" sz="4800" dirty="0"/>
              <a:t>.</a:t>
            </a:r>
          </a:p>
        </p:txBody>
      </p:sp>
      <p:pic>
        <p:nvPicPr>
          <p:cNvPr id="16" name="Picture 15" descr="Graphical user interface, text&#10;&#10;Description automatically generated">
            <a:extLst>
              <a:ext uri="{FF2B5EF4-FFF2-40B4-BE49-F238E27FC236}">
                <a16:creationId xmlns:a16="http://schemas.microsoft.com/office/drawing/2014/main" id="{C4DF56D0-521A-44F6-7584-D469041CCE43}"/>
              </a:ext>
            </a:extLst>
          </p:cNvPr>
          <p:cNvPicPr>
            <a:picLocks noChangeAspect="1"/>
          </p:cNvPicPr>
          <p:nvPr/>
        </p:nvPicPr>
        <p:blipFill rotWithShape="1">
          <a:blip r:embed="rId2">
            <a:extLst>
              <a:ext uri="{28A0092B-C50C-407E-A947-70E740481C1C}">
                <a14:useLocalDpi xmlns:a14="http://schemas.microsoft.com/office/drawing/2010/main" val="0"/>
              </a:ext>
            </a:extLst>
          </a:blip>
          <a:srcRect l="81541"/>
          <a:stretch/>
        </p:blipFill>
        <p:spPr>
          <a:xfrm>
            <a:off x="8430231" y="1857737"/>
            <a:ext cx="1767519" cy="1976377"/>
          </a:xfrm>
          <a:prstGeom prst="rect">
            <a:avLst/>
          </a:prstGeom>
        </p:spPr>
      </p:pic>
      <p:sp>
        <p:nvSpPr>
          <p:cNvPr id="2" name="TextBox 1">
            <a:extLst>
              <a:ext uri="{FF2B5EF4-FFF2-40B4-BE49-F238E27FC236}">
                <a16:creationId xmlns:a16="http://schemas.microsoft.com/office/drawing/2014/main" id="{4B81ABC4-5BEC-6A57-936D-B4364B9A2080}"/>
              </a:ext>
            </a:extLst>
          </p:cNvPr>
          <p:cNvSpPr txBox="1"/>
          <p:nvPr/>
        </p:nvSpPr>
        <p:spPr>
          <a:xfrm>
            <a:off x="3634451" y="3799390"/>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3600" dirty="0">
                <a:solidFill>
                  <a:schemeClr val="bg1"/>
                </a:solidFill>
              </a:rPr>
              <a:t>English/ Monday</a:t>
            </a:r>
          </a:p>
        </p:txBody>
      </p:sp>
      <p:sp>
        <p:nvSpPr>
          <p:cNvPr id="18" name="TextBox 17">
            <a:extLst>
              <a:ext uri="{FF2B5EF4-FFF2-40B4-BE49-F238E27FC236}">
                <a16:creationId xmlns:a16="http://schemas.microsoft.com/office/drawing/2014/main" id="{B7FF1A38-34EF-AC60-0857-678AD7C25772}"/>
              </a:ext>
            </a:extLst>
          </p:cNvPr>
          <p:cNvSpPr txBox="1"/>
          <p:nvPr/>
        </p:nvSpPr>
        <p:spPr>
          <a:xfrm>
            <a:off x="1446835" y="2491724"/>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rgbClr val="C00000"/>
                </a:solidFill>
              </a:rPr>
              <a:t>English </a:t>
            </a:r>
            <a:r>
              <a:rPr lang="en-VN" sz="4800" dirty="0"/>
              <a:t>on </a:t>
            </a:r>
            <a:r>
              <a:rPr lang="en-VN" sz="4800" dirty="0">
                <a:solidFill>
                  <a:srgbClr val="C00000"/>
                </a:solidFill>
              </a:rPr>
              <a:t>Monday</a:t>
            </a:r>
            <a:r>
              <a:rPr lang="en-VN" sz="4800" dirty="0"/>
              <a:t>.</a:t>
            </a:r>
          </a:p>
        </p:txBody>
      </p:sp>
      <p:sp>
        <p:nvSpPr>
          <p:cNvPr id="23" name="TextBox 22">
            <a:extLst>
              <a:ext uri="{FF2B5EF4-FFF2-40B4-BE49-F238E27FC236}">
                <a16:creationId xmlns:a16="http://schemas.microsoft.com/office/drawing/2014/main" id="{B91D6239-C853-F4F0-3E43-4895C656121F}"/>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3600" dirty="0">
                <a:solidFill>
                  <a:schemeClr val="bg1"/>
                </a:solidFill>
              </a:rPr>
              <a:t>music/ Thursday</a:t>
            </a:r>
          </a:p>
        </p:txBody>
      </p:sp>
      <p:sp>
        <p:nvSpPr>
          <p:cNvPr id="24" name="TextBox 23">
            <a:extLst>
              <a:ext uri="{FF2B5EF4-FFF2-40B4-BE49-F238E27FC236}">
                <a16:creationId xmlns:a16="http://schemas.microsoft.com/office/drawing/2014/main" id="{7B69B80B-F6C7-D275-235C-71447675B60F}"/>
              </a:ext>
            </a:extLst>
          </p:cNvPr>
          <p:cNvSpPr txBox="1"/>
          <p:nvPr/>
        </p:nvSpPr>
        <p:spPr>
          <a:xfrm>
            <a:off x="3634451" y="3812755"/>
            <a:ext cx="3288080"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3600" dirty="0">
                <a:solidFill>
                  <a:schemeClr val="bg1"/>
                </a:solidFill>
              </a:rPr>
              <a:t>P.E./ Wednesday</a:t>
            </a:r>
          </a:p>
        </p:txBody>
      </p:sp>
      <p:sp>
        <p:nvSpPr>
          <p:cNvPr id="25" name="TextBox 24">
            <a:extLst>
              <a:ext uri="{FF2B5EF4-FFF2-40B4-BE49-F238E27FC236}">
                <a16:creationId xmlns:a16="http://schemas.microsoft.com/office/drawing/2014/main" id="{B8A1A05B-1D94-1465-C4CF-433D4C745A37}"/>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VN" sz="3600" dirty="0">
                <a:solidFill>
                  <a:schemeClr val="bg1"/>
                </a:solidFill>
              </a:rPr>
              <a:t>math/ Tuesday </a:t>
            </a:r>
          </a:p>
        </p:txBody>
      </p:sp>
    </p:spTree>
    <p:extLst>
      <p:ext uri="{BB962C8B-B14F-4D97-AF65-F5344CB8AC3E}">
        <p14:creationId xmlns:p14="http://schemas.microsoft.com/office/powerpoint/2010/main" val="197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xit" presetSubtype="4" fill="hold" grpId="1" nodeType="clickEffect">
                                  <p:stCondLst>
                                    <p:cond delay="0"/>
                                  </p:stCondLst>
                                  <p:childTnLst>
                                    <p:anim calcmode="lin" valueType="num">
                                      <p:cBhvr additive="base">
                                        <p:cTn id="14" dur="500"/>
                                        <p:tgtEl>
                                          <p:spTgt spid="18"/>
                                        </p:tgtEl>
                                        <p:attrNameLst>
                                          <p:attrName>ppt_y</p:attrName>
                                        </p:attrNameLst>
                                      </p:cBhvr>
                                      <p:tavLst>
                                        <p:tav tm="0">
                                          <p:val>
                                            <p:strVal val="#ppt_y"/>
                                          </p:val>
                                        </p:tav>
                                        <p:tav tm="100000">
                                          <p:val>
                                            <p:strVal val="#ppt_y+#ppt_h*1.125000"/>
                                          </p:val>
                                        </p:tav>
                                      </p:tavLst>
                                    </p:anim>
                                    <p:animEffect transition="out" filter="wipe(down)">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203562" y="434024"/>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sp>
        <p:nvSpPr>
          <p:cNvPr id="37" name="TextBox 36">
            <a:extLst>
              <a:ext uri="{FF2B5EF4-FFF2-40B4-BE49-F238E27FC236}">
                <a16:creationId xmlns:a16="http://schemas.microsoft.com/office/drawing/2014/main" id="{499B3FF9-C11C-176D-8D65-8F3E15774A28}"/>
              </a:ext>
            </a:extLst>
          </p:cNvPr>
          <p:cNvSpPr txBox="1"/>
          <p:nvPr/>
        </p:nvSpPr>
        <p:spPr>
          <a:xfrm>
            <a:off x="3468551" y="41350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chemeClr val="tx1"/>
                </a:solidFill>
              </a:rPr>
              <a:t>………..</a:t>
            </a:r>
            <a:r>
              <a:rPr lang="en-VN" sz="4800" dirty="0">
                <a:solidFill>
                  <a:srgbClr val="C00000"/>
                </a:solidFill>
              </a:rPr>
              <a:t> </a:t>
            </a:r>
            <a:r>
              <a:rPr lang="en-VN" sz="4800" dirty="0"/>
              <a:t>on </a:t>
            </a:r>
            <a:r>
              <a:rPr lang="en-VN" sz="4800" dirty="0">
                <a:solidFill>
                  <a:schemeClr val="tx1"/>
                </a:solidFill>
              </a:rPr>
              <a:t>………</a:t>
            </a:r>
            <a:r>
              <a:rPr lang="en-VN" sz="4800" dirty="0"/>
              <a:t>.</a:t>
            </a:r>
          </a:p>
        </p:txBody>
      </p:sp>
      <p:pic>
        <p:nvPicPr>
          <p:cNvPr id="16" name="Picture 15" descr="Graphical user interface, text&#10;&#10;Description automatically generated">
            <a:extLst>
              <a:ext uri="{FF2B5EF4-FFF2-40B4-BE49-F238E27FC236}">
                <a16:creationId xmlns:a16="http://schemas.microsoft.com/office/drawing/2014/main" id="{C4DF56D0-521A-44F6-7584-D469041CCE43}"/>
              </a:ext>
            </a:extLst>
          </p:cNvPr>
          <p:cNvPicPr>
            <a:picLocks noChangeAspect="1"/>
          </p:cNvPicPr>
          <p:nvPr/>
        </p:nvPicPr>
        <p:blipFill rotWithShape="1">
          <a:blip r:embed="rId2">
            <a:extLst>
              <a:ext uri="{28A0092B-C50C-407E-A947-70E740481C1C}">
                <a14:useLocalDpi xmlns:a14="http://schemas.microsoft.com/office/drawing/2010/main" val="0"/>
              </a:ext>
            </a:extLst>
          </a:blip>
          <a:srcRect l="81541"/>
          <a:stretch/>
        </p:blipFill>
        <p:spPr>
          <a:xfrm>
            <a:off x="10181867" y="4015880"/>
            <a:ext cx="2010133" cy="2247659"/>
          </a:xfrm>
          <a:prstGeom prst="rect">
            <a:avLst/>
          </a:prstGeom>
        </p:spPr>
      </p:pic>
      <p:sp>
        <p:nvSpPr>
          <p:cNvPr id="2" name="TextBox 1">
            <a:extLst>
              <a:ext uri="{FF2B5EF4-FFF2-40B4-BE49-F238E27FC236}">
                <a16:creationId xmlns:a16="http://schemas.microsoft.com/office/drawing/2014/main" id="{4B81ABC4-5BEC-6A57-936D-B4364B9A2080}"/>
              </a:ext>
            </a:extLst>
          </p:cNvPr>
          <p:cNvSpPr txBox="1"/>
          <p:nvPr/>
        </p:nvSpPr>
        <p:spPr>
          <a:xfrm>
            <a:off x="3586321" y="1540991"/>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5400" dirty="0">
                <a:solidFill>
                  <a:schemeClr val="bg1"/>
                </a:solidFill>
              </a:rPr>
              <a:t>English/ Monday</a:t>
            </a:r>
          </a:p>
        </p:txBody>
      </p:sp>
      <p:sp>
        <p:nvSpPr>
          <p:cNvPr id="18" name="TextBox 17">
            <a:extLst>
              <a:ext uri="{FF2B5EF4-FFF2-40B4-BE49-F238E27FC236}">
                <a16:creationId xmlns:a16="http://schemas.microsoft.com/office/drawing/2014/main" id="{B7FF1A38-34EF-AC60-0857-678AD7C25772}"/>
              </a:ext>
            </a:extLst>
          </p:cNvPr>
          <p:cNvSpPr txBox="1"/>
          <p:nvPr/>
        </p:nvSpPr>
        <p:spPr>
          <a:xfrm>
            <a:off x="3468551" y="4149560"/>
            <a:ext cx="696753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rgbClr val="C00000"/>
                </a:solidFill>
              </a:rPr>
              <a:t>English </a:t>
            </a:r>
            <a:r>
              <a:rPr lang="en-VN" sz="4800" dirty="0"/>
              <a:t>on </a:t>
            </a:r>
            <a:r>
              <a:rPr lang="en-VN" sz="4800" dirty="0">
                <a:solidFill>
                  <a:srgbClr val="7030A0"/>
                </a:solidFill>
              </a:rPr>
              <a:t>Monday</a:t>
            </a:r>
            <a:r>
              <a:rPr lang="en-US" sz="4800" dirty="0">
                <a:solidFill>
                  <a:srgbClr val="7030A0"/>
                </a:solidFill>
              </a:rPr>
              <a:t>s</a:t>
            </a:r>
            <a:r>
              <a:rPr lang="en-VN" sz="4800" dirty="0"/>
              <a:t>.</a:t>
            </a:r>
          </a:p>
        </p:txBody>
      </p:sp>
      <p:sp>
        <p:nvSpPr>
          <p:cNvPr id="23" name="TextBox 22">
            <a:extLst>
              <a:ext uri="{FF2B5EF4-FFF2-40B4-BE49-F238E27FC236}">
                <a16:creationId xmlns:a16="http://schemas.microsoft.com/office/drawing/2014/main" id="{B91D6239-C853-F4F0-3E43-4895C656121F}"/>
              </a:ext>
            </a:extLst>
          </p:cNvPr>
          <p:cNvSpPr txBox="1"/>
          <p:nvPr/>
        </p:nvSpPr>
        <p:spPr>
          <a:xfrm>
            <a:off x="3586321" y="1548225"/>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5400" dirty="0">
                <a:solidFill>
                  <a:schemeClr val="bg1"/>
                </a:solidFill>
              </a:rPr>
              <a:t>music/ Thursday</a:t>
            </a:r>
          </a:p>
        </p:txBody>
      </p:sp>
      <p:sp>
        <p:nvSpPr>
          <p:cNvPr id="24" name="TextBox 23">
            <a:extLst>
              <a:ext uri="{FF2B5EF4-FFF2-40B4-BE49-F238E27FC236}">
                <a16:creationId xmlns:a16="http://schemas.microsoft.com/office/drawing/2014/main" id="{7B69B80B-F6C7-D275-235C-71447675B60F}"/>
              </a:ext>
            </a:extLst>
          </p:cNvPr>
          <p:cNvSpPr txBox="1"/>
          <p:nvPr/>
        </p:nvSpPr>
        <p:spPr>
          <a:xfrm>
            <a:off x="3586321" y="1533757"/>
            <a:ext cx="4904126"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5400" dirty="0">
                <a:solidFill>
                  <a:schemeClr val="bg1"/>
                </a:solidFill>
              </a:rPr>
              <a:t>P.E./ Wednesday</a:t>
            </a:r>
          </a:p>
        </p:txBody>
      </p:sp>
      <p:sp>
        <p:nvSpPr>
          <p:cNvPr id="25" name="TextBox 24">
            <a:extLst>
              <a:ext uri="{FF2B5EF4-FFF2-40B4-BE49-F238E27FC236}">
                <a16:creationId xmlns:a16="http://schemas.microsoft.com/office/drawing/2014/main" id="{B8A1A05B-1D94-1465-C4CF-433D4C745A37}"/>
              </a:ext>
            </a:extLst>
          </p:cNvPr>
          <p:cNvSpPr txBox="1"/>
          <p:nvPr/>
        </p:nvSpPr>
        <p:spPr>
          <a:xfrm>
            <a:off x="3583335" y="1548225"/>
            <a:ext cx="4907112"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VN" sz="5400" dirty="0">
                <a:solidFill>
                  <a:schemeClr val="bg1"/>
                </a:solidFill>
              </a:rPr>
              <a:t>math/ Tuesday </a:t>
            </a:r>
          </a:p>
        </p:txBody>
      </p:sp>
      <p:pic>
        <p:nvPicPr>
          <p:cNvPr id="10" name="Picture 9" descr="Text&#10;&#10;Description automatically generated with low confidence">
            <a:extLst>
              <a:ext uri="{FF2B5EF4-FFF2-40B4-BE49-F238E27FC236}">
                <a16:creationId xmlns:a16="http://schemas.microsoft.com/office/drawing/2014/main" id="{BAEF0ED7-03C1-FFA1-CCA3-E7AFC8C77283}"/>
              </a:ext>
            </a:extLst>
          </p:cNvPr>
          <p:cNvPicPr>
            <a:picLocks noChangeAspect="1"/>
          </p:cNvPicPr>
          <p:nvPr/>
        </p:nvPicPr>
        <p:blipFill rotWithShape="1">
          <a:blip r:embed="rId3">
            <a:extLst>
              <a:ext uri="{28A0092B-C50C-407E-A947-70E740481C1C}">
                <a14:useLocalDpi xmlns:a14="http://schemas.microsoft.com/office/drawing/2010/main" val="0"/>
              </a:ext>
            </a:extLst>
          </a:blip>
          <a:srcRect r="69779"/>
          <a:stretch/>
        </p:blipFill>
        <p:spPr>
          <a:xfrm>
            <a:off x="0" y="2209023"/>
            <a:ext cx="1593448" cy="1647704"/>
          </a:xfrm>
          <a:prstGeom prst="rect">
            <a:avLst/>
          </a:prstGeom>
        </p:spPr>
      </p:pic>
      <p:sp>
        <p:nvSpPr>
          <p:cNvPr id="3" name="TextBox 2">
            <a:extLst>
              <a:ext uri="{FF2B5EF4-FFF2-40B4-BE49-F238E27FC236}">
                <a16:creationId xmlns:a16="http://schemas.microsoft.com/office/drawing/2014/main" id="{C6CF5420-BED3-5410-94FA-6345D4A808C6}"/>
              </a:ext>
            </a:extLst>
          </p:cNvPr>
          <p:cNvSpPr txBox="1"/>
          <p:nvPr/>
        </p:nvSpPr>
        <p:spPr>
          <a:xfrm>
            <a:off x="1729181" y="2642960"/>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VN" sz="4400" dirty="0">
                <a:solidFill>
                  <a:srgbClr val="C00000"/>
                </a:solidFill>
              </a:rPr>
              <a:t>When</a:t>
            </a:r>
            <a:r>
              <a:rPr lang="en-VN" sz="4400" dirty="0"/>
              <a:t> do you have………….?</a:t>
            </a:r>
          </a:p>
        </p:txBody>
      </p:sp>
      <p:sp>
        <p:nvSpPr>
          <p:cNvPr id="12" name="TextBox 11">
            <a:extLst>
              <a:ext uri="{FF2B5EF4-FFF2-40B4-BE49-F238E27FC236}">
                <a16:creationId xmlns:a16="http://schemas.microsoft.com/office/drawing/2014/main" id="{04D26F4B-3575-7634-2E28-D686279EB259}"/>
              </a:ext>
            </a:extLst>
          </p:cNvPr>
          <p:cNvSpPr txBox="1"/>
          <p:nvPr/>
        </p:nvSpPr>
        <p:spPr>
          <a:xfrm>
            <a:off x="1729180" y="2619585"/>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VN" sz="4400" dirty="0">
                <a:solidFill>
                  <a:srgbClr val="7030A0"/>
                </a:solidFill>
              </a:rPr>
              <a:t>When</a:t>
            </a:r>
            <a:r>
              <a:rPr lang="en-VN" sz="4400" dirty="0"/>
              <a:t> do you have </a:t>
            </a:r>
            <a:r>
              <a:rPr lang="en-VN" sz="4400" dirty="0">
                <a:solidFill>
                  <a:srgbClr val="C00000"/>
                </a:solidFill>
              </a:rPr>
              <a:t>English</a:t>
            </a:r>
            <a:r>
              <a:rPr lang="en-VN" sz="4400" dirty="0"/>
              <a:t>?</a:t>
            </a:r>
          </a:p>
        </p:txBody>
      </p:sp>
    </p:spTree>
    <p:extLst>
      <p:ext uri="{BB962C8B-B14F-4D97-AF65-F5344CB8AC3E}">
        <p14:creationId xmlns:p14="http://schemas.microsoft.com/office/powerpoint/2010/main" val="15464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xit" presetSubtype="4" fill="hold" grpId="0" nodeType="clickEffect">
                                  <p:stCondLst>
                                    <p:cond delay="0"/>
                                  </p:stCondLst>
                                  <p:childTnLst>
                                    <p:anim calcmode="lin" valueType="num">
                                      <p:cBhvr additive="base">
                                        <p:cTn id="22" dur="500"/>
                                        <p:tgtEl>
                                          <p:spTgt spid="12"/>
                                        </p:tgtEl>
                                        <p:attrNameLst>
                                          <p:attrName>ppt_y</p:attrName>
                                        </p:attrNameLst>
                                      </p:cBhvr>
                                      <p:tavLst>
                                        <p:tav tm="0">
                                          <p:val>
                                            <p:strVal val="#ppt_y"/>
                                          </p:val>
                                        </p:tav>
                                        <p:tav tm="100000">
                                          <p:val>
                                            <p:strVal val="#ppt_y+#ppt_h*1.125000"/>
                                          </p:val>
                                        </p:tav>
                                      </p:tavLst>
                                    </p:anim>
                                    <p:animEffect transition="out" filter="wipe(dow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8"/>
                                        </p:tgtEl>
                                        <p:attrNameLst>
                                          <p:attrName>ppt_y</p:attrName>
                                        </p:attrNameLst>
                                      </p:cBhvr>
                                      <p:tavLst>
                                        <p:tav tm="0">
                                          <p:val>
                                            <p:strVal val="#ppt_y"/>
                                          </p:val>
                                        </p:tav>
                                        <p:tav tm="100000">
                                          <p:val>
                                            <p:strVal val="#ppt_y+#ppt_h*1.125000"/>
                                          </p:val>
                                        </p:tav>
                                      </p:tavLst>
                                    </p:anim>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P spid="3" grpId="0"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8314" y="351502"/>
            <a:ext cx="8417399" cy="5970639"/>
          </a:xfrm>
          <a:prstGeom prst="rect">
            <a:avLst/>
          </a:prstGeom>
        </p:spPr>
      </p:pic>
      <p:sp>
        <p:nvSpPr>
          <p:cNvPr id="3" name="TextBox 2"/>
          <p:cNvSpPr txBox="1"/>
          <p:nvPr/>
        </p:nvSpPr>
        <p:spPr>
          <a:xfrm>
            <a:off x="3109501" y="2588899"/>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A1BF65C8-5E95-D647-D796-1BA908B76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4" y="445946"/>
            <a:ext cx="4991100" cy="711200"/>
          </a:xfrm>
          <a:prstGeom prst="rect">
            <a:avLst/>
          </a:prstGeom>
          <a:effectLst>
            <a:outerShdw blurRad="50800" dist="38100" dir="2700000" algn="tl" rotWithShape="0">
              <a:prstClr val="black">
                <a:alpha val="40000"/>
              </a:prstClr>
            </a:outerShdw>
          </a:effectLst>
        </p:spPr>
      </p:pic>
      <p:pic>
        <p:nvPicPr>
          <p:cNvPr id="8" name="Picture 7" descr="Text&#10;&#10;Description automatically generated">
            <a:extLst>
              <a:ext uri="{FF2B5EF4-FFF2-40B4-BE49-F238E27FC236}">
                <a16:creationId xmlns:a16="http://schemas.microsoft.com/office/drawing/2014/main" id="{1FD83155-4BCC-F21A-AE18-6A7F8BE4A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6" y="1747777"/>
            <a:ext cx="12048492" cy="3356658"/>
          </a:xfrm>
          <a:prstGeom prst="rect">
            <a:avLst/>
          </a:prstGeom>
        </p:spPr>
      </p:pic>
    </p:spTree>
    <p:extLst>
      <p:ext uri="{BB962C8B-B14F-4D97-AF65-F5344CB8AC3E}">
        <p14:creationId xmlns:p14="http://schemas.microsoft.com/office/powerpoint/2010/main" val="3227095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B8CA6A5-F456-4B14-5A7E-F8B917D54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7" y="2534855"/>
            <a:ext cx="12240891" cy="1782501"/>
          </a:xfrm>
          <a:prstGeom prst="rect">
            <a:avLst/>
          </a:prstGeom>
        </p:spPr>
      </p:pic>
      <p:sp>
        <p:nvSpPr>
          <p:cNvPr id="2" name="TextBox 1">
            <a:extLst>
              <a:ext uri="{FF2B5EF4-FFF2-40B4-BE49-F238E27FC236}">
                <a16:creationId xmlns:a16="http://schemas.microsoft.com/office/drawing/2014/main" id="{02967249-9E78-FDB2-E155-38520789E7F0}"/>
              </a:ext>
            </a:extLst>
          </p:cNvPr>
          <p:cNvSpPr txBox="1"/>
          <p:nvPr/>
        </p:nvSpPr>
        <p:spPr>
          <a:xfrm>
            <a:off x="7779895" y="3309078"/>
            <a:ext cx="1917513" cy="646331"/>
          </a:xfrm>
          <a:prstGeom prst="rect">
            <a:avLst/>
          </a:prstGeom>
          <a:noFill/>
        </p:spPr>
        <p:txBody>
          <a:bodyPr wrap="none" rtlCol="0">
            <a:spAutoFit/>
          </a:bodyPr>
          <a:lstStyle/>
          <a:p>
            <a:r>
              <a:rPr lang="en-VN" sz="3600" dirty="0">
                <a:solidFill>
                  <a:srgbClr val="FF0000"/>
                </a:solidFill>
              </a:rPr>
              <a:t>Monday</a:t>
            </a:r>
            <a:r>
              <a:rPr lang="en-US" sz="3600" dirty="0">
                <a:solidFill>
                  <a:srgbClr val="FF0000"/>
                </a:solidFill>
              </a:rPr>
              <a:t>s</a:t>
            </a:r>
            <a:endParaRPr lang="en-VN" sz="3600" dirty="0">
              <a:solidFill>
                <a:srgbClr val="FF0000"/>
              </a:solidFill>
            </a:endParaRPr>
          </a:p>
        </p:txBody>
      </p:sp>
    </p:spTree>
    <p:extLst>
      <p:ext uri="{BB962C8B-B14F-4D97-AF65-F5344CB8AC3E}">
        <p14:creationId xmlns:p14="http://schemas.microsoft.com/office/powerpoint/2010/main" val="22769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3082"/>
            <a:ext cx="8855072" cy="603755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D1BF676-2D44-5FB0-9B33-8BD1864FC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 y="2639027"/>
            <a:ext cx="12137192" cy="1574157"/>
          </a:xfrm>
          <a:prstGeom prst="rect">
            <a:avLst/>
          </a:prstGeom>
        </p:spPr>
      </p:pic>
      <p:sp>
        <p:nvSpPr>
          <p:cNvPr id="3" name="TextBox 2">
            <a:extLst>
              <a:ext uri="{FF2B5EF4-FFF2-40B4-BE49-F238E27FC236}">
                <a16:creationId xmlns:a16="http://schemas.microsoft.com/office/drawing/2014/main" id="{5ED91BA3-2AAB-727C-D091-EAAF619CB195}"/>
              </a:ext>
            </a:extLst>
          </p:cNvPr>
          <p:cNvSpPr txBox="1"/>
          <p:nvPr/>
        </p:nvSpPr>
        <p:spPr>
          <a:xfrm>
            <a:off x="8154648" y="2779774"/>
            <a:ext cx="1277914" cy="646331"/>
          </a:xfrm>
          <a:prstGeom prst="rect">
            <a:avLst/>
          </a:prstGeom>
          <a:noFill/>
        </p:spPr>
        <p:txBody>
          <a:bodyPr wrap="none" rtlCol="0">
            <a:spAutoFit/>
          </a:bodyPr>
          <a:lstStyle/>
          <a:p>
            <a:r>
              <a:rPr lang="en-VN" sz="3600" dirty="0">
                <a:solidFill>
                  <a:srgbClr val="FF0000"/>
                </a:solidFill>
              </a:rPr>
              <a:t>music</a:t>
            </a:r>
          </a:p>
        </p:txBody>
      </p:sp>
      <p:sp>
        <p:nvSpPr>
          <p:cNvPr id="5" name="TextBox 4">
            <a:extLst>
              <a:ext uri="{FF2B5EF4-FFF2-40B4-BE49-F238E27FC236}">
                <a16:creationId xmlns:a16="http://schemas.microsoft.com/office/drawing/2014/main" id="{F07E4E08-32A3-371D-E1D9-15A83D371F9E}"/>
              </a:ext>
            </a:extLst>
          </p:cNvPr>
          <p:cNvSpPr txBox="1"/>
          <p:nvPr/>
        </p:nvSpPr>
        <p:spPr>
          <a:xfrm>
            <a:off x="9432562" y="3496479"/>
            <a:ext cx="2541721" cy="646331"/>
          </a:xfrm>
          <a:prstGeom prst="rect">
            <a:avLst/>
          </a:prstGeom>
          <a:noFill/>
        </p:spPr>
        <p:txBody>
          <a:bodyPr wrap="none" rtlCol="0">
            <a:spAutoFit/>
          </a:bodyPr>
          <a:lstStyle/>
          <a:p>
            <a:r>
              <a:rPr lang="en-VN" sz="3600" dirty="0">
                <a:solidFill>
                  <a:srgbClr val="FF0000"/>
                </a:solidFill>
              </a:rPr>
              <a:t>Wednesday</a:t>
            </a:r>
            <a:r>
              <a:rPr lang="en-US" sz="3600" dirty="0">
                <a:solidFill>
                  <a:srgbClr val="FF0000"/>
                </a:solidFill>
              </a:rPr>
              <a:t>s</a:t>
            </a:r>
            <a:endParaRPr lang="en-VN" sz="3600" dirty="0">
              <a:solidFill>
                <a:srgbClr val="FF0000"/>
              </a:solidFill>
            </a:endParaRPr>
          </a:p>
        </p:txBody>
      </p:sp>
    </p:spTree>
    <p:extLst>
      <p:ext uri="{BB962C8B-B14F-4D97-AF65-F5344CB8AC3E}">
        <p14:creationId xmlns:p14="http://schemas.microsoft.com/office/powerpoint/2010/main" val="25130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EC070-EA5B-1B12-E0AD-E9E1B9F5B2F4}"/>
              </a:ext>
            </a:extLst>
          </p:cNvPr>
          <p:cNvSpPr txBox="1"/>
          <p:nvPr/>
        </p:nvSpPr>
        <p:spPr>
          <a:xfrm>
            <a:off x="162667" y="484321"/>
            <a:ext cx="2698175" cy="769441"/>
          </a:xfrm>
          <a:prstGeom prst="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VN" sz="4400" dirty="0"/>
              <a:t>Let’s draw!</a:t>
            </a:r>
          </a:p>
        </p:txBody>
      </p:sp>
      <p:pic>
        <p:nvPicPr>
          <p:cNvPr id="10" name="Picture 9" descr="Table&#10;&#10;Description automatically generated">
            <a:extLst>
              <a:ext uri="{FF2B5EF4-FFF2-40B4-BE49-F238E27FC236}">
                <a16:creationId xmlns:a16="http://schemas.microsoft.com/office/drawing/2014/main" id="{10632D5E-5782-27A9-AC34-D37778F0476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04135" y="484321"/>
            <a:ext cx="8525198" cy="5849491"/>
          </a:xfrm>
          <a:prstGeom prst="rect">
            <a:avLst/>
          </a:prstGeom>
        </p:spPr>
      </p:pic>
    </p:spTree>
    <p:extLst>
      <p:ext uri="{BB962C8B-B14F-4D97-AF65-F5344CB8AC3E}">
        <p14:creationId xmlns:p14="http://schemas.microsoft.com/office/powerpoint/2010/main" val="377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A8CE6-F48A-45D9-90F9-CD009C22DC16}"/>
              </a:ext>
            </a:extLst>
          </p:cNvPr>
          <p:cNvSpPr/>
          <p:nvPr/>
        </p:nvSpPr>
        <p:spPr>
          <a:xfrm>
            <a:off x="137697" y="441932"/>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32</a:t>
            </a:r>
          </a:p>
        </p:txBody>
      </p:sp>
      <p:pic>
        <p:nvPicPr>
          <p:cNvPr id="4" name="Picture 3" descr="A picture containing text, clipart&#10;&#10;Description automatically generated">
            <a:extLst>
              <a:ext uri="{FF2B5EF4-FFF2-40B4-BE49-F238E27FC236}">
                <a16:creationId xmlns:a16="http://schemas.microsoft.com/office/drawing/2014/main" id="{76926018-7A5D-B5AD-31BC-4865CA02B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97" y="1172460"/>
            <a:ext cx="6108700" cy="825500"/>
          </a:xfrm>
          <a:prstGeom prst="rect">
            <a:avLst/>
          </a:prstGeom>
          <a:effectLst>
            <a:outerShdw blurRad="50800" dist="38100" dir="5400000" algn="t" rotWithShape="0">
              <a:prstClr val="black">
                <a:alpha val="40000"/>
              </a:prstClr>
            </a:outerShdw>
          </a:effectLst>
        </p:spPr>
      </p:pic>
      <p:pic>
        <p:nvPicPr>
          <p:cNvPr id="6" name="Picture 5" descr="Diagram&#10;&#10;Description automatically generated">
            <a:extLst>
              <a:ext uri="{FF2B5EF4-FFF2-40B4-BE49-F238E27FC236}">
                <a16:creationId xmlns:a16="http://schemas.microsoft.com/office/drawing/2014/main" id="{014EC0EE-3780-461E-872C-963C9E91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78" y="2112668"/>
            <a:ext cx="11239500" cy="4152900"/>
          </a:xfrm>
          <a:prstGeom prst="rect">
            <a:avLst/>
          </a:prstGeom>
        </p:spPr>
      </p:pic>
      <p:sp>
        <p:nvSpPr>
          <p:cNvPr id="7" name="TextBox 6">
            <a:extLst>
              <a:ext uri="{FF2B5EF4-FFF2-40B4-BE49-F238E27FC236}">
                <a16:creationId xmlns:a16="http://schemas.microsoft.com/office/drawing/2014/main" id="{F76779BC-C5FC-32ED-1152-7A78A2D3DAA9}"/>
              </a:ext>
            </a:extLst>
          </p:cNvPr>
          <p:cNvSpPr txBox="1"/>
          <p:nvPr/>
        </p:nvSpPr>
        <p:spPr>
          <a:xfrm>
            <a:off x="9473784" y="5186597"/>
            <a:ext cx="1826141" cy="646331"/>
          </a:xfrm>
          <a:prstGeom prst="rect">
            <a:avLst/>
          </a:prstGeom>
          <a:noFill/>
        </p:spPr>
        <p:txBody>
          <a:bodyPr wrap="none" rtlCol="0">
            <a:spAutoFit/>
          </a:bodyPr>
          <a:lstStyle/>
          <a:p>
            <a:r>
              <a:rPr lang="en-VN" sz="3600" dirty="0">
                <a:solidFill>
                  <a:srgbClr val="FF0000"/>
                </a:solidFill>
              </a:rPr>
              <a:t>Saturday</a:t>
            </a:r>
          </a:p>
        </p:txBody>
      </p:sp>
    </p:spTree>
    <p:extLst>
      <p:ext uri="{BB962C8B-B14F-4D97-AF65-F5344CB8AC3E}">
        <p14:creationId xmlns:p14="http://schemas.microsoft.com/office/powerpoint/2010/main" val="19176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E38572D-DC20-F2AB-2BCC-4D6506018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5" y="1199213"/>
            <a:ext cx="12089774" cy="4467069"/>
          </a:xfrm>
          <a:prstGeom prst="rect">
            <a:avLst/>
          </a:prstGeom>
        </p:spPr>
      </p:pic>
      <p:sp>
        <p:nvSpPr>
          <p:cNvPr id="4" name="TextBox 3">
            <a:extLst>
              <a:ext uri="{FF2B5EF4-FFF2-40B4-BE49-F238E27FC236}">
                <a16:creationId xmlns:a16="http://schemas.microsoft.com/office/drawing/2014/main" id="{6972FACF-5D89-8AC0-42D9-C60AAFA5BEF0}"/>
              </a:ext>
            </a:extLst>
          </p:cNvPr>
          <p:cNvSpPr txBox="1"/>
          <p:nvPr/>
        </p:nvSpPr>
        <p:spPr>
          <a:xfrm>
            <a:off x="9953469" y="2218545"/>
            <a:ext cx="1695977" cy="646331"/>
          </a:xfrm>
          <a:prstGeom prst="rect">
            <a:avLst/>
          </a:prstGeom>
          <a:noFill/>
        </p:spPr>
        <p:txBody>
          <a:bodyPr wrap="none" rtlCol="0">
            <a:spAutoFit/>
          </a:bodyPr>
          <a:lstStyle/>
          <a:p>
            <a:r>
              <a:rPr lang="en-VN" sz="3600" dirty="0">
                <a:solidFill>
                  <a:srgbClr val="FF0000"/>
                </a:solidFill>
              </a:rPr>
              <a:t>Tuesday</a:t>
            </a:r>
          </a:p>
        </p:txBody>
      </p:sp>
      <p:sp>
        <p:nvSpPr>
          <p:cNvPr id="5" name="TextBox 4">
            <a:extLst>
              <a:ext uri="{FF2B5EF4-FFF2-40B4-BE49-F238E27FC236}">
                <a16:creationId xmlns:a16="http://schemas.microsoft.com/office/drawing/2014/main" id="{46318E8A-2D5D-582E-C7E7-E575E8B2A02A}"/>
              </a:ext>
            </a:extLst>
          </p:cNvPr>
          <p:cNvSpPr txBox="1"/>
          <p:nvPr/>
        </p:nvSpPr>
        <p:spPr>
          <a:xfrm>
            <a:off x="10316187" y="4622610"/>
            <a:ext cx="1334020" cy="646331"/>
          </a:xfrm>
          <a:prstGeom prst="rect">
            <a:avLst/>
          </a:prstGeom>
          <a:noFill/>
        </p:spPr>
        <p:txBody>
          <a:bodyPr wrap="none" rtlCol="0">
            <a:spAutoFit/>
          </a:bodyPr>
          <a:lstStyle/>
          <a:p>
            <a:r>
              <a:rPr lang="en-US" sz="3600" dirty="0">
                <a:solidFill>
                  <a:srgbClr val="FF0000"/>
                </a:solidFill>
              </a:rPr>
              <a:t>Friday</a:t>
            </a:r>
            <a:endParaRPr lang="en-VN" sz="3200" dirty="0">
              <a:solidFill>
                <a:srgbClr val="FF0000"/>
              </a:solidFill>
            </a:endParaRPr>
          </a:p>
        </p:txBody>
      </p:sp>
    </p:spTree>
    <p:extLst>
      <p:ext uri="{BB962C8B-B14F-4D97-AF65-F5344CB8AC3E}">
        <p14:creationId xmlns:p14="http://schemas.microsoft.com/office/powerpoint/2010/main" val="18722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9B6C3DF-49AD-6EE1-E289-45E8B9175D82}"/>
              </a:ext>
            </a:extLst>
          </p:cNvPr>
          <p:cNvSpPr/>
          <p:nvPr/>
        </p:nvSpPr>
        <p:spPr>
          <a:xfrm>
            <a:off x="4062915" y="409036"/>
            <a:ext cx="3705858" cy="662474"/>
          </a:xfrm>
          <a:prstGeom prst="roundRect">
            <a:avLst/>
          </a:prstGeom>
          <a:solidFill>
            <a:srgbClr val="FFA6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cs typeface="APPLE CHANCERY" panose="03020702040506060504" pitchFamily="66" charset="-79"/>
              </a:rPr>
              <a:t>Let’s play!</a:t>
            </a:r>
            <a:endParaRPr lang="en-VN" sz="3600" b="1" dirty="0">
              <a:solidFill>
                <a:schemeClr val="bg1"/>
              </a:solidFill>
              <a:cs typeface="APPLE CHANCERY" panose="03020702040506060504" pitchFamily="66" charset="-79"/>
            </a:endParaRPr>
          </a:p>
        </p:txBody>
      </p:sp>
      <p:sp>
        <p:nvSpPr>
          <p:cNvPr id="4" name="TextBox 3">
            <a:hlinkClick r:id="rId2"/>
          </p:cNvPr>
          <p:cNvSpPr txBox="1"/>
          <p:nvPr/>
        </p:nvSpPr>
        <p:spPr>
          <a:xfrm>
            <a:off x="8574833" y="886408"/>
            <a:ext cx="3032449"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a:t>
            </a:r>
          </a:p>
        </p:txBody>
      </p:sp>
      <p:sp>
        <p:nvSpPr>
          <p:cNvPr id="5" name="Rectangle 4">
            <a:extLst>
              <a:ext uri="{FF2B5EF4-FFF2-40B4-BE49-F238E27FC236}">
                <a16:creationId xmlns:a16="http://schemas.microsoft.com/office/drawing/2014/main" id="{D0C5364D-9A63-C65B-4647-665BD3734DA5}"/>
              </a:ext>
            </a:extLst>
          </p:cNvPr>
          <p:cNvSpPr/>
          <p:nvPr/>
        </p:nvSpPr>
        <p:spPr>
          <a:xfrm>
            <a:off x="90196" y="382556"/>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DHA App</a:t>
            </a:r>
          </a:p>
        </p:txBody>
      </p:sp>
      <p:pic>
        <p:nvPicPr>
          <p:cNvPr id="6" name="Picture 5"/>
          <p:cNvPicPr>
            <a:picLocks noChangeAspect="1"/>
          </p:cNvPicPr>
          <p:nvPr/>
        </p:nvPicPr>
        <p:blipFill>
          <a:blip r:embed="rId3"/>
          <a:stretch>
            <a:fillRect/>
          </a:stretch>
        </p:blipFill>
        <p:spPr>
          <a:xfrm>
            <a:off x="1958008" y="1702063"/>
            <a:ext cx="9749714" cy="4323786"/>
          </a:xfrm>
          <a:prstGeom prst="rect">
            <a:avLst/>
          </a:prstGeom>
        </p:spPr>
      </p:pic>
    </p:spTree>
    <p:extLst>
      <p:ext uri="{BB962C8B-B14F-4D97-AF65-F5344CB8AC3E}">
        <p14:creationId xmlns:p14="http://schemas.microsoft.com/office/powerpoint/2010/main" val="219043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3793"/>
            <a:ext cx="8809703" cy="600661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dirty="0">
                <a:solidFill>
                  <a:srgbClr val="0070C0"/>
                </a:solidFill>
              </a:rPr>
              <a:t>Monday, Tuesday, Wednesday, Thursday, Friday, Saturday, Sunday</a:t>
            </a:r>
            <a:endParaRPr lang="en-US" sz="3600" i="1" dirty="0">
              <a:solidFill>
                <a:srgbClr val="0070C0"/>
              </a:solidFill>
            </a:endParaRPr>
          </a:p>
        </p:txBody>
      </p:sp>
      <p:sp>
        <p:nvSpPr>
          <p:cNvPr id="6" name="Rectangle 5"/>
          <p:cNvSpPr/>
          <p:nvPr/>
        </p:nvSpPr>
        <p:spPr>
          <a:xfrm>
            <a:off x="5780317" y="1818408"/>
            <a:ext cx="603193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dirty="0">
                <a:solidFill>
                  <a:srgbClr val="0070C0"/>
                </a:solidFill>
              </a:rPr>
              <a:t>When do you have </a:t>
            </a:r>
            <a:r>
              <a:rPr lang="en-US" sz="3600" dirty="0">
                <a:solidFill>
                  <a:srgbClr val="FF0000"/>
                </a:solidFill>
              </a:rPr>
              <a:t>English</a:t>
            </a:r>
            <a:r>
              <a:rPr lang="en-US" sz="3600" dirty="0">
                <a:solidFill>
                  <a:srgbClr val="0070C0"/>
                </a:solidFill>
              </a:rPr>
              <a:t>?</a:t>
            </a:r>
            <a:br>
              <a:rPr lang="en-US" sz="3600" dirty="0">
                <a:solidFill>
                  <a:srgbClr val="00B050"/>
                </a:solidFill>
              </a:rPr>
            </a:br>
            <a:r>
              <a:rPr lang="en-US" sz="3600" dirty="0">
                <a:solidFill>
                  <a:srgbClr val="0070C0"/>
                </a:solidFill>
              </a:rPr>
              <a:t>- I have English on </a:t>
            </a:r>
            <a:r>
              <a:rPr lang="en-US" sz="3600" dirty="0">
                <a:solidFill>
                  <a:srgbClr val="FF0000"/>
                </a:solidFill>
              </a:rPr>
              <a:t>Wednesdays and Fridays</a:t>
            </a:r>
            <a:r>
              <a:rPr lang="en-US" sz="3600" dirty="0">
                <a:solidFill>
                  <a:srgbClr val="0070C0"/>
                </a:solidFill>
              </a:rPr>
              <a:t>.</a:t>
            </a:r>
            <a:endParaRPr lang="en-US" sz="6000" i="1" dirty="0">
              <a:solidFill>
                <a:srgbClr val="0070C0"/>
              </a:solidFill>
            </a:endParaRP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structures and make sentences using them. </a:t>
            </a:r>
          </a:p>
          <a:p>
            <a:pPr marL="571500" indent="-571500">
              <a:buFontTx/>
              <a:buChar char="-"/>
            </a:pPr>
            <a:r>
              <a:rPr lang="en-US" sz="3600" i="1" dirty="0">
                <a:solidFill>
                  <a:srgbClr val="0070C0"/>
                </a:solidFill>
              </a:rPr>
              <a:t>Do the exercises on page 32 WB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on page 24.</a:t>
            </a:r>
            <a:endParaRPr lang="en-US" sz="3600" i="1" dirty="0">
              <a:solidFill>
                <a:srgbClr val="FF0000"/>
              </a:solidFill>
            </a:endParaRPr>
          </a:p>
          <a:p>
            <a:pPr marL="571500" indent="-571500">
              <a:buFontTx/>
              <a:buChar char="-"/>
            </a:pPr>
            <a:r>
              <a:rPr lang="en-US" sz="3600" i="1" dirty="0">
                <a:solidFill>
                  <a:srgbClr val="0070C0"/>
                </a:solidFill>
              </a:rPr>
              <a:t>Prepare the next lesson (page 45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t>
            </a:r>
            <a:r>
              <a:rPr lang="en-US" sz="3600" b="1" i="1" dirty="0" err="1">
                <a:solidFill>
                  <a:srgbClr val="0070C0"/>
                </a:solidFill>
              </a:rPr>
              <a:t>Anh</a:t>
            </a:r>
            <a:r>
              <a:rPr lang="en-US" sz="3600" b="1" i="1" dirty="0">
                <a:solidFill>
                  <a:srgbClr val="0070C0"/>
                </a:solidFill>
              </a:rPr>
              <a:t> 3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165367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10064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4948"/>
            <a:ext cx="9232764" cy="6115349"/>
          </a:xfrm>
          <a:prstGeom prst="rect">
            <a:avLst/>
          </a:prstGeom>
        </p:spPr>
      </p:pic>
      <p:sp>
        <p:nvSpPr>
          <p:cNvPr id="6" name="Oval 5"/>
          <p:cNvSpPr/>
          <p:nvPr/>
        </p:nvSpPr>
        <p:spPr>
          <a:xfrm>
            <a:off x="1741496" y="807507"/>
            <a:ext cx="5336798" cy="513022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a:t>New words</a:t>
            </a:r>
          </a:p>
          <a:p>
            <a:pPr algn="ctr"/>
            <a:r>
              <a:rPr lang="en-US" sz="3600" dirty="0">
                <a:solidFill>
                  <a:schemeClr val="bg1"/>
                </a:solidFill>
              </a:rPr>
              <a:t>Monday </a:t>
            </a:r>
          </a:p>
          <a:p>
            <a:pPr algn="ctr"/>
            <a:r>
              <a:rPr lang="en-US" sz="3600" dirty="0">
                <a:solidFill>
                  <a:schemeClr val="bg1"/>
                </a:solidFill>
              </a:rPr>
              <a:t>Tuesday Wednesday Thursday </a:t>
            </a:r>
          </a:p>
          <a:p>
            <a:pPr algn="ctr"/>
            <a:r>
              <a:rPr lang="en-US" sz="3600" dirty="0">
                <a:solidFill>
                  <a:schemeClr val="bg1"/>
                </a:solidFill>
              </a:rPr>
              <a:t>Friday </a:t>
            </a:r>
          </a:p>
          <a:p>
            <a:pPr algn="ctr"/>
            <a:r>
              <a:rPr lang="en-US" sz="3600" dirty="0">
                <a:solidFill>
                  <a:schemeClr val="bg1"/>
                </a:solidFill>
              </a:rPr>
              <a:t>Saturday </a:t>
            </a:r>
          </a:p>
          <a:p>
            <a:pPr algn="ctr"/>
            <a:r>
              <a:rPr lang="en-US" sz="3600" dirty="0">
                <a:solidFill>
                  <a:schemeClr val="bg1"/>
                </a:solidFill>
              </a:rPr>
              <a:t>Sunday</a:t>
            </a:r>
            <a:endParaRPr lang="en-US" b="1" i="1" dirty="0">
              <a:solidFill>
                <a:schemeClr val="bg1"/>
              </a:solidFill>
            </a:endParaRPr>
          </a:p>
        </p:txBody>
      </p:sp>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9964" y="359127"/>
            <a:ext cx="8981392" cy="5987594"/>
          </a:xfrm>
          <a:prstGeom prst="rect">
            <a:avLst/>
          </a:prstGeom>
        </p:spPr>
      </p:pic>
      <p:sp>
        <p:nvSpPr>
          <p:cNvPr id="3" name="TextBox 2"/>
          <p:cNvSpPr txBox="1"/>
          <p:nvPr/>
        </p:nvSpPr>
        <p:spPr>
          <a:xfrm>
            <a:off x="4557150" y="3859166"/>
            <a:ext cx="3937920" cy="861774"/>
          </a:xfrm>
          <a:prstGeom prst="rect">
            <a:avLst/>
          </a:prstGeom>
          <a:noFill/>
        </p:spPr>
        <p:txBody>
          <a:bodyPr wrap="square" rtlCol="0">
            <a:spAutoFit/>
          </a:bodyPr>
          <a:lstStyle/>
          <a:p>
            <a:pPr algn="ctr"/>
            <a:r>
              <a:rPr lang="en-US" sz="4800" dirty="0">
                <a:solidFill>
                  <a:schemeClr val="bg1"/>
                </a:solidFill>
              </a:rPr>
              <a:t>Presentation</a:t>
            </a:r>
          </a:p>
        </p:txBody>
      </p:sp>
    </p:spTree>
    <p:extLst>
      <p:ext uri="{BB962C8B-B14F-4D97-AF65-F5344CB8AC3E}">
        <p14:creationId xmlns:p14="http://schemas.microsoft.com/office/powerpoint/2010/main" val="194498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D2-TRACK 13.mp3" descr="CD2-TRACK 13.mp3">
            <a:hlinkClick r:id="" action="ppaction://media"/>
            <a:extLst>
              <a:ext uri="{FF2B5EF4-FFF2-40B4-BE49-F238E27FC236}">
                <a16:creationId xmlns:a16="http://schemas.microsoft.com/office/drawing/2014/main" id="{50468F19-6D29-3482-A91F-A9F484433E9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270500" y="227662"/>
            <a:ext cx="812800" cy="812800"/>
          </a:xfrm>
          <a:prstGeom prst="rect">
            <a:avLst/>
          </a:prstGeom>
        </p:spPr>
      </p:pic>
      <p:sp>
        <p:nvSpPr>
          <p:cNvPr id="17" name="TextBox 16"/>
          <p:cNvSpPr txBox="1"/>
          <p:nvPr/>
        </p:nvSpPr>
        <p:spPr>
          <a:xfrm>
            <a:off x="7882698" y="560990"/>
            <a:ext cx="4124138" cy="369332"/>
          </a:xfrm>
          <a:prstGeom prst="rect">
            <a:avLst/>
          </a:prstGeom>
          <a:noFill/>
        </p:spPr>
        <p:txBody>
          <a:bodyPr wrap="square" rtlCol="0">
            <a:spAutoFit/>
          </a:bodyPr>
          <a:lstStyle/>
          <a:p>
            <a:r>
              <a:rPr lang="en-US" i="1" dirty="0">
                <a:solidFill>
                  <a:srgbClr val="FF0000"/>
                </a:solidFill>
              </a:rPr>
              <a:t>Listen and point.</a:t>
            </a:r>
          </a:p>
        </p:txBody>
      </p:sp>
      <p:sp>
        <p:nvSpPr>
          <p:cNvPr id="10" name="TextBox 9">
            <a:extLst>
              <a:ext uri="{FF2B5EF4-FFF2-40B4-BE49-F238E27FC236}">
                <a16:creationId xmlns:a16="http://schemas.microsoft.com/office/drawing/2014/main" id="{63084E8B-C871-5EA4-E5B4-7FD0E094BEC7}"/>
              </a:ext>
            </a:extLst>
          </p:cNvPr>
          <p:cNvSpPr txBox="1"/>
          <p:nvPr/>
        </p:nvSpPr>
        <p:spPr>
          <a:xfrm>
            <a:off x="7401867" y="945212"/>
            <a:ext cx="3628398" cy="369332"/>
          </a:xfrm>
          <a:prstGeom prst="rect">
            <a:avLst/>
          </a:prstGeom>
          <a:noFill/>
        </p:spPr>
        <p:txBody>
          <a:bodyPr wrap="square" rtlCol="0">
            <a:spAutoFit/>
          </a:bodyPr>
          <a:lstStyle/>
          <a:p>
            <a:r>
              <a:rPr lang="en-US" i="1" dirty="0">
                <a:solidFill>
                  <a:srgbClr val="FF0000"/>
                </a:solidFill>
              </a:rPr>
              <a:t>Click each icon to hear the sound.</a:t>
            </a:r>
          </a:p>
        </p:txBody>
      </p:sp>
      <p:pic>
        <p:nvPicPr>
          <p:cNvPr id="3" name="Picture 2">
            <a:extLst>
              <a:ext uri="{FF2B5EF4-FFF2-40B4-BE49-F238E27FC236}">
                <a16:creationId xmlns:a16="http://schemas.microsoft.com/office/drawing/2014/main" id="{2D34EB9E-DDD4-05C9-C356-76D3BA42EA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22912"/>
            <a:ext cx="6083300" cy="622300"/>
          </a:xfrm>
          <a:prstGeom prst="rect">
            <a:avLst/>
          </a:prstGeom>
          <a:effectLst>
            <a:outerShdw blurRad="50800" dist="38100" dir="2700000" algn="tl" rotWithShape="0">
              <a:prstClr val="black">
                <a:alpha val="40000"/>
              </a:prstClr>
            </a:outerShdw>
          </a:effectLst>
        </p:spPr>
      </p:pic>
      <p:pic>
        <p:nvPicPr>
          <p:cNvPr id="7" name="Picture 6" descr="A screenshot of a computer&#10;&#10;Description automatically generated with low confidence">
            <a:extLst>
              <a:ext uri="{FF2B5EF4-FFF2-40B4-BE49-F238E27FC236}">
                <a16:creationId xmlns:a16="http://schemas.microsoft.com/office/drawing/2014/main" id="{C4A99A2F-236F-A5B5-AEA1-6568D265F2D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1300" y="2305050"/>
            <a:ext cx="11709400" cy="2247900"/>
          </a:xfrm>
          <a:prstGeom prst="rect">
            <a:avLst/>
          </a:prstGeom>
        </p:spPr>
      </p:pic>
      <p:pic>
        <p:nvPicPr>
          <p:cNvPr id="2" name="friday">
            <a:hlinkClick r:id="" action="ppaction://media"/>
            <a:extLst>
              <a:ext uri="{FF2B5EF4-FFF2-40B4-BE49-F238E27FC236}">
                <a16:creationId xmlns:a16="http://schemas.microsoft.com/office/drawing/2014/main" id="{67ACECDD-0ED2-643E-7E64-59028230E5AC}"/>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552506" y="4552950"/>
            <a:ext cx="487363" cy="487363"/>
          </a:xfrm>
          <a:prstGeom prst="rect">
            <a:avLst/>
          </a:prstGeom>
        </p:spPr>
      </p:pic>
      <p:pic>
        <p:nvPicPr>
          <p:cNvPr id="4" name="monday">
            <a:hlinkClick r:id="" action="ppaction://media"/>
            <a:extLst>
              <a:ext uri="{FF2B5EF4-FFF2-40B4-BE49-F238E27FC236}">
                <a16:creationId xmlns:a16="http://schemas.microsoft.com/office/drawing/2014/main" id="{D4DC7CA0-1FBC-FBE1-4FE6-0E1543AC0CA3}"/>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984558" y="4552950"/>
            <a:ext cx="487363" cy="487363"/>
          </a:xfrm>
          <a:prstGeom prst="rect">
            <a:avLst/>
          </a:prstGeom>
        </p:spPr>
      </p:pic>
      <p:pic>
        <p:nvPicPr>
          <p:cNvPr id="6" name="saturday">
            <a:hlinkClick r:id="" action="ppaction://media"/>
            <a:extLst>
              <a:ext uri="{FF2B5EF4-FFF2-40B4-BE49-F238E27FC236}">
                <a16:creationId xmlns:a16="http://schemas.microsoft.com/office/drawing/2014/main" id="{0DF7EDA2-B3F7-67A6-863C-EB00BED8F339}"/>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9371473" y="4552950"/>
            <a:ext cx="487363" cy="487363"/>
          </a:xfrm>
          <a:prstGeom prst="rect">
            <a:avLst/>
          </a:prstGeom>
        </p:spPr>
      </p:pic>
      <p:pic>
        <p:nvPicPr>
          <p:cNvPr id="8" name="sunday">
            <a:hlinkClick r:id="" action="ppaction://media"/>
            <a:extLst>
              <a:ext uri="{FF2B5EF4-FFF2-40B4-BE49-F238E27FC236}">
                <a16:creationId xmlns:a16="http://schemas.microsoft.com/office/drawing/2014/main" id="{618E7C3E-8BD7-B6E2-6D55-5509DF731893}"/>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0963760" y="4550492"/>
            <a:ext cx="487363" cy="487363"/>
          </a:xfrm>
          <a:prstGeom prst="rect">
            <a:avLst/>
          </a:prstGeom>
        </p:spPr>
      </p:pic>
      <p:pic>
        <p:nvPicPr>
          <p:cNvPr id="9" name="thurday">
            <a:hlinkClick r:id="" action="ppaction://media"/>
            <a:extLst>
              <a:ext uri="{FF2B5EF4-FFF2-40B4-BE49-F238E27FC236}">
                <a16:creationId xmlns:a16="http://schemas.microsoft.com/office/drawing/2014/main" id="{E875C7EB-72A0-BCBC-8879-21C1C6942ACC}"/>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5960219" y="4550490"/>
            <a:ext cx="487363" cy="487363"/>
          </a:xfrm>
          <a:prstGeom prst="rect">
            <a:avLst/>
          </a:prstGeom>
        </p:spPr>
      </p:pic>
      <p:pic>
        <p:nvPicPr>
          <p:cNvPr id="11" name="tuesday">
            <a:hlinkClick r:id="" action="ppaction://media"/>
            <a:extLst>
              <a:ext uri="{FF2B5EF4-FFF2-40B4-BE49-F238E27FC236}">
                <a16:creationId xmlns:a16="http://schemas.microsoft.com/office/drawing/2014/main" id="{03154FEC-2413-7949-A2D8-3C3987DF8E17}"/>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2635691" y="4550492"/>
            <a:ext cx="487363" cy="487363"/>
          </a:xfrm>
          <a:prstGeom prst="rect">
            <a:avLst/>
          </a:prstGeom>
        </p:spPr>
      </p:pic>
      <p:pic>
        <p:nvPicPr>
          <p:cNvPr id="12" name="wednesday">
            <a:hlinkClick r:id="" action="ppaction://media"/>
            <a:extLst>
              <a:ext uri="{FF2B5EF4-FFF2-40B4-BE49-F238E27FC236}">
                <a16:creationId xmlns:a16="http://schemas.microsoft.com/office/drawing/2014/main" id="{EC964893-D004-AF21-00E0-54DEA3BB34D4}"/>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4395813" y="4550491"/>
            <a:ext cx="487363" cy="487363"/>
          </a:xfrm>
          <a:prstGeom prst="rect">
            <a:avLst/>
          </a:prstGeom>
        </p:spPr>
      </p:pic>
    </p:spTree>
    <p:extLst>
      <p:ext uri="{BB962C8B-B14F-4D97-AF65-F5344CB8AC3E}">
        <p14:creationId xmlns:p14="http://schemas.microsoft.com/office/powerpoint/2010/main" val="417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4"/>
                </p:tgtEl>
              </p:cMediaNode>
            </p:audio>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audio>
              <p:cMediaNode vol="80000">
                <p:cTn id="13" fill="hold" display="0">
                  <p:stCondLst>
                    <p:cond delay="indefinite"/>
                  </p:stCondLst>
                  <p:endCondLst>
                    <p:cond evt="onStopAudio" delay="0">
                      <p:tgtEl>
                        <p:sldTgt/>
                      </p:tgtEl>
                    </p:cond>
                  </p:endCondLst>
                </p:cTn>
                <p:tgtEl>
                  <p:spTgt spid="11"/>
                </p:tgtEl>
              </p:cMediaNode>
            </p:audio>
            <p:audio>
              <p:cMediaNode vol="8000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00" fill="hold"/>
                                        <p:tgtEl>
                                          <p:spTgt spid="4"/>
                                        </p:tgtEl>
                                      </p:cBhvr>
                                    </p:cmd>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56" fill="hold"/>
                                        <p:tgtEl>
                                          <p:spTgt spid="11"/>
                                        </p:tgtEl>
                                      </p:cBhvr>
                                    </p:cmd>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896" fill="hold"/>
                                        <p:tgtEl>
                                          <p:spTgt spid="12"/>
                                        </p:tgtEl>
                                      </p:cBhvr>
                                    </p:cmd>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968" fill="hold"/>
                                        <p:tgtEl>
                                          <p:spTgt spid="9"/>
                                        </p:tgtEl>
                                      </p:cBhvr>
                                    </p:cmd>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232" fill="hold"/>
                                        <p:tgtEl>
                                          <p:spTgt spid="2"/>
                                        </p:tgtEl>
                                      </p:cBhvr>
                                    </p:cmd>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136" fill="hold"/>
                                        <p:tgtEl>
                                          <p:spTgt spid="6"/>
                                        </p:tgtEl>
                                      </p:cBhvr>
                                    </p:cmd>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136"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6944</TotalTime>
  <Words>595</Words>
  <Application>Microsoft Office PowerPoint</Application>
  <PresentationFormat>Widescreen</PresentationFormat>
  <Paragraphs>169</Paragraphs>
  <Slides>49</Slides>
  <Notes>12</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Caveat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Days of the Week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Hien Kim</cp:lastModifiedBy>
  <cp:revision>148</cp:revision>
  <dcterms:created xsi:type="dcterms:W3CDTF">2020-12-08T03:17:05Z</dcterms:created>
  <dcterms:modified xsi:type="dcterms:W3CDTF">2023-08-10T03:40:24Z</dcterms:modified>
</cp:coreProperties>
</file>