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7" r:id="rId3"/>
    <p:sldId id="258" r:id="rId4"/>
    <p:sldId id="269" r:id="rId5"/>
    <p:sldId id="271" r:id="rId6"/>
    <p:sldId id="273" r:id="rId7"/>
    <p:sldId id="283" r:id="rId8"/>
    <p:sldId id="285" r:id="rId9"/>
    <p:sldId id="279" r:id="rId10"/>
    <p:sldId id="281" r:id="rId11"/>
    <p:sldId id="288" r:id="rId12"/>
    <p:sldId id="290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525"/>
    <a:srgbClr val="E23F2E"/>
    <a:srgbClr val="FF3300"/>
    <a:srgbClr val="FF7C80"/>
    <a:srgbClr val="009900"/>
    <a:srgbClr val="90DDF9"/>
    <a:srgbClr val="AC0438"/>
    <a:srgbClr val="9F1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F8AC-9C41-43D2-BBB6-DC358F226D0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C494D-F959-4386-980D-063E14C0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6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2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9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5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2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8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7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6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7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0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3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24DF-16CB-440C-BC23-5472DE4F49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him Hoạt Hình Dễ Thương Trẻ Em Ngày Thiết Kế Nền, Hoạt Hình, Màu Sắc, Ly  Hình nền Vector để tải xuống miễn phí">
            <a:extLst>
              <a:ext uri="{FF2B5EF4-FFF2-40B4-BE49-F238E27FC236}">
                <a16:creationId xmlns:a16="http://schemas.microsoft.com/office/drawing/2014/main" id="{5D145F06-52DE-436F-A0C6-CE925A94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18DCE1C-C07B-4EE3-AA12-EB93CE99A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859" y="484587"/>
            <a:ext cx="5044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TRƯỜNG TIỂU HỌC BỒ ĐỀ</a:t>
            </a:r>
            <a:endParaRPr lang="en-GB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D689C0-13D7-4567-90B2-80FBD39B49FC}"/>
              </a:ext>
            </a:extLst>
          </p:cNvPr>
          <p:cNvSpPr txBox="1"/>
          <p:nvPr/>
        </p:nvSpPr>
        <p:spPr>
          <a:xfrm>
            <a:off x="3865418" y="1787236"/>
            <a:ext cx="61098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MĨ THUẬT 2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408616-15D9-44E5-95CD-C54ECFEFE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29" y="348728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36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4987637" y="193963"/>
            <a:ext cx="5735782" cy="104739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THỰC HÀNH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0F08E6-A0AD-4975-9FF2-499055F30D2C}"/>
              </a:ext>
            </a:extLst>
          </p:cNvPr>
          <p:cNvSpPr txBox="1"/>
          <p:nvPr/>
        </p:nvSpPr>
        <p:spPr>
          <a:xfrm>
            <a:off x="1579419" y="3091980"/>
            <a:ext cx="1008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bức</a:t>
            </a:r>
            <a:r>
              <a:rPr lang="en-US" sz="3600" dirty="0"/>
              <a:t> </a:t>
            </a:r>
            <a:r>
              <a:rPr lang="en-US" sz="3600" dirty="0" err="1"/>
              <a:t>tranh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cổng</a:t>
            </a:r>
            <a:r>
              <a:rPr lang="en-US" sz="3600" dirty="0"/>
              <a:t> </a:t>
            </a:r>
            <a:r>
              <a:rPr lang="en-US" sz="3600" dirty="0" err="1"/>
              <a:t>trường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ý </a:t>
            </a:r>
            <a:r>
              <a:rPr lang="en-US" sz="3600" dirty="0" err="1"/>
              <a:t>thích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611A88-9B6F-4CFE-A4D6-48A10B394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54" y="119135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61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18" y="0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4449038" y="170424"/>
            <a:ext cx="7008672" cy="133972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8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PHÂN TÍCH- ĐÁNH GIÁ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DEEE07-AF2E-4726-8776-3FA2D5003164}"/>
              </a:ext>
            </a:extLst>
          </p:cNvPr>
          <p:cNvSpPr txBox="1"/>
          <p:nvPr/>
        </p:nvSpPr>
        <p:spPr>
          <a:xfrm>
            <a:off x="6622473" y="170424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18CAD7-40AA-4933-B355-86B27A69EA8B}"/>
              </a:ext>
            </a:extLst>
          </p:cNvPr>
          <p:cNvSpPr txBox="1"/>
          <p:nvPr/>
        </p:nvSpPr>
        <p:spPr>
          <a:xfrm>
            <a:off x="2106755" y="2826327"/>
            <a:ext cx="9073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mình</a:t>
            </a:r>
            <a:endParaRPr lang="en-US" sz="2400" dirty="0">
              <a:latin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dáng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</a:rPr>
              <a:t>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8E698F-13D6-4783-981D-ED070F3CD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75" y="224037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44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" y="59657"/>
            <a:ext cx="12192000" cy="70519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4449038" y="170424"/>
            <a:ext cx="7008672" cy="133972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8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VẬN DỤNG- PHÁT TRIỂN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DEEE07-AF2E-4726-8776-3FA2D5003164}"/>
              </a:ext>
            </a:extLst>
          </p:cNvPr>
          <p:cNvSpPr txBox="1"/>
          <p:nvPr/>
        </p:nvSpPr>
        <p:spPr>
          <a:xfrm>
            <a:off x="6622473" y="170424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F17334-64C4-4607-AB5A-775FA36172D8}"/>
              </a:ext>
            </a:extLst>
          </p:cNvPr>
          <p:cNvSpPr/>
          <p:nvPr/>
        </p:nvSpPr>
        <p:spPr>
          <a:xfrm>
            <a:off x="0" y="2046303"/>
            <a:ext cx="12192000" cy="5065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BEA608-FC8E-4730-A9DF-5F072E9EED2A}"/>
              </a:ext>
            </a:extLst>
          </p:cNvPr>
          <p:cNvSpPr txBox="1"/>
          <p:nvPr/>
        </p:nvSpPr>
        <p:spPr>
          <a:xfrm>
            <a:off x="1968209" y="2312829"/>
            <a:ext cx="907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tranh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813B37-01BD-4D86-B740-4E7595F2A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77" y="3041020"/>
            <a:ext cx="6793801" cy="32415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EC6C50-9AD4-4044-9217-4DD4BC96D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75" y="224037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16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2545" y="1706295"/>
            <a:ext cx="6800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CHÚC CÁC CON </a:t>
            </a:r>
          </a:p>
          <a:p>
            <a:pPr algn="ctr">
              <a:defRPr/>
            </a:pPr>
            <a:r>
              <a:rPr lang="en-US" sz="4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HOÀN THÀNH BÀI TỐT!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86379" y="2928796"/>
            <a:ext cx="692883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631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im Hoạt Hình Trẻ Em Màu Tươi Ngày Nền, Hoạt Hình, Nền Phim Hoạt Hình,  Holiday Nền Hình nền Vector để tải xuống miễn phí">
            <a:extLst>
              <a:ext uri="{FF2B5EF4-FFF2-40B4-BE49-F238E27FC236}">
                <a16:creationId xmlns:a16="http://schemas.microsoft.com/office/drawing/2014/main" id="{CE8A82DC-F16D-41D9-80C1-507BFE2DA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1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AC4D8C-BA2E-4911-BFDC-3706A1E8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455" y="1989226"/>
            <a:ext cx="97372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F63478-AFB0-4E60-9445-4FE448DFA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543" y="-152400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7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05510" y="2423551"/>
            <a:ext cx="7051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</a:rPr>
              <a:t>CHUẨN BỊ ĐỒ DÙNG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8813" y="3263107"/>
            <a:ext cx="3742243" cy="24776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3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233A4-5C4B-4D1B-8E66-EFB577ECC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84" y="129585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2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-166254" y="605871"/>
            <a:ext cx="5652654" cy="95596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YÊU CẦU CẦN ĐẠT</a:t>
            </a:r>
            <a:endParaRPr lang="en-US" sz="2800" b="1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61EFF-B1DC-460E-A1C3-011DF1883B14}"/>
              </a:ext>
            </a:extLst>
          </p:cNvPr>
          <p:cNvSpPr txBox="1"/>
          <p:nvPr/>
        </p:nvSpPr>
        <p:spPr>
          <a:xfrm>
            <a:off x="2022764" y="2618509"/>
            <a:ext cx="93795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chấp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trật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</a:rPr>
              <a:t>, an </a:t>
            </a:r>
            <a:r>
              <a:rPr lang="en-US" sz="2400" dirty="0" err="1">
                <a:latin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D33F4-45DA-4033-8FDB-72DEBC0E9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256" y="172720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5666508" y="-129754"/>
            <a:ext cx="4807527" cy="14472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KHÁM PHÁ</a:t>
            </a:r>
            <a:endParaRPr lang="en-US" sz="4000" b="1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E1697F-83D3-4CF1-A853-0652D720EF71}"/>
              </a:ext>
            </a:extLst>
          </p:cNvPr>
          <p:cNvSpPr/>
          <p:nvPr/>
        </p:nvSpPr>
        <p:spPr>
          <a:xfrm>
            <a:off x="460664" y="1092636"/>
            <a:ext cx="11270672" cy="5692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FAD74E-6EEB-4FC1-B16D-B9421403F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20" y="1092635"/>
            <a:ext cx="7163380" cy="55991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FA693B-1B84-4B14-AE48-DB6966956AC1}"/>
              </a:ext>
            </a:extLst>
          </p:cNvPr>
          <p:cNvSpPr txBox="1"/>
          <p:nvPr/>
        </p:nvSpPr>
        <p:spPr>
          <a:xfrm>
            <a:off x="983673" y="2165290"/>
            <a:ext cx="404494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-Khi </a:t>
            </a:r>
            <a:r>
              <a:rPr 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</a:rPr>
              <a:t> ai ở </a:t>
            </a:r>
            <a:r>
              <a:rPr lang="en-US" sz="2400" dirty="0" err="1">
                <a:latin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dáng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5124" name="Picture 4" descr="Pin on Mắt mí">
            <a:extLst>
              <a:ext uri="{FF2B5EF4-FFF2-40B4-BE49-F238E27FC236}">
                <a16:creationId xmlns:a16="http://schemas.microsoft.com/office/drawing/2014/main" id="{97525E4B-0CC4-4D16-A85B-6421B1D11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" y="1039307"/>
            <a:ext cx="1179312" cy="117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B64986-D9FE-400A-9A64-DA4EEEED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289" y="-12895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7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1510146" y="210879"/>
            <a:ext cx="10557163" cy="14472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KIẾN TẠO KIẾN THỨC- KỸ NĂNG</a:t>
            </a:r>
          </a:p>
          <a:p>
            <a:pPr algn="ctr"/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Cách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tạo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hình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sản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phẩm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nhiều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người</a:t>
            </a:r>
            <a:endParaRPr lang="en-US" sz="2400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057A2912-5170-4F31-81FB-EC726285E5D4}"/>
              </a:ext>
            </a:extLst>
          </p:cNvPr>
          <p:cNvSpPr/>
          <p:nvPr/>
        </p:nvSpPr>
        <p:spPr>
          <a:xfrm>
            <a:off x="0" y="1869028"/>
            <a:ext cx="12192000" cy="5182936"/>
          </a:xfrm>
          <a:prstGeom prst="round1Rect">
            <a:avLst/>
          </a:prstGeom>
          <a:solidFill>
            <a:srgbClr val="E23F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40EE0F-B40A-4AA3-A7C1-9EBDD12E0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8" y="2822174"/>
            <a:ext cx="2855014" cy="2010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E6310D-1BB7-4B90-A118-2FA253039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88" y="2822173"/>
            <a:ext cx="2736587" cy="2010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C98697-933A-4432-83AA-4EDB8B8622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38" y="2822173"/>
            <a:ext cx="2579937" cy="2010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7894DF-DCC6-417C-A620-1F8C04BAA2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243" y="2822174"/>
            <a:ext cx="2736587" cy="2010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3721F1F-387E-45A6-815A-2557FF00270F}"/>
              </a:ext>
            </a:extLst>
          </p:cNvPr>
          <p:cNvSpPr txBox="1"/>
          <p:nvPr/>
        </p:nvSpPr>
        <p:spPr>
          <a:xfrm>
            <a:off x="247308" y="5043244"/>
            <a:ext cx="277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tròn</a:t>
            </a:r>
            <a:r>
              <a:rPr lang="en-US" b="1" dirty="0">
                <a:latin typeface="Times New Roman" panose="02020603050405020304" pitchFamily="18" charset="0"/>
              </a:rPr>
              <a:t> to, </a:t>
            </a:r>
            <a:r>
              <a:rPr lang="en-US" b="1" dirty="0" err="1">
                <a:latin typeface="Times New Roman" panose="02020603050405020304" pitchFamily="18" charset="0"/>
              </a:rPr>
              <a:t>nhỏ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khác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nhau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giấy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EBFCA0-882E-4659-9D56-822C4E4986D6}"/>
              </a:ext>
            </a:extLst>
          </p:cNvPr>
          <p:cNvSpPr txBox="1"/>
          <p:nvPr/>
        </p:nvSpPr>
        <p:spPr>
          <a:xfrm>
            <a:off x="3299604" y="5043244"/>
            <a:ext cx="282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</a:rPr>
              <a:t>Tưởng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tượng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dáng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tròn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D993CE-99FC-4F04-B153-3D7C6C6B89AC}"/>
              </a:ext>
            </a:extLst>
          </p:cNvPr>
          <p:cNvSpPr txBox="1"/>
          <p:nvPr/>
        </p:nvSpPr>
        <p:spPr>
          <a:xfrm>
            <a:off x="9188154" y="5007481"/>
            <a:ext cx="238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hoàn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thiện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phẩm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3A5D21-56F6-4A93-B70D-CAE197D83960}"/>
              </a:ext>
            </a:extLst>
          </p:cNvPr>
          <p:cNvSpPr txBox="1"/>
          <p:nvPr/>
        </p:nvSpPr>
        <p:spPr>
          <a:xfrm>
            <a:off x="6417138" y="5034089"/>
            <a:ext cx="2382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thêm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quang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cảnh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cổng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trường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9D323E-42C6-404A-B793-98CD5ED5FC33}"/>
              </a:ext>
            </a:extLst>
          </p:cNvPr>
          <p:cNvSpPr txBox="1"/>
          <p:nvPr/>
        </p:nvSpPr>
        <p:spPr>
          <a:xfrm>
            <a:off x="9712036" y="9005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93B937-D40C-457E-BEFE-B80113E76D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59" y="46762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0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061EFF-B1DC-460E-A1C3-011DF1883B14}"/>
              </a:ext>
            </a:extLst>
          </p:cNvPr>
          <p:cNvSpPr txBox="1"/>
          <p:nvPr/>
        </p:nvSpPr>
        <p:spPr>
          <a:xfrm>
            <a:off x="1059872" y="2230445"/>
            <a:ext cx="9379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tranh</a:t>
            </a:r>
            <a:endParaRPr lang="en-US" sz="4000" dirty="0">
              <a:latin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6EE705-D437-4CFF-B3E9-0A548779D879}"/>
              </a:ext>
            </a:extLst>
          </p:cNvPr>
          <p:cNvSpPr/>
          <p:nvPr/>
        </p:nvSpPr>
        <p:spPr>
          <a:xfrm>
            <a:off x="914400" y="568036"/>
            <a:ext cx="2937164" cy="11222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453D2-C34A-412B-95CD-0BEEF6AAF0C0}"/>
              </a:ext>
            </a:extLst>
          </p:cNvPr>
          <p:cNvSpPr txBox="1"/>
          <p:nvPr/>
        </p:nvSpPr>
        <p:spPr>
          <a:xfrm>
            <a:off x="1059872" y="744424"/>
            <a:ext cx="3193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GHI NHỚ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A2964-D051-487F-90A8-44895C39CE04}"/>
              </a:ext>
            </a:extLst>
          </p:cNvPr>
          <p:cNvSpPr txBox="1"/>
          <p:nvPr/>
        </p:nvSpPr>
        <p:spPr>
          <a:xfrm>
            <a:off x="1676399" y="3069718"/>
            <a:ext cx="8839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</a:rPr>
              <a:t> to, </a:t>
            </a:r>
            <a:r>
              <a:rPr 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</a:rPr>
              <a:t> -</a:t>
            </a:r>
            <a:r>
              <a:rPr lang="en-US" sz="2800" dirty="0" err="1">
                <a:latin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dáng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</a:rPr>
              <a:t>      -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cổng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</a:rPr>
              <a:t>-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7BF380-4786-4706-A2AA-EFF70C6913DA}"/>
              </a:ext>
            </a:extLst>
          </p:cNvPr>
          <p:cNvSpPr txBox="1"/>
          <p:nvPr/>
        </p:nvSpPr>
        <p:spPr>
          <a:xfrm>
            <a:off x="2050471" y="4321973"/>
            <a:ext cx="591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008610-5B86-47B2-80E9-F55148F65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99" y="204090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0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061EFF-B1DC-460E-A1C3-011DF1883B14}"/>
              </a:ext>
            </a:extLst>
          </p:cNvPr>
          <p:cNvSpPr txBox="1"/>
          <p:nvPr/>
        </p:nvSpPr>
        <p:spPr>
          <a:xfrm>
            <a:off x="1842655" y="3013501"/>
            <a:ext cx="10044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dáng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cảnh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diễn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tả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nhộn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nhịp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6EE705-D437-4CFF-B3E9-0A548779D879}"/>
              </a:ext>
            </a:extLst>
          </p:cNvPr>
          <p:cNvSpPr/>
          <p:nvPr/>
        </p:nvSpPr>
        <p:spPr>
          <a:xfrm>
            <a:off x="914400" y="568036"/>
            <a:ext cx="2937164" cy="11222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453D2-C34A-412B-95CD-0BEEF6AAF0C0}"/>
              </a:ext>
            </a:extLst>
          </p:cNvPr>
          <p:cNvSpPr txBox="1"/>
          <p:nvPr/>
        </p:nvSpPr>
        <p:spPr>
          <a:xfrm>
            <a:off x="1059872" y="744424"/>
            <a:ext cx="3193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3273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36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2813630" y="59657"/>
            <a:ext cx="8783781" cy="14033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BÀI THAM KHẢO</a:t>
            </a:r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057A2912-5170-4F31-81FB-EC726285E5D4}"/>
              </a:ext>
            </a:extLst>
          </p:cNvPr>
          <p:cNvSpPr/>
          <p:nvPr/>
        </p:nvSpPr>
        <p:spPr>
          <a:xfrm>
            <a:off x="1133128" y="1856510"/>
            <a:ext cx="10239666" cy="5182936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DCB122-7139-4628-80C5-F316DC513F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3277" r="5828" b="5803"/>
          <a:stretch/>
        </p:blipFill>
        <p:spPr>
          <a:xfrm>
            <a:off x="1795384" y="2032576"/>
            <a:ext cx="3616037" cy="2493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A78BA1-9F5F-497B-B366-E55D561A5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61" y="1984086"/>
            <a:ext cx="3789842" cy="25423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BBDF07-FF7F-4A1D-A8EE-7CB33EC183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67" y="4746564"/>
            <a:ext cx="3048648" cy="2111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8CD594-C2A8-4335-BB6A-50314703F2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56" y="4782815"/>
            <a:ext cx="3499405" cy="2111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CCB4C9-1636-4A20-8BDF-6314A8C81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28" y="34244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13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480</Words>
  <Application>Microsoft Office PowerPoint</Application>
  <PresentationFormat>Màn hình rộng</PresentationFormat>
  <Paragraphs>52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An Pham</cp:lastModifiedBy>
  <cp:revision>47</cp:revision>
  <dcterms:created xsi:type="dcterms:W3CDTF">2021-10-24T01:35:39Z</dcterms:created>
  <dcterms:modified xsi:type="dcterms:W3CDTF">2025-11-18T00:41:18Z</dcterms:modified>
</cp:coreProperties>
</file>