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6" r:id="rId2"/>
    <p:sldId id="259" r:id="rId3"/>
    <p:sldId id="265" r:id="rId4"/>
    <p:sldId id="327" r:id="rId5"/>
    <p:sldId id="329" r:id="rId6"/>
    <p:sldId id="330" r:id="rId7"/>
    <p:sldId id="323" r:id="rId8"/>
    <p:sldId id="32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ADA8-AE6C-4EC5-A70C-9CFBE163D340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91C89-47A2-4663-AF22-5A50C880B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1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5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B17-9C44-4E55-8081-616E2CD28949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9494-FC53-4D28-A5DB-67EE732E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D7B76-7653-5E0C-F9EA-53276D2C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0"/>
            <a:ext cx="121066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EC1F6-54D1-E303-3F56-D27B42E53525}"/>
              </a:ext>
            </a:extLst>
          </p:cNvPr>
          <p:cNvSpPr txBox="1"/>
          <p:nvPr/>
        </p:nvSpPr>
        <p:spPr>
          <a:xfrm>
            <a:off x="4567237" y="4257675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8249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76984B-6EFE-F1C3-3C95-7E7AD98FFF1E}"/>
              </a:ext>
            </a:extLst>
          </p:cNvPr>
          <p:cNvSpPr/>
          <p:nvPr/>
        </p:nvSpPr>
        <p:spPr>
          <a:xfrm>
            <a:off x="0" y="0"/>
            <a:ext cx="12192000" cy="668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667200" y="6172200"/>
            <a:ext cx="13526400" cy="6475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448471"/>
            <a:ext cx="10820400" cy="59610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35394" y="901409"/>
            <a:ext cx="65330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3600" dirty="0">
                <a:solidFill>
                  <a:srgbClr val="FF0000"/>
                </a:solidFill>
                <a:latin typeface="Livvic Bold Bold"/>
              </a:rPr>
              <a:t>HOẠT ĐỘNG 1: KHÁM PHÁ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865" y="303107"/>
            <a:ext cx="609870" cy="3826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201265" y="6026835"/>
            <a:ext cx="609870" cy="382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42181" y="556421"/>
            <a:ext cx="1764019" cy="2134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7350" y="4402411"/>
            <a:ext cx="2009152" cy="1815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78B96-CBF0-944F-524D-34E0E37C1562}"/>
              </a:ext>
            </a:extLst>
          </p:cNvPr>
          <p:cNvSpPr txBox="1"/>
          <p:nvPr/>
        </p:nvSpPr>
        <p:spPr>
          <a:xfrm>
            <a:off x="2396502" y="1374120"/>
            <a:ext cx="80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33E8E-D7F1-795D-0D07-B3160F2AA3E0}"/>
              </a:ext>
            </a:extLst>
          </p:cNvPr>
          <p:cNvSpPr txBox="1"/>
          <p:nvPr/>
        </p:nvSpPr>
        <p:spPr>
          <a:xfrm>
            <a:off x="1956324" y="2582117"/>
            <a:ext cx="8273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vi-VN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đó đẹp em phải làm như thế nào?</a:t>
            </a:r>
            <a:endParaRPr lang="en-US" sz="2800" kern="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ở T1 đẹp cần phải hoàn thành tiếp sản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227A0B-1DB8-C8DC-689D-88A10A8224C9}"/>
              </a:ext>
            </a:extLst>
          </p:cNvPr>
          <p:cNvSpPr/>
          <p:nvPr/>
        </p:nvSpPr>
        <p:spPr>
          <a:xfrm>
            <a:off x="-21558" y="0"/>
            <a:ext cx="1221355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68755" y="430988"/>
            <a:ext cx="1656551" cy="1514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4350" y="0"/>
            <a:ext cx="11129963" cy="6640666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3D628950-FAA3-E17D-7A4C-D3B8EAD31264}"/>
              </a:ext>
            </a:extLst>
          </p:cNvPr>
          <p:cNvSpPr txBox="1"/>
          <p:nvPr/>
        </p:nvSpPr>
        <p:spPr>
          <a:xfrm>
            <a:off x="451971" y="1455783"/>
            <a:ext cx="4744812" cy="94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3"/>
              </a:lnSpc>
            </a:pPr>
            <a:r>
              <a:rPr lang="en-US" sz="2800" dirty="0">
                <a:solidFill>
                  <a:srgbClr val="FF0000"/>
                </a:solidFill>
                <a:latin typeface="Livvic Bold Bold"/>
              </a:rPr>
              <a:t>HOẠT ĐỘNG 2 : </a:t>
            </a:r>
          </a:p>
          <a:p>
            <a:pPr algn="ctr">
              <a:lnSpc>
                <a:spcPts val="3933"/>
              </a:lnSpc>
            </a:pPr>
            <a:r>
              <a:rPr lang="en-US" sz="2400" dirty="0">
                <a:solidFill>
                  <a:srgbClr val="FF0000"/>
                </a:solidFill>
                <a:latin typeface="Livvic Bold Bold"/>
              </a:rPr>
              <a:t>KIẾN TẠO KIẾN THỨC KĨ NĂNG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18272" y="4623521"/>
            <a:ext cx="2788938" cy="2482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9D99DC-C49D-AFDC-618C-7E844BC7A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91" t="3169" r="5768" b="3169"/>
          <a:stretch/>
        </p:blipFill>
        <p:spPr>
          <a:xfrm>
            <a:off x="5195935" y="188308"/>
            <a:ext cx="6230812" cy="62096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1538957" y="-1755917"/>
            <a:ext cx="3907155" cy="35118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796564" y="1569309"/>
            <a:ext cx="3156583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596702" flipH="1">
            <a:off x="284024" y="3770022"/>
            <a:ext cx="1481153" cy="1395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69356" flipH="1">
            <a:off x="3569598" y="4804814"/>
            <a:ext cx="1552147" cy="14411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042ECA-DDED-1E2C-4E6F-B2DDC7320EDE}"/>
              </a:ext>
            </a:extLst>
          </p:cNvPr>
          <p:cNvSpPr txBox="1"/>
          <p:nvPr/>
        </p:nvSpPr>
        <p:spPr>
          <a:xfrm>
            <a:off x="1496675" y="2681164"/>
            <a:ext cx="3502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các bước tạo hình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86E1A-F855-43C2-E252-5FDA7DC2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7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21455-0979-F93B-4E79-CEDE6507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4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153A1-7E90-B6CF-2B0A-A784A99DDC3E}"/>
              </a:ext>
            </a:extLst>
          </p:cNvPr>
          <p:cNvSpPr txBox="1"/>
          <p:nvPr/>
        </p:nvSpPr>
        <p:spPr>
          <a:xfrm rot="214913">
            <a:off x="2421042" y="3309608"/>
            <a:ext cx="77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1212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7D7EC-97C6-C7C6-DE83-75909BC0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"/>
            <a:ext cx="12192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B7FCE-2E57-6C2D-AAAB-04AD678F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2192000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9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E1D92-8ECD-B9AE-E69D-2AD99B678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11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94</Words>
  <Application>Microsoft Office PowerPoint</Application>
  <PresentationFormat>Màn hình rộng</PresentationFormat>
  <Paragraphs>10</Paragraphs>
  <Slides>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4" baseType="lpstr">
      <vt:lpstr>Livvic Bold Bold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E7450</dc:creator>
  <cp:lastModifiedBy>An Pham</cp:lastModifiedBy>
  <cp:revision>30</cp:revision>
  <dcterms:created xsi:type="dcterms:W3CDTF">2020-08-08T04:52:30Z</dcterms:created>
  <dcterms:modified xsi:type="dcterms:W3CDTF">2025-11-18T00:45:34Z</dcterms:modified>
</cp:coreProperties>
</file>