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5" r:id="rId8"/>
    <p:sldId id="269" r:id="rId9"/>
    <p:sldId id="268" r:id="rId10"/>
    <p:sldId id="279" r:id="rId11"/>
    <p:sldId id="280" r:id="rId12"/>
    <p:sldId id="270" r:id="rId13"/>
    <p:sldId id="272" r:id="rId14"/>
    <p:sldId id="273" r:id="rId15"/>
  </p:sldIdLst>
  <p:sldSz cx="18288000" cy="10287000"/>
  <p:notesSz cx="6858000" cy="9144000"/>
  <p:embeddedFontLst>
    <p:embeddedFont>
      <p:font typeface="Bahnschrift Condensed" panose="020F0502020204030204" pitchFamily="34" charset="0"/>
      <p:regular r:id="rId16"/>
      <p:bold r:id="rId17"/>
    </p:embeddedFont>
    <p:embeddedFont>
      <p:font typeface="Livvic" pitchFamily="2" charset="77"/>
      <p:regular r:id="rId18"/>
      <p:bold r:id="rId19"/>
      <p:italic r:id="rId20"/>
      <p:boldItalic r:id="rId21"/>
    </p:embeddedFont>
    <p:embeddedFont>
      <p:font typeface="Livvic Bold" pitchFamily="2" charset="77"/>
      <p:regular r:id="rId22"/>
      <p:bold r:id="rId23"/>
    </p:embeddedFont>
    <p:embeddedFont>
      <p:font typeface="Livvic Bold Bold" pitchFamily="2" charset="77"/>
      <p:regular r:id="rId24"/>
      <p:bold r:id="rId25"/>
    </p:embeddedFont>
    <p:embeddedFont>
      <p:font typeface="Now" pitchFamily="2" charset="77"/>
      <p:regular r:id="rId26"/>
    </p:embeddedFont>
    <p:embeddedFont>
      <p:font typeface="Stadio Now Text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22" autoAdjust="0"/>
  </p:normalViewPr>
  <p:slideViewPr>
    <p:cSldViewPr>
      <p:cViewPr varScale="1">
        <p:scale>
          <a:sx n="75" d="100"/>
          <a:sy n="75" d="100"/>
        </p:scale>
        <p:origin x="45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44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6.m4a"/><Relationship Id="rId7" Type="http://schemas.openxmlformats.org/officeDocument/2006/relationships/image" Target="../media/image2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35.sv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4708">
            <a:off x="13145196" y="794407"/>
            <a:ext cx="4572590" cy="298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38200" y="5873168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2637">
            <a:off x="526262" y="466876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616466" y="5546707"/>
            <a:ext cx="6574012" cy="6286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Lớp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vi-VN" sz="4047" dirty="0">
                <a:solidFill>
                  <a:srgbClr val="697E73"/>
                </a:solidFill>
                <a:latin typeface="Bahnschrift Condensed" panose="020B0502040204020203" pitchFamily="34" charset="0"/>
              </a:rPr>
              <a:t>TRƯỜNG TIỂU HỌC BỒ ĐỀ</a:t>
            </a:r>
            <a:endParaRPr lang="en-US" sz="4047" dirty="0">
              <a:solidFill>
                <a:srgbClr val="697E73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66760">
            <a:off x="7031940" y="6913465"/>
            <a:ext cx="2831610" cy="2871088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924C7987-D966-4CD6-AB18-8B63CE87F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1"/>
    </mc:Choice>
    <mc:Fallback xmlns="">
      <p:transition spd="slow" advTm="1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5458" t="7894" r="15840" b="8754"/>
          <a:stretch/>
        </p:blipFill>
        <p:spPr>
          <a:xfrm>
            <a:off x="9482059" y="3238500"/>
            <a:ext cx="7915678" cy="5398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2374" t="24432" r="2932" b="20133"/>
          <a:stretch/>
        </p:blipFill>
        <p:spPr>
          <a:xfrm rot="21131383">
            <a:off x="502550" y="3238500"/>
            <a:ext cx="7831229" cy="5463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C900494D-A4B0-4E86-B90E-10074ACB7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658" t="28346" r="52165" b="21260"/>
          <a:stretch/>
        </p:blipFill>
        <p:spPr>
          <a:xfrm rot="20775865">
            <a:off x="888435" y="3248968"/>
            <a:ext cx="7786855" cy="4885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1519" t="28257" r="3271" b="21275"/>
          <a:stretch/>
        </p:blipFill>
        <p:spPr>
          <a:xfrm>
            <a:off x="9713785" y="3390900"/>
            <a:ext cx="8130171" cy="5104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A1DA6D4-A62D-484F-B496-B51788F00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4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4346687"/>
            <a:ext cx="8810462" cy="2632206"/>
            <a:chOff x="0" y="0"/>
            <a:chExt cx="11747283" cy="3509607"/>
          </a:xfrm>
        </p:grpSpPr>
        <p:sp>
          <p:nvSpPr>
            <p:cNvPr id="9" name="TextBox 9"/>
            <p:cNvSpPr txBox="1"/>
            <p:nvPr/>
          </p:nvSpPr>
          <p:spPr>
            <a:xfrm>
              <a:off x="317866" y="1579842"/>
              <a:ext cx="11111552" cy="192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EM HÃY GIỚI THIỆU VÀ CHIA SẺ SẢN PHẨM CỦA MÌNH TỚI NGƯỜI THÂN NHÉ ! </a:t>
              </a: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26F14EA-30F2-4D25-8A08-2B8070FF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8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9760359" cy="3325191"/>
            <a:chOff x="0" y="0"/>
            <a:chExt cx="13013813" cy="4433587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2"/>
              <a:ext cx="13013813" cy="2012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tác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phẩm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xé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dán</a:t>
              </a:r>
              <a:endParaRPr lang="en-US" sz="4612" dirty="0">
                <a:solidFill>
                  <a:srgbClr val="035457"/>
                </a:solidFill>
                <a:latin typeface="Stadio Now Text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Chụp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ảnh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và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gửi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bài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cho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cô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giáo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346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Dặn</a:t>
              </a:r>
              <a:r>
                <a:rPr lang="en-US" sz="11567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dò</a:t>
              </a:r>
              <a:endParaRPr lang="en-US" sz="11567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8EC8AAF6-55FC-4EA4-ADE8-D0EE5ACAA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"/>
    </mc:Choice>
    <mc:Fallback xmlns="">
      <p:transition spd="slow" advTm="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7296" y="6864831"/>
            <a:ext cx="3276732" cy="4241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5168" y="6439713"/>
            <a:ext cx="4987736" cy="393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56139">
            <a:off x="5367246" y="196665"/>
            <a:ext cx="3187848" cy="3232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88035" y="3631337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035457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599571C2-56D6-440E-B045-11A5CF57F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/>
    </mc:Choice>
    <mc:Fallback xmlns="">
      <p:transition spd="slow" advTm="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76558">
            <a:off x="435530" y="6547260"/>
            <a:ext cx="3165919" cy="3272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5200" y="-876300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59067">
            <a:off x="-1340130" y="489949"/>
            <a:ext cx="4922341" cy="37163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00200" y="4000500"/>
            <a:ext cx="10744200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Có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mặt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mà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chẳng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có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tai</a:t>
            </a:r>
          </a:p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Nhìn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thì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nhăn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nhó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chẳng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ai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muốn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nhìn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–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gì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65426">
            <a:off x="11931405" y="1110547"/>
            <a:ext cx="4862966" cy="47657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29600" y="7777629"/>
            <a:ext cx="6378893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Đáp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án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: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Mặt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trời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4696AF09-54AD-4E4F-8C50-0F3838DAC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36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76558">
            <a:off x="435530" y="6547260"/>
            <a:ext cx="3165919" cy="3272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2211" y="-867723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59067">
            <a:off x="-1340130" y="489949"/>
            <a:ext cx="4922341" cy="37163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18489" y="3945255"/>
            <a:ext cx="10742104" cy="2386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Trắng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,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mềm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,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xốp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nhẹ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như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bông</a:t>
            </a:r>
            <a:endParaRPr lang="en-US" sz="4800" dirty="0">
              <a:solidFill>
                <a:srgbClr val="F1ECE1"/>
              </a:solidFill>
              <a:latin typeface="Livvic" panose="020B0604020202020204" charset="0"/>
            </a:endParaRPr>
          </a:p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Rủ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rê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cơn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gió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ruổi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rong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khắp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trời</a:t>
            </a:r>
            <a:endParaRPr lang="en-US" sz="4800" dirty="0">
              <a:solidFill>
                <a:srgbClr val="F1ECE1"/>
              </a:solidFill>
              <a:latin typeface="Livvic" panose="020B0604020202020204" charset="0"/>
            </a:endParaRPr>
          </a:p>
          <a:p>
            <a:pPr>
              <a:lnSpc>
                <a:spcPts val="6240"/>
              </a:lnSpc>
            </a:pP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4800" dirty="0" err="1">
                <a:solidFill>
                  <a:srgbClr val="F1ECE1"/>
                </a:solidFill>
                <a:latin typeface="Livvic" panose="020B0604020202020204" charset="0"/>
              </a:rPr>
              <a:t>gì</a:t>
            </a:r>
            <a:r>
              <a:rPr lang="en-US" sz="4800" dirty="0">
                <a:solidFill>
                  <a:srgbClr val="F1ECE1"/>
                </a:solidFill>
                <a:latin typeface="Livvic" panose="020B0604020202020204" charset="0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31583" y="7777629"/>
            <a:ext cx="6821448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Đáp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án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là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: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Đám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  <a:r>
              <a:rPr lang="en-US" sz="5200" dirty="0" err="1">
                <a:solidFill>
                  <a:srgbClr val="F1ECE1"/>
                </a:solidFill>
                <a:latin typeface="Livvic" panose="020B0604020202020204" charset="0"/>
              </a:rPr>
              <a:t>mây</a:t>
            </a:r>
            <a:r>
              <a:rPr lang="en-US" sz="5200" dirty="0">
                <a:solidFill>
                  <a:srgbClr val="F1ECE1"/>
                </a:solidFill>
                <a:latin typeface="Livvic" panose="020B0604020202020204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31856">
            <a:off x="12263030" y="719090"/>
            <a:ext cx="4773753" cy="32580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67067">
            <a:off x="14512292" y="4135422"/>
            <a:ext cx="2849074" cy="2671006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866B8D3F-0BCD-4F4B-ABE0-54E5418B06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4841" b="4841"/>
          <a:stretch>
            <a:fillRect/>
          </a:stretch>
        </p:blipFill>
        <p:spPr>
          <a:xfrm>
            <a:off x="13532901" y="7270973"/>
            <a:ext cx="2992049" cy="23848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97894" y="5053376"/>
            <a:ext cx="3504281" cy="49164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40002" y="3553158"/>
            <a:ext cx="3537475" cy="49102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37056" y="3382365"/>
            <a:ext cx="1565148" cy="300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87615" y="7511603"/>
            <a:ext cx="2939836" cy="24854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15741" y="-867723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44708">
            <a:off x="12742631" y="325835"/>
            <a:ext cx="4572590" cy="2989331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740163" y="3747471"/>
            <a:ext cx="2803015" cy="2694399"/>
          </a:xfrm>
          <a:prstGeom prst="rect">
            <a:avLst/>
          </a:prstGeom>
        </p:spPr>
      </p:pic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3986A207-F3A1-42F9-8B64-BB4FB9FAF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4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8979" y="1272623"/>
            <a:ext cx="8746556" cy="6936654"/>
            <a:chOff x="0" y="-247649"/>
            <a:chExt cx="11662074" cy="9248872"/>
          </a:xfrm>
        </p:grpSpPr>
        <p:sp>
          <p:nvSpPr>
            <p:cNvPr id="4" name="TextBox 4"/>
            <p:cNvSpPr txBox="1"/>
            <p:nvPr/>
          </p:nvSpPr>
          <p:spPr>
            <a:xfrm>
              <a:off x="315560" y="2025091"/>
              <a:ext cx="11030954" cy="697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Đám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Cùng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nhìn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2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bức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sau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đoán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xem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minh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hoàng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hôn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nhé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035457"/>
                </a:solidFill>
                <a:latin typeface="Livvic Bold" panose="020B0604020202020204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913468" y="620278"/>
            <a:ext cx="4645602" cy="5450508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5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6"/>
              <a:stretch>
                <a:fillRect l="-83" r="-8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386501">
            <a:off x="12880298" y="4922275"/>
            <a:ext cx="4308283" cy="5054745"/>
            <a:chOff x="0" y="0"/>
            <a:chExt cx="2374900" cy="2786380"/>
          </a:xfrm>
        </p:grpSpPr>
        <p:sp>
          <p:nvSpPr>
            <p:cNvPr id="10" name="Freeform 10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7"/>
              <a:stretch>
                <a:fillRect t="-13128" b="-1312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6"/>
              <a:stretch>
                <a:fillRect l="-83" r="-83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40DEB1E9-E260-47BA-9EE6-EA0F4A817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20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63156">
            <a:off x="1227454" y="538478"/>
            <a:ext cx="7288854" cy="8551736"/>
            <a:chOff x="0" y="0"/>
            <a:chExt cx="2374900" cy="2786380"/>
          </a:xfrm>
        </p:grpSpPr>
        <p:sp>
          <p:nvSpPr>
            <p:cNvPr id="4" name="Freeform 4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6"/>
              <a:stretch>
                <a:fillRect t="-13128" b="-131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583951" y="1396759"/>
            <a:ext cx="7196391" cy="8443252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8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7" y="7823870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 rot="377917">
            <a:off x="11059421" y="8411087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Now"/>
              </a:rPr>
              <a:t>Hoàng hôn</a:t>
            </a:r>
          </a:p>
        </p:txBody>
      </p: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65817D4-9E06-463F-80C3-02DB856319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6"/>
    </mc:Choice>
    <mc:Fallback xmlns="">
      <p:transition spd="slow" advTm="2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90776" y="3558830"/>
            <a:ext cx="13655071" cy="460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vị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khác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nhau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tùy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điểm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xuất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hiện</a:t>
            </a:r>
            <a:endParaRPr lang="en-US" sz="5079" dirty="0">
              <a:solidFill>
                <a:srgbClr val="100F0D"/>
              </a:solidFill>
              <a:latin typeface="Livvic Bold"/>
            </a:endParaRP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"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Ông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những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đám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"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làm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xé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giấy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2F069764-D486-420F-98E6-3F145A521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7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5311" y="525131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28841" y="2813207"/>
            <a:ext cx="7892646" cy="605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Nhớ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lại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bầu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chọn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giấy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làm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nền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phù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Sắp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xếp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ảnh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mây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trên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nền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phù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với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ý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tưởng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của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em</a:t>
            </a: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AE9341DC-54F5-43F4-9FA2-C78D5E0A2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10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25000" y="4834269"/>
            <a:ext cx="6547196" cy="150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vi-VN" sz="4984" dirty="0">
                <a:solidFill>
                  <a:srgbClr val="000000"/>
                </a:solidFill>
                <a:latin typeface="Livvic Bold"/>
              </a:rPr>
              <a:t>X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é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dán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bức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tranh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bầu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trời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em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yêu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thích</a:t>
            </a:r>
            <a:endParaRPr lang="en-US" sz="4984" dirty="0">
              <a:solidFill>
                <a:srgbClr val="000000"/>
              </a:solidFill>
              <a:latin typeface="Livvic Bold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2DD3B080-6A6E-4397-905D-D338AD5DF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"/>
    </mc:Choice>
    <mc:Fallback xmlns="">
      <p:transition spd="slow" advTm="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271</Words>
  <Application>Microsoft Macintosh PowerPoint</Application>
  <PresentationFormat>Custom</PresentationFormat>
  <Paragraphs>31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Stadio Now Text</vt:lpstr>
      <vt:lpstr>Calibri</vt:lpstr>
      <vt:lpstr>Livvic Bold Bold</vt:lpstr>
      <vt:lpstr>Livvic Bold</vt:lpstr>
      <vt:lpstr>Livvic</vt:lpstr>
      <vt:lpstr>Bahnschrift Condensed</vt:lpstr>
      <vt:lpstr>Arial</vt:lpstr>
      <vt:lpstr>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macbook</cp:lastModifiedBy>
  <cp:revision>37</cp:revision>
  <dcterms:created xsi:type="dcterms:W3CDTF">2006-08-16T00:00:00Z</dcterms:created>
  <dcterms:modified xsi:type="dcterms:W3CDTF">2025-11-29T03:06:19Z</dcterms:modified>
  <dc:identifier>DAEwasUvSSg</dc:identifier>
</cp:coreProperties>
</file>