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622" r:id="rId2"/>
    <p:sldId id="543" r:id="rId3"/>
    <p:sldId id="542" r:id="rId4"/>
    <p:sldId id="496" r:id="rId5"/>
    <p:sldId id="609" r:id="rId6"/>
    <p:sldId id="618" r:id="rId7"/>
    <p:sldId id="614" r:id="rId8"/>
    <p:sldId id="623" r:id="rId9"/>
    <p:sldId id="624" r:id="rId10"/>
    <p:sldId id="625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76"/>
  </p:normalViewPr>
  <p:slideViewPr>
    <p:cSldViewPr>
      <p:cViewPr varScale="1">
        <p:scale>
          <a:sx n="106" d="100"/>
          <a:sy n="106" d="100"/>
        </p:scale>
        <p:origin x="416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4.wdp"/><Relationship Id="rId3" Type="http://schemas.microsoft.com/office/2007/relationships/hdphoto" Target="../media/hdphoto3.wdp"/><Relationship Id="rId7" Type="http://schemas.microsoft.com/office/2007/relationships/hdphoto" Target="../media/hdphoto7.wdp"/><Relationship Id="rId12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microsoft.com/office/2007/relationships/hdphoto" Target="../media/hdphoto21.wdp"/><Relationship Id="rId15" Type="http://schemas.microsoft.com/office/2007/relationships/hdphoto" Target="../media/hdphoto6.wdp"/><Relationship Id="rId10" Type="http://schemas.openxmlformats.org/officeDocument/2006/relationships/image" Target="../media/image2.png"/><Relationship Id="rId4" Type="http://schemas.openxmlformats.org/officeDocument/2006/relationships/image" Target="../media/image33.png"/><Relationship Id="rId9" Type="http://schemas.microsoft.com/office/2007/relationships/hdphoto" Target="../media/hdphoto1.wdp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8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0.wdp"/><Relationship Id="rId4" Type="http://schemas.openxmlformats.org/officeDocument/2006/relationships/image" Target="../media/image10.png"/><Relationship Id="rId9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microsoft.com/office/2007/relationships/hdphoto" Target="../media/hdphoto13.wdp"/><Relationship Id="rId4" Type="http://schemas.microsoft.com/office/2007/relationships/hdphoto" Target="../media/hdphoto8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5.wdp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microsoft.com/office/2007/relationships/hdphoto" Target="../media/hdphoto16.wdp"/><Relationship Id="rId10" Type="http://schemas.microsoft.com/office/2007/relationships/hdphoto" Target="../media/hdphoto14.wdp"/><Relationship Id="rId4" Type="http://schemas.openxmlformats.org/officeDocument/2006/relationships/audio" Target="../media/audio4.wav"/><Relationship Id="rId9" Type="http://schemas.openxmlformats.org/officeDocument/2006/relationships/image" Target="../media/image18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8.wdp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8.wdp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microsoft.com/office/2007/relationships/hdphoto" Target="../media/hdphoto18.wdp"/><Relationship Id="rId12" Type="http://schemas.microsoft.com/office/2007/relationships/hdphoto" Target="../media/hdphoto19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5" Type="http://schemas.microsoft.com/office/2007/relationships/hdphoto" Target="../media/hdphoto20.wdp"/><Relationship Id="rId10" Type="http://schemas.openxmlformats.org/officeDocument/2006/relationships/image" Target="../media/image28.jpeg"/><Relationship Id="rId4" Type="http://schemas.openxmlformats.org/officeDocument/2006/relationships/image" Target="../media/image26.png"/><Relationship Id="rId9" Type="http://schemas.microsoft.com/office/2007/relationships/hdphoto" Target="../media/hdphoto14.wdp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8.wdp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2.png"/><Relationship Id="rId5" Type="http://schemas.microsoft.com/office/2007/relationships/hdphoto" Target="../media/hdphoto7.wdp"/><Relationship Id="rId10" Type="http://schemas.microsoft.com/office/2007/relationships/hdphoto" Target="../media/hdphoto11.wdp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0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3205268"/>
            <a:ext cx="2864024" cy="36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7927" y="-1984"/>
            <a:ext cx="2457351" cy="33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000710"/>
            <a:ext cx="6744072" cy="28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220001" y="1455776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</p:spTree>
    <p:extLst>
      <p:ext uri="{BB962C8B-B14F-4D97-AF65-F5344CB8AC3E}">
        <p14:creationId xmlns:p14="http://schemas.microsoft.com/office/powerpoint/2010/main" val="167028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2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3485" y="7937"/>
            <a:ext cx="3057933" cy="421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192344" y="1482311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sp>
        <p:nvSpPr>
          <p:cNvPr id="3" name="AutoShape 4" descr="Vector cây tre cây tr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ector cây tre cây trú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Vector cây tre cây trú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Vector cây tre cây trú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Vector cây tre cây trú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8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3425668"/>
            <a:ext cx="2711624" cy="345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509120"/>
            <a:ext cx="6744072" cy="235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3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  <p:pic>
        <p:nvPicPr>
          <p:cNvPr id="7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245964" y="3079234"/>
            <a:ext cx="1312369" cy="16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63230" y="2132856"/>
            <a:ext cx="6408712" cy="38990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0" y="404664"/>
            <a:ext cx="640785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6" y="2372544"/>
            <a:ext cx="6122382" cy="343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8" r="10822"/>
          <a:stretch/>
        </p:blipFill>
        <p:spPr bwMode="auto">
          <a:xfrm>
            <a:off x="7104112" y="1412776"/>
            <a:ext cx="4373782" cy="454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946536" y="392671"/>
            <a:ext cx="2836441" cy="8958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9291003" y="608492"/>
            <a:ext cx="234795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348880"/>
            <a:ext cx="11233248" cy="3683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79239" y="1316579"/>
            <a:ext cx="2836441" cy="8958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723706" y="1532400"/>
            <a:ext cx="234795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NHÓM 1+2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6"/>
          <a:stretch/>
        </p:blipFill>
        <p:spPr bwMode="auto">
          <a:xfrm>
            <a:off x="407368" y="404664"/>
            <a:ext cx="6407855" cy="77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690"/>
          <a:stretch/>
        </p:blipFill>
        <p:spPr bwMode="auto">
          <a:xfrm>
            <a:off x="7536160" y="404664"/>
            <a:ext cx="3926591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2"/>
          <a:stretch/>
        </p:blipFill>
        <p:spPr bwMode="auto">
          <a:xfrm>
            <a:off x="2424701" y="2852936"/>
            <a:ext cx="903805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139" b="56887"/>
          <a:stretch/>
        </p:blipFill>
        <p:spPr bwMode="auto">
          <a:xfrm>
            <a:off x="723706" y="2858252"/>
            <a:ext cx="1591592" cy="114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94" r="85139"/>
          <a:stretch/>
        </p:blipFill>
        <p:spPr bwMode="auto">
          <a:xfrm>
            <a:off x="723706" y="4185084"/>
            <a:ext cx="1591592" cy="115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ÓM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ÓM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ÓM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340768"/>
            <a:ext cx="11233248" cy="469115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1" b="84065"/>
          <a:stretch/>
        </p:blipFill>
        <p:spPr bwMode="auto">
          <a:xfrm>
            <a:off x="446921" y="332656"/>
            <a:ext cx="3416831" cy="87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4" t="14549" r="1482" b="-1333"/>
          <a:stretch/>
        </p:blipFill>
        <p:spPr bwMode="auto">
          <a:xfrm>
            <a:off x="1106455" y="1710643"/>
            <a:ext cx="9958542" cy="409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718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268760"/>
            <a:ext cx="11233248" cy="476316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0" b="63131"/>
          <a:stretch/>
        </p:blipFill>
        <p:spPr bwMode="auto">
          <a:xfrm>
            <a:off x="479376" y="404664"/>
            <a:ext cx="9430285" cy="77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35823"/>
          <a:stretch/>
        </p:blipFill>
        <p:spPr bwMode="auto">
          <a:xfrm>
            <a:off x="727007" y="1590491"/>
            <a:ext cx="10558077" cy="135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Vẽ Tranh, Trẻ Em, Mầm Non, Bé Gái, Cô Bé, Tải hình PNG 190 -  Free.Vector6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17625" y="3212976"/>
            <a:ext cx="2784071" cy="263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SGK\SGK 5\HÌNH TÁCH NỀN\image-removebg-preview - 2023-02-18T213852.07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2821031"/>
            <a:ext cx="66198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72877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98" b="85329" l="0" r="100000">
                        <a14:foregroundMark x1="94643" y1="80399" x2="94643" y2="80399"/>
                        <a14:foregroundMark x1="90422" y1="82042" x2="90422" y2="82042"/>
                        <a14:foregroundMark x1="85877" y1="81690" x2="85390" y2="81808"/>
                        <a14:foregroundMark x1="82143" y1="82277" x2="82143" y2="82277"/>
                        <a14:foregroundMark x1="81981" y1="79812" x2="81981" y2="79812"/>
                        <a14:foregroundMark x1="83442" y1="78521" x2="83442" y2="78521"/>
                        <a14:foregroundMark x1="75974" y1="78638" x2="75974" y2="78638"/>
                        <a14:foregroundMark x1="61851" y1="83685" x2="61851" y2="83685"/>
                        <a14:foregroundMark x1="52110" y1="82981" x2="52110" y2="82981"/>
                        <a14:foregroundMark x1="56494" y1="83568" x2="56494" y2="83568"/>
                        <a14:foregroundMark x1="59091" y1="81221" x2="59091" y2="81221"/>
                        <a14:foregroundMark x1="95455" y1="76643" x2="95455" y2="76643"/>
                        <a14:foregroundMark x1="95942" y1="82864" x2="95942" y2="82864"/>
                        <a14:foregroundMark x1="77597" y1="83099" x2="77597" y2="83099"/>
                        <a14:foregroundMark x1="75325" y1="82512" x2="75325" y2="82512"/>
                        <a14:foregroundMark x1="47727" y1="82864" x2="47727" y2="82864"/>
                        <a14:foregroundMark x1="38149" y1="82981" x2="37338" y2="83451"/>
                        <a14:foregroundMark x1="28734" y1="83099" x2="28734" y2="83099"/>
                        <a14:foregroundMark x1="32143" y1="80634" x2="32143" y2="80634"/>
                        <a14:foregroundMark x1="35390" y1="82042" x2="35390" y2="82042"/>
                        <a14:foregroundMark x1="42695" y1="82981" x2="42695" y2="82981"/>
                        <a14:foregroundMark x1="45292" y1="81455" x2="45292" y2="81455"/>
                        <a14:foregroundMark x1="11364" y1="82864" x2="11364" y2="82864"/>
                        <a14:foregroundMark x1="5032" y1="82394" x2="5032" y2="82394"/>
                        <a14:foregroundMark x1="812" y1="83099" x2="1299" y2="83568"/>
                        <a14:foregroundMark x1="7143" y1="84038" x2="7143" y2="84038"/>
                        <a14:foregroundMark x1="21916" y1="83568" x2="21916" y2="83568"/>
                        <a14:foregroundMark x1="28896" y1="84624" x2="28896" y2="84624"/>
                        <a14:foregroundMark x1="36201" y1="84742" x2="36201" y2="84742"/>
                        <a14:foregroundMark x1="47078" y1="84390" x2="47078" y2="84390"/>
                        <a14:foregroundMark x1="43182" y1="84155" x2="43182" y2="84155"/>
                        <a14:foregroundMark x1="43669" y1="84390" x2="43669" y2="84390"/>
                        <a14:foregroundMark x1="44643" y1="84390" x2="44643" y2="84390"/>
                        <a14:foregroundMark x1="49675" y1="84390" x2="49675" y2="84390"/>
                        <a14:foregroundMark x1="55357" y1="84742" x2="55357" y2="84742"/>
                        <a14:foregroundMark x1="69481" y1="84038" x2="69481" y2="84038"/>
                        <a14:foregroundMark x1="91721" y1="84155" x2="91721" y2="84155"/>
                        <a14:foregroundMark x1="97078" y1="84155" x2="97078" y2="84155"/>
                        <a14:backgroundMark x1="43506" y1="44484" x2="43506" y2="44484"/>
                        <a14:backgroundMark x1="45455" y1="42254" x2="45455" y2="42254"/>
                        <a14:backgroundMark x1="51461" y1="42019" x2="51461" y2="42019"/>
                        <a14:backgroundMark x1="54383" y1="41549" x2="55032" y2="41549"/>
                        <a14:backgroundMark x1="59578" y1="41197" x2="60714" y2="41080"/>
                        <a14:backgroundMark x1="62987" y1="40728" x2="62987" y2="40728"/>
                        <a14:backgroundMark x1="64935" y1="39554" x2="64935" y2="39554"/>
                        <a14:backgroundMark x1="66396" y1="37911" x2="61688" y2="37793"/>
                        <a14:backgroundMark x1="47240" y1="37676" x2="42370" y2="38498"/>
                        <a14:backgroundMark x1="30844" y1="38967" x2="28247" y2="39437"/>
                        <a14:backgroundMark x1="20779" y1="39671" x2="20779" y2="39671"/>
                        <a14:backgroundMark x1="15260" y1="39671" x2="14448" y2="40023"/>
                        <a14:backgroundMark x1="13149" y1="40023" x2="12500" y2="40023"/>
                        <a14:backgroundMark x1="6981" y1="40493" x2="6981" y2="40493"/>
                        <a14:backgroundMark x1="5032" y1="42371" x2="5032" y2="42371"/>
                        <a14:backgroundMark x1="97403" y1="39671" x2="97403" y2="39671"/>
                        <a14:backgroundMark x1="92370" y1="38967" x2="92370" y2="38967"/>
                        <a14:backgroundMark x1="85877" y1="38380" x2="85877" y2="38380"/>
                        <a14:backgroundMark x1="83604" y1="37911" x2="83604" y2="37911"/>
                        <a14:backgroundMark x1="80032" y1="37911" x2="78571" y2="38498"/>
                        <a14:backgroundMark x1="73052" y1="39671" x2="73052" y2="39671"/>
                        <a14:backgroundMark x1="67695" y1="40493" x2="67045" y2="40728"/>
                        <a14:backgroundMark x1="62175" y1="41667" x2="62175" y2="41667"/>
                        <a14:backgroundMark x1="55844" y1="42958" x2="55844" y2="42958"/>
                        <a14:backgroundMark x1="33766" y1="44014" x2="32468" y2="44014"/>
                        <a14:backgroundMark x1="21104" y1="42254" x2="20292" y2="42254"/>
                        <a14:backgroundMark x1="89123" y1="39085" x2="89123" y2="39085"/>
                        <a14:backgroundMark x1="88312" y1="38263" x2="88312" y2="38263"/>
                        <a14:backgroundMark x1="96266" y1="38380" x2="96266" y2="38380"/>
                        <a14:backgroundMark x1="82468" y1="36854" x2="82468" y2="36854"/>
                        <a14:backgroundMark x1="18506" y1="41197" x2="18506" y2="41197"/>
                        <a14:backgroundMark x1="99188" y1="37676" x2="99188" y2="37676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6337" b="15965"/>
          <a:stretch/>
        </p:blipFill>
        <p:spPr>
          <a:xfrm flipH="1">
            <a:off x="399904" y="3007136"/>
            <a:ext cx="5696096" cy="3273100"/>
          </a:xfrm>
          <a:prstGeom prst="rect">
            <a:avLst/>
          </a:prstGeom>
        </p:spPr>
      </p:pic>
      <p:pic>
        <p:nvPicPr>
          <p:cNvPr id="16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" y="332656"/>
            <a:ext cx="24041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168008" y="385962"/>
            <a:ext cx="5540216" cy="5870739"/>
            <a:chOff x="6240016" y="385962"/>
            <a:chExt cx="5540216" cy="5870739"/>
          </a:xfrm>
        </p:grpSpPr>
        <p:pic>
          <p:nvPicPr>
            <p:cNvPr id="18" name="Picture 17" descr="IMG-9787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2"/>
            <a:stretch/>
          </p:blipFill>
          <p:spPr>
            <a:xfrm>
              <a:off x="6240016" y="806978"/>
              <a:ext cx="5540216" cy="5449723"/>
            </a:xfrm>
            <a:prstGeom prst="rect">
              <a:avLst/>
            </a:prstGeom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92" y="385962"/>
              <a:ext cx="2664296" cy="42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8562"/>
            <a:ext cx="1127834" cy="673907"/>
          </a:xfrm>
          <a:prstGeom prst="rect">
            <a:avLst/>
          </a:prstGeom>
        </p:spPr>
      </p:pic>
      <p:pic>
        <p:nvPicPr>
          <p:cNvPr id="21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007768" y="335634"/>
            <a:ext cx="2088232" cy="262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649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AY VÀO TƯƠNG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402050" y="332655"/>
            <a:ext cx="8062796" cy="2471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8858958" y="321350"/>
            <a:ext cx="2063552" cy="2893877"/>
          </a:xfrm>
          <a:prstGeom prst="rect">
            <a:avLst/>
          </a:prstGeom>
        </p:spPr>
      </p:pic>
      <p:pic>
        <p:nvPicPr>
          <p:cNvPr id="26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245964" y="3315806"/>
            <a:ext cx="1312369" cy="16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332600"/>
            <a:ext cx="3600400" cy="108191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700752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  <p:extLst>
      <p:ext uri="{BB962C8B-B14F-4D97-AF65-F5344CB8AC3E}">
        <p14:creationId xmlns:p14="http://schemas.microsoft.com/office/powerpoint/2010/main" val="18960764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8604</TotalTime>
  <Words>33</Words>
  <Application>Microsoft Macintosh PowerPoint</Application>
  <PresentationFormat>Widescreen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macbook</cp:lastModifiedBy>
  <cp:revision>690</cp:revision>
  <dcterms:created xsi:type="dcterms:W3CDTF">2010-04-30T18:19:48Z</dcterms:created>
  <dcterms:modified xsi:type="dcterms:W3CDTF">2025-11-29T03:16:17Z</dcterms:modified>
</cp:coreProperties>
</file>