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heme/theme2.xml" ContentType="application/vnd.openxmlformats-officedocument.theme+xml"/>
  <Override PartName="/ppt/tags/tag72.xml" ContentType="application/vnd.openxmlformats-officedocument.presentationml.tags+xml"/>
  <Override PartName="/ppt/notesSlides/notesSlide1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7" r:id="rId2"/>
    <p:sldId id="264" r:id="rId3"/>
    <p:sldId id="265" r:id="rId4"/>
    <p:sldId id="267" r:id="rId5"/>
    <p:sldId id="268" r:id="rId6"/>
    <p:sldId id="275" r:id="rId7"/>
    <p:sldId id="269" r:id="rId8"/>
    <p:sldId id="261" r:id="rId9"/>
    <p:sldId id="276" r:id="rId10"/>
    <p:sldId id="284" r:id="rId11"/>
    <p:sldId id="262" r:id="rId12"/>
    <p:sldId id="259" r:id="rId13"/>
    <p:sldId id="258" r:id="rId14"/>
    <p:sldId id="285" r:id="rId15"/>
  </p:sldIdLst>
  <p:sldSz cx="12192000" cy="6858000"/>
  <p:notesSz cx="6858000" cy="9144000"/>
  <p:embeddedFontLst>
    <p:embeddedFont>
      <p:font typeface="#9Slide07 Altus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#9Slide07 Soup of Justice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SVN-Poky's" panose="020B0604020202020204" charset="0"/>
      <p:regular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Administrator" initials="A" lastIdx="1" clrIdx="1"/>
  <p:cmAuthor id="3" name="Dell" initials="D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AB1"/>
    <a:srgbClr val="FFBBC1"/>
    <a:srgbClr val="C6EFEB"/>
    <a:srgbClr val="6AC9C5"/>
    <a:srgbClr val="FFEC9C"/>
    <a:srgbClr val="F4CC22"/>
    <a:srgbClr val="FFA9B0"/>
    <a:srgbClr val="97E1DA"/>
    <a:srgbClr val="FEA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8" y="9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79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477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70" r:id="rId13"/>
    <p:sldLayoutId id="2147483671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6" Type="http://schemas.openxmlformats.org/officeDocument/2006/relationships/image" Target="../media/image30.png"/><Relationship Id="rId5" Type="http://schemas.openxmlformats.org/officeDocument/2006/relationships/image" Target="../media/image7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5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B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351" y="-810222"/>
            <a:ext cx="11425455" cy="9362756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3326134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fb067d26d400ba333c4a36cc6555822d"/>
          <p:cNvPicPr>
            <a:picLocks noChangeAspect="1"/>
          </p:cNvPicPr>
          <p:nvPr/>
        </p:nvPicPr>
        <p:blipFill>
          <a:blip r:embed="rId5"/>
          <a:srcRect l="12914" t="10288" r="12927" b="8618"/>
          <a:stretch>
            <a:fillRect/>
          </a:stretch>
        </p:blipFill>
        <p:spPr>
          <a:xfrm>
            <a:off x="-77748" y="3177310"/>
            <a:ext cx="3007295" cy="3288500"/>
          </a:xfrm>
          <a:prstGeom prst="rect">
            <a:avLst/>
          </a:prstGeom>
        </p:spPr>
      </p:pic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6"/>
          <a:srcRect l="14457" t="21086" r="13864" b="23170"/>
          <a:stretch>
            <a:fillRect/>
          </a:stretch>
        </p:blipFill>
        <p:spPr>
          <a:xfrm>
            <a:off x="9912350" y="5004435"/>
            <a:ext cx="2383155" cy="185356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2733575" y="427276"/>
            <a:ext cx="6688455" cy="9307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730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12"/>
          <p:cNvSpPr/>
          <p:nvPr/>
        </p:nvSpPr>
        <p:spPr>
          <a:xfrm>
            <a:off x="2929547" y="427276"/>
            <a:ext cx="649248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000" i="1" dirty="0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Ch</a:t>
            </a:r>
            <a:r>
              <a:rPr lang="en-US" sz="5000" i="1" dirty="0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ủ </a:t>
            </a:r>
            <a:r>
              <a:rPr lang="en-US" sz="5000" i="1" dirty="0" err="1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đề</a:t>
            </a:r>
            <a:r>
              <a:rPr lang="en-US" sz="5000" i="1" dirty="0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 3</a:t>
            </a:r>
            <a:r>
              <a:rPr lang="en-US" sz="5000" dirty="0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 - </a:t>
            </a:r>
            <a:r>
              <a:rPr lang="en-US" sz="5000" dirty="0" err="1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Cộng</a:t>
            </a:r>
            <a:r>
              <a:rPr lang="en-US" sz="5000" dirty="0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đồng</a:t>
            </a:r>
            <a:r>
              <a:rPr lang="en-US" sz="5000" dirty="0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địa</a:t>
            </a:r>
            <a:r>
              <a:rPr lang="en-US" sz="5000" dirty="0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phương</a:t>
            </a:r>
            <a:endParaRPr lang="en-US" sz="5000" dirty="0">
              <a:solidFill>
                <a:srgbClr val="002060"/>
              </a:solidFill>
              <a:latin typeface="UTM Wedding K&amp;T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63829" y="2400749"/>
            <a:ext cx="883767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8000" b="1" kern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7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HOẠT ĐỘNG </a:t>
            </a:r>
          </a:p>
          <a:p>
            <a:pPr algn="ctr" defTabSz="1219170">
              <a:buClr>
                <a:srgbClr val="000000"/>
              </a:buClr>
            </a:pPr>
            <a:r>
              <a:rPr lang="vi-VN" sz="8000" b="1" kern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7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MUA BÁN HÀNG HÓA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19075" y="4955294"/>
            <a:ext cx="2127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(Tiết 1)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9" grpId="0" animBg="1"/>
      <p:bldP spid="13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5735" y="2173793"/>
            <a:ext cx="12191365" cy="292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0" descr="千库网_复活节彩蛋兔子装饰_元素编号13030490"/>
          <p:cNvPicPr>
            <a:picLocks noChangeAspect="1"/>
          </p:cNvPicPr>
          <p:nvPr/>
        </p:nvPicPr>
        <p:blipFill>
          <a:blip r:embed="rId3"/>
          <a:srcRect b="75194"/>
          <a:stretch>
            <a:fillRect/>
          </a:stretch>
        </p:blipFill>
        <p:spPr>
          <a:xfrm>
            <a:off x="635" y="0"/>
            <a:ext cx="4919980" cy="1220470"/>
          </a:xfrm>
          <a:prstGeom prst="rect">
            <a:avLst/>
          </a:prstGeom>
        </p:spPr>
      </p:pic>
      <p:pic>
        <p:nvPicPr>
          <p:cNvPr id="14" name="图片 13" descr="千库网_复活节彩蛋3d元素_元素编号12861064"/>
          <p:cNvPicPr>
            <a:picLocks noChangeAspect="1"/>
          </p:cNvPicPr>
          <p:nvPr/>
        </p:nvPicPr>
        <p:blipFill>
          <a:blip r:embed="rId4"/>
          <a:srcRect l="6716" t="25865" r="-680" b="1700"/>
          <a:stretch>
            <a:fillRect/>
          </a:stretch>
        </p:blipFill>
        <p:spPr>
          <a:xfrm>
            <a:off x="7148830" y="4857639"/>
            <a:ext cx="2105660" cy="14884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77511" y="1877566"/>
            <a:ext cx="59779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8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5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微软雅黑"/>
                <a:cs typeface="+mn-cs"/>
                <a:sym typeface="Arial"/>
              </a:rPr>
              <a:t>HOẠT ĐỘNG 2</a:t>
            </a:r>
            <a:endParaRPr kumimoji="0" lang="en-US" sz="8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blipFill>
                <a:blip r:embed="rId5"/>
                <a:stretch>
                  <a:fillRect/>
                </a:stretch>
              </a:blip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微软雅黑"/>
              <a:cs typeface="+mn-cs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374" y="3429605"/>
            <a:ext cx="9600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微软雅黑"/>
                <a:cs typeface="+mn-cs"/>
              </a:rPr>
              <a:t>HOẠT ĐỘNG THỰC HÀNH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7" name="图片 4" descr="千库网_复活节小兔子彩蛋_元素编号13053244"/>
          <p:cNvPicPr>
            <a:picLocks noChangeAspect="1"/>
          </p:cNvPicPr>
          <p:nvPr/>
        </p:nvPicPr>
        <p:blipFill>
          <a:blip r:embed="rId6"/>
          <a:srcRect l="13974" r="9075"/>
          <a:stretch>
            <a:fillRect/>
          </a:stretch>
        </p:blipFill>
        <p:spPr>
          <a:xfrm>
            <a:off x="8631988" y="1061542"/>
            <a:ext cx="3912639" cy="5720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67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689100" y="428011"/>
            <a:ext cx="8636000" cy="94358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em.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椭圆 14"/>
          <p:cNvSpPr/>
          <p:nvPr/>
        </p:nvSpPr>
        <p:spPr>
          <a:xfrm>
            <a:off x="9944100" y="1600200"/>
            <a:ext cx="1937760" cy="2230712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椭圆 16"/>
          <p:cNvSpPr/>
          <p:nvPr/>
        </p:nvSpPr>
        <p:spPr>
          <a:xfrm>
            <a:off x="5638801" y="1842231"/>
            <a:ext cx="2496289" cy="210612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7" name="Picture 2" descr="Lạc trắ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090" y="1855969"/>
            <a:ext cx="2063009" cy="1719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94" y="1842231"/>
            <a:ext cx="2741368" cy="17958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876" y="3844650"/>
            <a:ext cx="2566446" cy="19484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13" y="3844650"/>
            <a:ext cx="2778104" cy="22817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94" y="3681545"/>
            <a:ext cx="2977048" cy="1886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5" y="2085580"/>
            <a:ext cx="2524189" cy="148956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" y="3638034"/>
            <a:ext cx="2755389" cy="1930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731994" y="6062626"/>
            <a:ext cx="8212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Gạo, thịt, trứng, sữa, trái cây, các loại hạt,....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5" grpId="0" animBg="1"/>
      <p:bldP spid="26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465" y="3971637"/>
            <a:ext cx="2667000" cy="240582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6668018"/>
            <a:ext cx="12191365" cy="182880"/>
            <a:chOff x="0" y="10511"/>
            <a:chExt cx="19199" cy="288"/>
          </a:xfrm>
        </p:grpSpPr>
        <p:sp>
          <p:nvSpPr>
            <p:cNvPr id="23" name="矩形 22"/>
            <p:cNvSpPr/>
            <p:nvPr/>
          </p:nvSpPr>
          <p:spPr>
            <a:xfrm>
              <a:off x="6977" y="10511"/>
              <a:ext cx="12223" cy="289"/>
            </a:xfrm>
            <a:prstGeom prst="rect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2060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10511"/>
              <a:ext cx="12223" cy="289"/>
            </a:xfrm>
            <a:prstGeom prst="rect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2060"/>
                </a:solidFill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1224973" y="127598"/>
            <a:ext cx="8636000" cy="94358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347" y="3344385"/>
            <a:ext cx="3163455" cy="3163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2860" y="1154031"/>
            <a:ext cx="2854036" cy="2534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4278" y="4069535"/>
            <a:ext cx="3292215" cy="2443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l="8788" t="10661" r="31561" b="6061"/>
          <a:stretch/>
        </p:blipFill>
        <p:spPr>
          <a:xfrm>
            <a:off x="7678954" y="1154708"/>
            <a:ext cx="2942864" cy="25349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3446" y="3633644"/>
            <a:ext cx="321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002060"/>
                </a:solidFill>
              </a:rPr>
              <a:t>Bàn chải đánh răng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3679" y="3643895"/>
            <a:ext cx="166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Dép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9102" y="3633645"/>
            <a:ext cx="166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giặt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7806" y="5915797"/>
            <a:ext cx="166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Bếp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4674" y="6284616"/>
            <a:ext cx="166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</a:rPr>
              <a:t>Áo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68337" y="6259970"/>
            <a:ext cx="166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Tủ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lạnh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l="32408" r="-1"/>
          <a:stretch/>
        </p:blipFill>
        <p:spPr>
          <a:xfrm>
            <a:off x="1224972" y="1154030"/>
            <a:ext cx="2771523" cy="24290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9" grpId="0"/>
      <p:bldP spid="14" grpId="0"/>
      <p:bldP spid="15" grpId="0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12"/>
          <p:cNvSpPr>
            <a:spLocks noChangeArrowheads="1"/>
          </p:cNvSpPr>
          <p:nvPr/>
        </p:nvSpPr>
        <p:spPr bwMode="auto">
          <a:xfrm>
            <a:off x="877453" y="1479862"/>
            <a:ext cx="10621819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Cuộc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sống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của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mỗi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gia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đình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cần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nhiều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loại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hàng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hóa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khác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nhau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như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đồ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ăn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,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thức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uống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,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quần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áo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,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đồ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dùng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....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Nếu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thiếu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những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loại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hàng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hóa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đó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thì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cuộc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sống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sẽ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gặp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nhiều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khó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khăn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và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chất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lượng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cuộc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sống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không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đảm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bảo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Microsoft YaHei" panose="020B0503020204020204" charset="-122"/>
              </a:rPr>
              <a:t>.</a:t>
            </a:r>
          </a:p>
        </p:txBody>
      </p:sp>
      <p:sp>
        <p:nvSpPr>
          <p:cNvPr id="6" name="圆角矩形 6"/>
          <p:cNvSpPr/>
          <p:nvPr/>
        </p:nvSpPr>
        <p:spPr>
          <a:xfrm>
            <a:off x="3844924" y="255879"/>
            <a:ext cx="4502150" cy="1177052"/>
          </a:xfrm>
          <a:prstGeom prst="roundRect">
            <a:avLst>
              <a:gd name="adj" fmla="val 50000"/>
            </a:avLst>
          </a:prstGeom>
          <a:solidFill>
            <a:srgbClr val="97E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4007126" y="92341"/>
            <a:ext cx="41777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8000" b="1" kern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KẾT LUẬN</a:t>
            </a:r>
            <a:endParaRPr lang="en-US" sz="8000" b="1" kern="0" dirty="0">
              <a:ln w="13462">
                <a:solidFill>
                  <a:srgbClr val="FAECE3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5735" y="2173793"/>
            <a:ext cx="12191365" cy="292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0" descr="千库网_复活节彩蛋兔子装饰_元素编号13030490"/>
          <p:cNvPicPr>
            <a:picLocks noChangeAspect="1"/>
          </p:cNvPicPr>
          <p:nvPr/>
        </p:nvPicPr>
        <p:blipFill>
          <a:blip r:embed="rId3"/>
          <a:srcRect b="75194"/>
          <a:stretch>
            <a:fillRect/>
          </a:stretch>
        </p:blipFill>
        <p:spPr>
          <a:xfrm>
            <a:off x="635" y="0"/>
            <a:ext cx="4919980" cy="1220470"/>
          </a:xfrm>
          <a:prstGeom prst="rect">
            <a:avLst/>
          </a:prstGeom>
        </p:spPr>
      </p:pic>
      <p:pic>
        <p:nvPicPr>
          <p:cNvPr id="14" name="图片 13" descr="千库网_复活节彩蛋3d元素_元素编号12861064"/>
          <p:cNvPicPr>
            <a:picLocks noChangeAspect="1"/>
          </p:cNvPicPr>
          <p:nvPr/>
        </p:nvPicPr>
        <p:blipFill>
          <a:blip r:embed="rId4"/>
          <a:srcRect l="6716" t="25865" r="-680" b="1700"/>
          <a:stretch>
            <a:fillRect/>
          </a:stretch>
        </p:blipFill>
        <p:spPr>
          <a:xfrm>
            <a:off x="7148830" y="4857639"/>
            <a:ext cx="2105660" cy="14884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568" y="2746829"/>
            <a:ext cx="96003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微软雅黑"/>
                <a:cs typeface="+mn-cs"/>
              </a:rPr>
              <a:t>Em sử dụng và bảo quản các hàng hóa đó như thế nào?  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7" name="图片 4" descr="千库网_复活节小兔子彩蛋_元素编号13053244"/>
          <p:cNvPicPr>
            <a:picLocks noChangeAspect="1"/>
          </p:cNvPicPr>
          <p:nvPr/>
        </p:nvPicPr>
        <p:blipFill>
          <a:blip r:embed="rId5"/>
          <a:srcRect l="13974" r="9075"/>
          <a:stretch>
            <a:fillRect/>
          </a:stretch>
        </p:blipFill>
        <p:spPr>
          <a:xfrm>
            <a:off x="8631988" y="1061542"/>
            <a:ext cx="3912639" cy="5720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34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2543" y="5295265"/>
            <a:ext cx="12192635" cy="1562735"/>
          </a:xfrm>
          <a:prstGeom prst="rect">
            <a:avLst/>
          </a:prstGeom>
          <a:solidFill>
            <a:srgbClr val="FFA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635" y="2667000"/>
            <a:ext cx="1214882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千库网_复活节兔子热气球_元素编号130511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6947" y="114935"/>
            <a:ext cx="3354070" cy="5407025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0810" y="977900"/>
            <a:ext cx="8795205" cy="42643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0704" y="114935"/>
            <a:ext cx="99929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k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trong hình?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00810" y="5345269"/>
            <a:ext cx="4547690" cy="114617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....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22185" y="5345270"/>
            <a:ext cx="3884930" cy="11461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tivi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20" grpId="0" animBg="1"/>
      <p:bldP spid="20" grpId="1" animBg="1"/>
      <p:bldP spid="21" grpId="0" bldLvl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6674485"/>
            <a:ext cx="12191365" cy="182880"/>
            <a:chOff x="0" y="10511"/>
            <a:chExt cx="19199" cy="288"/>
          </a:xfrm>
        </p:grpSpPr>
        <p:sp>
          <p:nvSpPr>
            <p:cNvPr id="23" name="矩形 22"/>
            <p:cNvSpPr/>
            <p:nvPr/>
          </p:nvSpPr>
          <p:spPr>
            <a:xfrm>
              <a:off x="6977" y="10511"/>
              <a:ext cx="12223" cy="289"/>
            </a:xfrm>
            <a:prstGeom prst="rect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10511"/>
              <a:ext cx="12223" cy="289"/>
            </a:xfrm>
            <a:prstGeom prst="rect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9700" y="1461739"/>
            <a:ext cx="9113520" cy="3961321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584325" y="5651817"/>
            <a:ext cx="3032760" cy="9036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67499" y="5651817"/>
            <a:ext cx="2670175" cy="75314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170" y="342090"/>
            <a:ext cx="99929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k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trong hình?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8" name="图片 1" descr="a51f6e43dd7b3d374e2b1d39dbcaa589"/>
          <p:cNvPicPr>
            <a:picLocks noChangeAspect="1"/>
          </p:cNvPicPr>
          <p:nvPr/>
        </p:nvPicPr>
        <p:blipFill>
          <a:blip r:embed="rId5"/>
          <a:srcRect b="7640"/>
          <a:stretch>
            <a:fillRect/>
          </a:stretch>
        </p:blipFill>
        <p:spPr>
          <a:xfrm>
            <a:off x="9554697" y="3886199"/>
            <a:ext cx="3018937" cy="27882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6" grpId="0" bldLvl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124585" y="2338705"/>
            <a:ext cx="11068050" cy="3633470"/>
          </a:xfrm>
          <a:custGeom>
            <a:avLst/>
            <a:gdLst>
              <a:gd name="connsiteX0" fmla="*/ 0 w 15241"/>
              <a:gd name="connsiteY0" fmla="*/ 4449 h 4448"/>
              <a:gd name="connsiteX1" fmla="*/ 3708 w 15241"/>
              <a:gd name="connsiteY1" fmla="*/ 1841 h 4448"/>
              <a:gd name="connsiteX2" fmla="*/ 8752 w 15241"/>
              <a:gd name="connsiteY2" fmla="*/ 3035 h 4448"/>
              <a:gd name="connsiteX3" fmla="*/ 11863 w 15241"/>
              <a:gd name="connsiteY3" fmla="*/ 381 h 4448"/>
              <a:gd name="connsiteX4" fmla="*/ 15241 w 15241"/>
              <a:gd name="connsiteY4" fmla="*/ 411 h 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1" h="4449">
                <a:moveTo>
                  <a:pt x="0" y="4449"/>
                </a:moveTo>
                <a:cubicBezTo>
                  <a:pt x="375" y="3999"/>
                  <a:pt x="2256" y="2177"/>
                  <a:pt x="3708" y="1841"/>
                </a:cubicBezTo>
                <a:cubicBezTo>
                  <a:pt x="5160" y="1505"/>
                  <a:pt x="6928" y="3563"/>
                  <a:pt x="8752" y="3035"/>
                </a:cubicBezTo>
                <a:cubicBezTo>
                  <a:pt x="10575" y="2507"/>
                  <a:pt x="10748" y="1135"/>
                  <a:pt x="11863" y="381"/>
                </a:cubicBezTo>
                <a:cubicBezTo>
                  <a:pt x="12978" y="-373"/>
                  <a:pt x="14573" y="188"/>
                  <a:pt x="15241" y="411"/>
                </a:cubicBezTo>
              </a:path>
            </a:pathLst>
          </a:custGeom>
          <a:noFill/>
          <a:ln w="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0" y="6674485"/>
            <a:ext cx="12191365" cy="182880"/>
            <a:chOff x="0" y="10511"/>
            <a:chExt cx="19199" cy="288"/>
          </a:xfrm>
        </p:grpSpPr>
        <p:sp>
          <p:nvSpPr>
            <p:cNvPr id="23" name="矩形 22"/>
            <p:cNvSpPr/>
            <p:nvPr/>
          </p:nvSpPr>
          <p:spPr>
            <a:xfrm>
              <a:off x="6977" y="10511"/>
              <a:ext cx="12223" cy="289"/>
            </a:xfrm>
            <a:prstGeom prst="rect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10511"/>
              <a:ext cx="12223" cy="289"/>
            </a:xfrm>
            <a:prstGeom prst="rect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椭圆 27"/>
          <p:cNvSpPr/>
          <p:nvPr/>
        </p:nvSpPr>
        <p:spPr>
          <a:xfrm>
            <a:off x="2948305" y="4017645"/>
            <a:ext cx="259080" cy="275590"/>
          </a:xfrm>
          <a:prstGeom prst="ellipse">
            <a:avLst/>
          </a:prstGeom>
          <a:solidFill>
            <a:srgbClr val="FDA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721350" y="4457065"/>
            <a:ext cx="259080" cy="275590"/>
          </a:xfrm>
          <a:prstGeom prst="ellipse">
            <a:avLst/>
          </a:prstGeom>
          <a:solidFill>
            <a:srgbClr val="97E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8489950" y="3830320"/>
            <a:ext cx="259080" cy="275590"/>
          </a:xfrm>
          <a:prstGeom prst="ellipse">
            <a:avLst/>
          </a:prstGeom>
          <a:solidFill>
            <a:srgbClr val="FDA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215245" y="2263140"/>
            <a:ext cx="259080" cy="275590"/>
          </a:xfrm>
          <a:prstGeom prst="ellipse">
            <a:avLst/>
          </a:prstGeom>
          <a:solidFill>
            <a:srgbClr val="97E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千库网_复活节节日兔子彩蛋_元素编号13032550"/>
          <p:cNvPicPr>
            <a:picLocks noChangeAspect="1"/>
          </p:cNvPicPr>
          <p:nvPr/>
        </p:nvPicPr>
        <p:blipFill>
          <a:blip r:embed="rId3"/>
          <a:srcRect r="17036"/>
          <a:stretch>
            <a:fillRect/>
          </a:stretch>
        </p:blipFill>
        <p:spPr>
          <a:xfrm flipH="1">
            <a:off x="29774" y="3547770"/>
            <a:ext cx="2705806" cy="3261970"/>
          </a:xfrm>
          <a:prstGeom prst="rect">
            <a:avLst/>
          </a:prstGeom>
        </p:spPr>
      </p:pic>
      <p:pic>
        <p:nvPicPr>
          <p:cNvPr id="22" name="Content Placeholder 3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866900" y="1026478"/>
            <a:ext cx="10292644" cy="4265252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665060" y="5329830"/>
            <a:ext cx="3032760" cy="9036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Tủ thuốc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066405" y="5341895"/>
            <a:ext cx="3032760" cy="9036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Đồ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382712" y="173037"/>
            <a:ext cx="99929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k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trong hình?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4" grpId="0" animBg="1"/>
      <p:bldP spid="5" grpId="0" animBg="1"/>
      <p:bldP spid="6" grpId="0" animBg="1"/>
      <p:bldP spid="25" grpId="0" bldLvl="0" animBg="1"/>
      <p:bldP spid="25" grpId="1" animBg="1"/>
      <p:bldP spid="26" grpId="0" bldLvl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6674485"/>
            <a:ext cx="12191365" cy="182880"/>
            <a:chOff x="0" y="10511"/>
            <a:chExt cx="19199" cy="288"/>
          </a:xfrm>
        </p:grpSpPr>
        <p:sp>
          <p:nvSpPr>
            <p:cNvPr id="23" name="矩形 22"/>
            <p:cNvSpPr/>
            <p:nvPr/>
          </p:nvSpPr>
          <p:spPr>
            <a:xfrm>
              <a:off x="6977" y="10511"/>
              <a:ext cx="12223" cy="289"/>
            </a:xfrm>
            <a:prstGeom prst="rect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10511"/>
              <a:ext cx="12223" cy="289"/>
            </a:xfrm>
            <a:prstGeom prst="rect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19"/>
          <p:cNvGrpSpPr/>
          <p:nvPr/>
        </p:nvGrpSpPr>
        <p:grpSpPr>
          <a:xfrm>
            <a:off x="8018145" y="2999740"/>
            <a:ext cx="4173855" cy="4011930"/>
            <a:chOff x="5650" y="2698"/>
            <a:chExt cx="6573" cy="6318"/>
          </a:xfrm>
        </p:grpSpPr>
        <p:grpSp>
          <p:nvGrpSpPr>
            <p:cNvPr id="31" name="组合 13"/>
            <p:cNvGrpSpPr/>
            <p:nvPr/>
          </p:nvGrpSpPr>
          <p:grpSpPr>
            <a:xfrm>
              <a:off x="5831" y="2698"/>
              <a:ext cx="6392" cy="6318"/>
              <a:chOff x="6786" y="3244"/>
              <a:chExt cx="5273" cy="5212"/>
            </a:xfrm>
          </p:grpSpPr>
          <p:sp>
            <p:nvSpPr>
              <p:cNvPr id="36" name="弧形 4"/>
              <p:cNvSpPr/>
              <p:nvPr/>
            </p:nvSpPr>
            <p:spPr>
              <a:xfrm>
                <a:off x="6787" y="3244"/>
                <a:ext cx="5072" cy="5013"/>
              </a:xfrm>
              <a:prstGeom prst="arc">
                <a:avLst>
                  <a:gd name="adj1" fmla="val 4995963"/>
                  <a:gd name="adj2" fmla="val 9382761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弧形 6"/>
              <p:cNvSpPr/>
              <p:nvPr/>
            </p:nvSpPr>
            <p:spPr>
              <a:xfrm>
                <a:off x="6786" y="3244"/>
                <a:ext cx="5072" cy="5013"/>
              </a:xfrm>
              <a:prstGeom prst="arc">
                <a:avLst>
                  <a:gd name="adj1" fmla="val 11097360"/>
                  <a:gd name="adj2" fmla="val 17544185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弧形 7"/>
              <p:cNvSpPr/>
              <p:nvPr/>
            </p:nvSpPr>
            <p:spPr>
              <a:xfrm>
                <a:off x="6987" y="3444"/>
                <a:ext cx="5072" cy="5013"/>
              </a:xfrm>
              <a:prstGeom prst="arc">
                <a:avLst>
                  <a:gd name="adj1" fmla="val 19041983"/>
                  <a:gd name="adj2" fmla="val 3418752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2" name="图片 14" descr="千库网_篮子里彩色质感写实复活节彩蛋兔子_元素编号13261954"/>
            <p:cNvPicPr>
              <a:picLocks noChangeAspect="1"/>
            </p:cNvPicPr>
            <p:nvPr/>
          </p:nvPicPr>
          <p:blipFill>
            <a:blip r:embed="rId3"/>
            <a:srcRect l="9057" t="4928" r="7032" b="3170"/>
            <a:stretch>
              <a:fillRect/>
            </a:stretch>
          </p:blipFill>
          <p:spPr>
            <a:xfrm>
              <a:off x="6855" y="3360"/>
              <a:ext cx="4588" cy="5025"/>
            </a:xfrm>
            <a:prstGeom prst="rect">
              <a:avLst/>
            </a:prstGeom>
          </p:spPr>
        </p:pic>
        <p:sp>
          <p:nvSpPr>
            <p:cNvPr id="33" name="椭圆 15"/>
            <p:cNvSpPr/>
            <p:nvPr/>
          </p:nvSpPr>
          <p:spPr>
            <a:xfrm>
              <a:off x="9898" y="2698"/>
              <a:ext cx="662" cy="662"/>
            </a:xfrm>
            <a:prstGeom prst="ellipse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16"/>
            <p:cNvSpPr/>
            <p:nvPr/>
          </p:nvSpPr>
          <p:spPr>
            <a:xfrm>
              <a:off x="10336" y="8113"/>
              <a:ext cx="662" cy="662"/>
            </a:xfrm>
            <a:prstGeom prst="ellipse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18"/>
            <p:cNvSpPr/>
            <p:nvPr/>
          </p:nvSpPr>
          <p:spPr>
            <a:xfrm>
              <a:off x="5650" y="6548"/>
              <a:ext cx="662" cy="662"/>
            </a:xfrm>
            <a:prstGeom prst="ellipse">
              <a:avLst/>
            </a:prstGeom>
            <a:solidFill>
              <a:srgbClr val="F4CC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58" y="18030"/>
            <a:ext cx="8612894" cy="674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3"/>
          <p:cNvSpPr txBox="1"/>
          <p:nvPr/>
        </p:nvSpPr>
        <p:spPr>
          <a:xfrm>
            <a:off x="908159" y="438078"/>
            <a:ext cx="3131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000" b="1" spc="-15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zh-CN" sz="30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000" b="1" spc="-150" dirty="0">
              <a:ln w="9525">
                <a:noFill/>
              </a:ln>
              <a:solidFill>
                <a:srgbClr val="2E9AD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927542"/>
            <a:ext cx="12191365" cy="292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千库网_复活节彩蛋兔子装饰_元素编号13030490"/>
          <p:cNvPicPr>
            <a:picLocks noChangeAspect="1"/>
          </p:cNvPicPr>
          <p:nvPr/>
        </p:nvPicPr>
        <p:blipFill>
          <a:blip r:embed="rId3"/>
          <a:srcRect b="75194"/>
          <a:stretch>
            <a:fillRect/>
          </a:stretch>
        </p:blipFill>
        <p:spPr>
          <a:xfrm>
            <a:off x="635" y="0"/>
            <a:ext cx="4919980" cy="1220470"/>
          </a:xfrm>
          <a:prstGeom prst="rect">
            <a:avLst/>
          </a:prstGeom>
        </p:spPr>
      </p:pic>
      <p:pic>
        <p:nvPicPr>
          <p:cNvPr id="14" name="图片 13" descr="千库网_复活节彩蛋3d元素_元素编号12861064"/>
          <p:cNvPicPr>
            <a:picLocks noChangeAspect="1"/>
          </p:cNvPicPr>
          <p:nvPr/>
        </p:nvPicPr>
        <p:blipFill>
          <a:blip r:embed="rId4"/>
          <a:srcRect l="6716" t="25865" r="-680" b="1700"/>
          <a:stretch>
            <a:fillRect/>
          </a:stretch>
        </p:blipFill>
        <p:spPr>
          <a:xfrm>
            <a:off x="1357616" y="4711700"/>
            <a:ext cx="1663713" cy="1176038"/>
          </a:xfrm>
          <a:prstGeom prst="rect">
            <a:avLst/>
          </a:prstGeom>
        </p:spPr>
      </p:pic>
      <p:sp>
        <p:nvSpPr>
          <p:cNvPr id="13" name="TextBox 33"/>
          <p:cNvSpPr txBox="1"/>
          <p:nvPr/>
        </p:nvSpPr>
        <p:spPr>
          <a:xfrm>
            <a:off x="0" y="2673925"/>
            <a:ext cx="92833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500" b="1" spc="-150" dirty="0">
                <a:ln w="9525"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Vì sao những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ctr"/>
            <a:endParaRPr lang="zh-CN" altLang="en-US" sz="5000" b="1" spc="-150" dirty="0">
              <a:ln w="9525">
                <a:noFill/>
              </a:ln>
              <a:solidFill>
                <a:srgbClr val="2E9AD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  <p:pic>
        <p:nvPicPr>
          <p:cNvPr id="15" name="图片 1" descr="千库网_彩蛋兔子复活节_元素编号13057092"/>
          <p:cNvPicPr>
            <a:picLocks noChangeAspect="1"/>
          </p:cNvPicPr>
          <p:nvPr/>
        </p:nvPicPr>
        <p:blipFill>
          <a:blip r:embed="rId5"/>
          <a:srcRect l="8915" t="5684" r="11643" b="5028"/>
          <a:stretch>
            <a:fillRect/>
          </a:stretch>
        </p:blipFill>
        <p:spPr>
          <a:xfrm>
            <a:off x="8881013" y="2451101"/>
            <a:ext cx="3410682" cy="4349690"/>
          </a:xfrm>
          <a:prstGeom prst="rect">
            <a:avLst/>
          </a:prstGeom>
        </p:spPr>
      </p:pic>
      <p:pic>
        <p:nvPicPr>
          <p:cNvPr id="16" name="图片 3" descr="千库网_复活节彩蛋复活节小兔子_元素编号13064221"/>
          <p:cNvPicPr>
            <a:picLocks noChangeAspect="1"/>
          </p:cNvPicPr>
          <p:nvPr/>
        </p:nvPicPr>
        <p:blipFill>
          <a:blip r:embed="rId6"/>
          <a:srcRect t="5414" r="5647"/>
          <a:stretch>
            <a:fillRect/>
          </a:stretch>
        </p:blipFill>
        <p:spPr>
          <a:xfrm>
            <a:off x="-100330" y="4198561"/>
            <a:ext cx="4318000" cy="2640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6674485"/>
            <a:ext cx="12191365" cy="182880"/>
            <a:chOff x="0" y="10511"/>
            <a:chExt cx="19199" cy="288"/>
          </a:xfrm>
        </p:grpSpPr>
        <p:sp>
          <p:nvSpPr>
            <p:cNvPr id="23" name="矩形 22"/>
            <p:cNvSpPr/>
            <p:nvPr/>
          </p:nvSpPr>
          <p:spPr>
            <a:xfrm>
              <a:off x="6977" y="10511"/>
              <a:ext cx="12223" cy="289"/>
            </a:xfrm>
            <a:prstGeom prst="rect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10511"/>
              <a:ext cx="12223" cy="289"/>
            </a:xfrm>
            <a:prstGeom prst="rect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-7303" y="0"/>
            <a:ext cx="6070600" cy="2130979"/>
          </a:xfrm>
          <a:prstGeom prst="rect">
            <a:avLst/>
          </a:prstGeom>
          <a:solidFill>
            <a:srgbClr val="FFE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0"/>
          <p:cNvSpPr txBox="1"/>
          <p:nvPr/>
        </p:nvSpPr>
        <p:spPr>
          <a:xfrm flipH="1">
            <a:off x="-1776413" y="108674"/>
            <a:ext cx="9837420" cy="16927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4000" dirty="0" err="1"/>
              <a:t>Gạo</a:t>
            </a:r>
            <a:r>
              <a:rPr lang="en-US" sz="4000" dirty="0"/>
              <a:t>, </a:t>
            </a:r>
            <a:r>
              <a:rPr lang="vi-VN" sz="4000" dirty="0"/>
              <a:t>thịt,...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endParaRPr lang="vi-VN" sz="4000" dirty="0"/>
          </a:p>
          <a:p>
            <a:pPr algn="ctr">
              <a:lnSpc>
                <a:spcPct val="130000"/>
              </a:lnSpc>
            </a:pPr>
            <a:r>
              <a:rPr lang="en-US" sz="4000" dirty="0"/>
              <a:t> </a:t>
            </a:r>
            <a:r>
              <a:rPr lang="en-US" sz="4000" dirty="0" err="1"/>
              <a:t>nuôi</a:t>
            </a:r>
            <a:r>
              <a:rPr lang="en-US" sz="4000" dirty="0"/>
              <a:t> </a:t>
            </a:r>
            <a:r>
              <a:rPr lang="en-US" sz="4000" dirty="0" err="1"/>
              <a:t>sống</a:t>
            </a:r>
            <a:r>
              <a:rPr lang="en-US" sz="4000" dirty="0"/>
              <a:t> con </a:t>
            </a:r>
            <a:r>
              <a:rPr lang="vi-VN" sz="4000" dirty="0"/>
              <a:t>người.</a:t>
            </a:r>
            <a:endParaRPr lang="zh-CN" altLang="en-US" sz="4000" dirty="0">
              <a:solidFill>
                <a:schemeClr val="tx1"/>
              </a:solidFill>
              <a:latin typeface="字魂119号-天真儿风体" panose="00000500000000000000" charset="-122"/>
              <a:ea typeface="字魂119号-天真儿风体" panose="00000500000000000000" charset="-122"/>
              <a:sym typeface="+mn-ea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97" y="-9057"/>
            <a:ext cx="3389806" cy="2374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68" y="1919326"/>
            <a:ext cx="3736529" cy="24402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93" y="4383112"/>
            <a:ext cx="3891639" cy="22932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07" y="4145703"/>
            <a:ext cx="3989741" cy="25287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1955800"/>
            <a:ext cx="3703826" cy="21856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0" y="4394200"/>
            <a:ext cx="3080703" cy="22138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451" y="1951582"/>
            <a:ext cx="2979546" cy="21765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999" y="26242"/>
            <a:ext cx="2692997" cy="18930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" y="2197418"/>
            <a:ext cx="2382575" cy="19236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6674485"/>
            <a:ext cx="12191365" cy="182880"/>
            <a:chOff x="0" y="10511"/>
            <a:chExt cx="19199" cy="288"/>
          </a:xfrm>
        </p:grpSpPr>
        <p:sp>
          <p:nvSpPr>
            <p:cNvPr id="23" name="矩形 22"/>
            <p:cNvSpPr/>
            <p:nvPr/>
          </p:nvSpPr>
          <p:spPr>
            <a:xfrm>
              <a:off x="6977" y="10511"/>
              <a:ext cx="12223" cy="289"/>
            </a:xfrm>
            <a:prstGeom prst="rect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10511"/>
              <a:ext cx="12223" cy="289"/>
            </a:xfrm>
            <a:prstGeom prst="rect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80216"/>
            <a:ext cx="6817783" cy="3369515"/>
          </a:xfrm>
          <a:prstGeom prst="rect">
            <a:avLst/>
          </a:prstGeom>
        </p:spPr>
      </p:pic>
      <p:pic>
        <p:nvPicPr>
          <p:cNvPr id="36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985" t="-6850" b="-1"/>
          <a:stretch/>
        </p:blipFill>
        <p:spPr>
          <a:xfrm>
            <a:off x="6817782" y="-207533"/>
            <a:ext cx="3536985" cy="3496832"/>
          </a:xfrm>
          <a:prstGeom prst="rect">
            <a:avLst/>
          </a:prstGeom>
        </p:spPr>
      </p:pic>
      <p:pic>
        <p:nvPicPr>
          <p:cNvPr id="37" name="Content Placeholder 3" descr="C:\Users\user\Desktop\Capture.PNGCapture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3386718"/>
            <a:ext cx="8661400" cy="3471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6267" y="3589203"/>
            <a:ext cx="39370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Những đồ dùng này giúp con người bảo vệ sức khỏe, có phương tiện đi lại,...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1837452"/>
            <a:ext cx="12191365" cy="441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844924" y="773114"/>
            <a:ext cx="4502150" cy="1177052"/>
          </a:xfrm>
          <a:prstGeom prst="roundRect">
            <a:avLst>
              <a:gd name="adj" fmla="val 50000"/>
            </a:avLst>
          </a:prstGeom>
          <a:solidFill>
            <a:srgbClr val="97E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千库网_复活节彩蛋兔子装饰_元素编号13030490"/>
          <p:cNvPicPr>
            <a:picLocks noChangeAspect="1"/>
          </p:cNvPicPr>
          <p:nvPr/>
        </p:nvPicPr>
        <p:blipFill>
          <a:blip r:embed="rId3"/>
          <a:srcRect b="75194"/>
          <a:stretch>
            <a:fillRect/>
          </a:stretch>
        </p:blipFill>
        <p:spPr>
          <a:xfrm>
            <a:off x="635" y="0"/>
            <a:ext cx="4919980" cy="12204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07126" y="609576"/>
            <a:ext cx="41777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8000" b="1" kern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KẾT LUẬN</a:t>
            </a:r>
            <a:endParaRPr lang="en-US" sz="8000" b="1" kern="0" dirty="0">
              <a:ln w="13462">
                <a:solidFill>
                  <a:srgbClr val="FAECE3"/>
                </a:solidFill>
                <a:prstDash val="solid"/>
              </a:ln>
              <a:blipFill>
                <a:blip r:embed="rId4"/>
                <a:stretch>
                  <a:fillRect/>
                </a:stretch>
              </a:blip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400" y="2215355"/>
            <a:ext cx="11760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dùng. Th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3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351</Words>
  <Application>Microsoft Office PowerPoint</Application>
  <PresentationFormat>Widescreen</PresentationFormat>
  <Paragraphs>35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字魂119号-天真儿风体</vt:lpstr>
      <vt:lpstr>Wingdings</vt:lpstr>
      <vt:lpstr>Arial</vt:lpstr>
      <vt:lpstr>UTM Wedding K&amp;T</vt:lpstr>
      <vt:lpstr>UTM Avo</vt:lpstr>
      <vt:lpstr>Calibri</vt:lpstr>
      <vt:lpstr>SVN-Poky's</vt:lpstr>
      <vt:lpstr>Cambria</vt:lpstr>
      <vt:lpstr>SVN-Newton</vt:lpstr>
      <vt:lpstr>#9Slide07 Soup of Justice</vt:lpstr>
      <vt:lpstr>#9Slide07 Altus</vt:lpstr>
      <vt:lpstr>Times New Roman</vt:lpstr>
      <vt:lpstr>#9Slide07 HoneyCream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MANG NON</dc:creator>
  <cp:keywords>MĂNG NON TEAM</cp:keywords>
  <cp:lastModifiedBy>Admin</cp:lastModifiedBy>
  <cp:revision>184</cp:revision>
  <dcterms:created xsi:type="dcterms:W3CDTF">2019-06-19T02:08:00Z</dcterms:created>
  <dcterms:modified xsi:type="dcterms:W3CDTF">2025-11-28T08:50:39Z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A7F4242C53F34517B5E32B0D63D09D6F</vt:lpwstr>
  </property>
</Properties>
</file>