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9" r:id="rId6"/>
    <p:sldId id="270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29A8FF"/>
    <a:srgbClr val="97D5FF"/>
    <a:srgbClr val="79C9FF"/>
    <a:srgbClr val="AFDFFF"/>
    <a:srgbClr val="9BD7FF"/>
    <a:srgbClr val="71C6FF"/>
    <a:srgbClr val="4BD0FF"/>
    <a:srgbClr val="1DC4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90" d="100"/>
          <a:sy n="90" d="100"/>
        </p:scale>
        <p:origin x="6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4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5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0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7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5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2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6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4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1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2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8B8DE2F-8645-4AC5-924A-C902F8633BBF}"/>
              </a:ext>
            </a:extLst>
          </p:cNvPr>
          <p:cNvGrpSpPr/>
          <p:nvPr/>
        </p:nvGrpSpPr>
        <p:grpSpPr>
          <a:xfrm>
            <a:off x="-861237" y="0"/>
            <a:ext cx="13053237" cy="2067871"/>
            <a:chOff x="0" y="-127504"/>
            <a:chExt cx="12192000" cy="1361807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id="{B526D5E0-4185-468A-9830-F65DDA14415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BBE1E133-67CB-4DEC-AEE0-13ABDBBC47C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FB6D8D40-0191-47BC-8F91-F96E34759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826E6F6C-CA62-4256-86B7-36D4BAE1B7A5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9B99E40-B8CC-4A94-8A17-1BC72BB68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5EEABE6-49E3-4293-85A0-6F5B03358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1D68A90D-FAB7-43D4-B00F-D373D716CE01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文本框 22">
            <a:extLst>
              <a:ext uri="{FF2B5EF4-FFF2-40B4-BE49-F238E27FC236}">
                <a16:creationId xmlns:a16="http://schemas.microsoft.com/office/drawing/2014/main" id="{51D7B24F-61DE-447B-BE63-141CB11A64C3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15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6" name="文本框 22">
            <a:extLst>
              <a:ext uri="{FF2B5EF4-FFF2-40B4-BE49-F238E27FC236}">
                <a16:creationId xmlns:a16="http://schemas.microsoft.com/office/drawing/2014/main" id="{A3EAD8E8-D9A2-4C84-AD48-DB84F5405AB4}"/>
              </a:ext>
            </a:extLst>
          </p:cNvPr>
          <p:cNvSpPr txBox="1"/>
          <p:nvPr/>
        </p:nvSpPr>
        <p:spPr>
          <a:xfrm>
            <a:off x="5536387" y="1365944"/>
            <a:ext cx="2783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57" name="文本框 22">
            <a:extLst>
              <a:ext uri="{FF2B5EF4-FFF2-40B4-BE49-F238E27FC236}">
                <a16:creationId xmlns:a16="http://schemas.microsoft.com/office/drawing/2014/main" id="{00814D79-2C31-4FC1-87ED-2981661BE03A}"/>
              </a:ext>
            </a:extLst>
          </p:cNvPr>
          <p:cNvSpPr txBox="1"/>
          <p:nvPr/>
        </p:nvSpPr>
        <p:spPr>
          <a:xfrm>
            <a:off x="2567858" y="4307700"/>
            <a:ext cx="7628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TẬP VIẾT: CHỮ HOA </a:t>
            </a:r>
            <a:r>
              <a:rPr lang="en-US" altLang="zh-CN" sz="5400" dirty="0">
                <a:solidFill>
                  <a:srgbClr val="FF0000"/>
                </a:solidFill>
                <a:latin typeface="HP001 5 hàng" pitchFamily="34" charset="0"/>
                <a:ea typeface="思源黑体 CN Bold" panose="020B0800000000000000" pitchFamily="34" charset="-122"/>
                <a:cs typeface="Times New Roman" pitchFamily="18" charset="0"/>
              </a:rPr>
              <a:t>L</a:t>
            </a:r>
            <a:endParaRPr lang="zh-CN" altLang="en-US" sz="5400" dirty="0">
              <a:solidFill>
                <a:srgbClr val="FF0000"/>
              </a:solidFill>
              <a:latin typeface="HP001 5 hàng" pitchFamily="34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1519370" y="1926167"/>
            <a:ext cx="213737" cy="3681258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1751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7" y="2713182"/>
            <a:ext cx="18066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6976611" y="769435"/>
            <a:ext cx="4571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gồm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nét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6096000" y="1971171"/>
            <a:ext cx="56723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à kết hợp của 3 nét cơ bản cong dưới lượn dọc và lượn ngang nối liền nhau tạo vòng xoắn to ở đầu chữ và vòng xoắn nhỏ ở chân 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DDE695-EFB3-4701-8F4C-03197722EB93}"/>
              </a:ext>
            </a:extLst>
          </p:cNvPr>
          <p:cNvGrpSpPr/>
          <p:nvPr/>
        </p:nvGrpSpPr>
        <p:grpSpPr>
          <a:xfrm flipV="1">
            <a:off x="2116836" y="995972"/>
            <a:ext cx="3135429" cy="139930"/>
            <a:chOff x="5440680" y="1322832"/>
            <a:chExt cx="3017520" cy="19507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2955D04-827A-47ED-A59F-F00A2E93E61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F2170C-C76C-4E94-AC88-D1EF60E8DF1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C91FE7-52E0-4838-B47D-6C5B0EF75E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>
            <a:extLst>
              <a:ext uri="{FF2B5EF4-FFF2-40B4-BE49-F238E27FC236}">
                <a16:creationId xmlns:a16="http://schemas.microsoft.com/office/drawing/2014/main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588" y="505008"/>
            <a:ext cx="1633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 ô li</a:t>
            </a:r>
          </a:p>
        </p:txBody>
      </p:sp>
      <p:pic>
        <p:nvPicPr>
          <p:cNvPr id="24" name="Picture 4" descr="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t="-707" r="10207" b="5733"/>
          <a:stretch/>
        </p:blipFill>
        <p:spPr bwMode="auto">
          <a:xfrm>
            <a:off x="1889369" y="1063801"/>
            <a:ext cx="3590365" cy="469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5BE451-A005-4617-ACDE-B1FFF00050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3656679" y="1610602"/>
            <a:ext cx="729008" cy="882435"/>
          </a:xfrm>
          <a:prstGeom prst="rect">
            <a:avLst/>
          </a:prstGeom>
        </p:spPr>
      </p:pic>
      <p:sp>
        <p:nvSpPr>
          <p:cNvPr id="16" name="矩形 31">
            <a:extLst>
              <a:ext uri="{FF2B5EF4-FFF2-40B4-BE49-F238E27FC236}">
                <a16:creationId xmlns:a16="http://schemas.microsoft.com/office/drawing/2014/main" id="{540F7588-AE2D-447F-B6DD-4A4F105E347C}"/>
              </a:ext>
            </a:extLst>
          </p:cNvPr>
          <p:cNvSpPr/>
          <p:nvPr/>
        </p:nvSpPr>
        <p:spPr>
          <a:xfrm>
            <a:off x="1915554" y="-151715"/>
            <a:ext cx="9317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L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92 L -0.03138 0.00834 L -0.06107 0.03056 L -0.08242 0.05926 L -0.1043 0.09908 L -0.11628 0.14352 L -0.12097 0.18241 L -0.11419 0.2213 L -0.10482 0.24537 L -0.08763 0.25741 L -0.06159 0.26389 L -0.03086 0.25741 L 0.01237 0.23426 L 0.05403 0.19723 L 0.08737 0.14445 L 0.10299 0.09815 L 0.11341 0.05186 L 0.11289 0.02315 L 0.10508 0.00556 L 0.09049 -0.00463 L 0.07278 -0.0037 L 0.05299 0.01389 L 0.03633 0.04167 L 0.02435 0.075 L 0.01497 0.10926 L 0.00664 0.16297 L 0.00351 0.20834 L 0.00351 0.25834 L 0.00664 0.32686 L 0.00508 0.3713 L 0.00091 0.4176 L -0.00899 0.45371 L -0.02044 0.47963 L -0.03607 0.4963 L -0.05013 0.51112 L -0.07044 0.52037 L -0.08711 0.52315 L -0.10326 0.5213 L -0.11732 0.51019 L -0.12253 0.49908 L -0.12044 0.48519 L -0.11055 0.47223 L -0.09076 0.4676 L -0.06992 0.46945 L -0.04597 0.48149 L -0.01784 0.49537 L 0.01133 0.50834 L 0.02799 0.51574 L 0.05039 0.5213 L 0.07226 0.51945 L 0.10039 0.50556 L 0.11549 0.47963 L 0.12851 0.425 " pathEditMode="relative" rAng="0" ptsTypes="AAAAAAAAAAAAAAAAAAAAAAAAAAAAAAAAAAAAAAAAAAAAAAAAAAAAA">
                                      <p:cBhvr>
                                        <p:cTn id="43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" grpId="0"/>
      <p:bldP spid="22" grpId="0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049" y="6010059"/>
            <a:ext cx="9068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</a:p>
        </p:txBody>
      </p:sp>
      <p:pic>
        <p:nvPicPr>
          <p:cNvPr id="5" name="Picture 4" descr="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02" t="-707" r="10207" b="5733"/>
          <a:stretch/>
        </p:blipFill>
        <p:spPr bwMode="auto">
          <a:xfrm>
            <a:off x="2531100" y="531223"/>
            <a:ext cx="4048637" cy="529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0" t="22395" r="10758" b="20660"/>
          <a:stretch/>
        </p:blipFill>
        <p:spPr bwMode="auto">
          <a:xfrm>
            <a:off x="7786788" y="2711903"/>
            <a:ext cx="2729890" cy="282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2501331" y="1247119"/>
            <a:ext cx="223060" cy="4390972"/>
            <a:chOff x="1042416" y="804672"/>
            <a:chExt cx="210312" cy="436168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F34A46-923A-4927-ABA1-2886BB19BBAD}"/>
              </a:ext>
            </a:extLst>
          </p:cNvPr>
          <p:cNvGrpSpPr/>
          <p:nvPr/>
        </p:nvGrpSpPr>
        <p:grpSpPr>
          <a:xfrm>
            <a:off x="2864198" y="348654"/>
            <a:ext cx="3417875" cy="354529"/>
            <a:chOff x="5440680" y="1322832"/>
            <a:chExt cx="3017520" cy="19507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56843E1-E695-4359-94FB-A102CDFFACCC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D0579CB-F12F-4BAC-8376-686B85A9B65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2D54362-542F-4F9B-A07B-602DC3F65A6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479" y="2392411"/>
            <a:ext cx="6049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ô li</a:t>
            </a: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CDD05966-B154-4ED5-B9AB-C9F3ABF0A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140" y="139979"/>
            <a:ext cx="2026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</a:t>
            </a:r>
            <a:r>
              <a:rPr lang="en-US" altLang="en-US" sz="2400" b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li</a:t>
            </a:r>
            <a:endParaRPr lang="en-US" altLang="en-US" sz="2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9386E9-D5B2-4376-BEEA-31CEBDFBA1A3}"/>
              </a:ext>
            </a:extLst>
          </p:cNvPr>
          <p:cNvGrpSpPr/>
          <p:nvPr/>
        </p:nvGrpSpPr>
        <p:grpSpPr>
          <a:xfrm>
            <a:off x="7564692" y="3190493"/>
            <a:ext cx="328168" cy="2134659"/>
            <a:chOff x="1042416" y="804672"/>
            <a:chExt cx="210312" cy="436168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B022A4-D41C-4B87-9FF9-86AB54BB28B5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9FFA823-211E-473E-839D-01122551269D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1E5F55D-62A5-4E0A-AC5E-48D385636EB2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18">
            <a:extLst>
              <a:ext uri="{FF2B5EF4-FFF2-40B4-BE49-F238E27FC236}">
                <a16:creationId xmlns:a16="http://schemas.microsoft.com/office/drawing/2014/main" id="{CBC9C2A4-31B4-4CF2-AB27-8CED754E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5251" y="3522563"/>
            <a:ext cx="8494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rưỡi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AB79CA-65FF-4091-AA8A-084E340CB742}"/>
              </a:ext>
            </a:extLst>
          </p:cNvPr>
          <p:cNvGrpSpPr/>
          <p:nvPr/>
        </p:nvGrpSpPr>
        <p:grpSpPr>
          <a:xfrm>
            <a:off x="7879608" y="2542368"/>
            <a:ext cx="1688462" cy="338216"/>
            <a:chOff x="5440680" y="1322832"/>
            <a:chExt cx="3017520" cy="19507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7CE472B-6F8D-44E4-894F-0A0DA8FB5B5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C057339-8C9F-4DCA-A0EC-62B5E8ACB4E4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16DB23D-AB02-41DE-B3BE-BE16CF20DCD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18">
            <a:extLst>
              <a:ext uri="{FF2B5EF4-FFF2-40B4-BE49-F238E27FC236}">
                <a16:creationId xmlns:a16="http://schemas.microsoft.com/office/drawing/2014/main" id="{0E482085-2257-4528-8E39-2CE2C3AA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1190" y="2305502"/>
            <a:ext cx="20407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 ô li </a:t>
            </a:r>
          </a:p>
        </p:txBody>
      </p:sp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323320" y="2657317"/>
            <a:ext cx="4871159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0">
            <a:extLst>
              <a:ext uri="{FF2B5EF4-FFF2-40B4-BE49-F238E27FC236}">
                <a16:creationId xmlns:a16="http://schemas.microsoft.com/office/drawing/2014/main" id="{E1B3E2BD-14A6-4DFD-9838-7B7FE37F4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444582"/>
              </p:ext>
            </p:extLst>
          </p:nvPr>
        </p:nvGraphicFramePr>
        <p:xfrm>
          <a:off x="2351801" y="992494"/>
          <a:ext cx="7921872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113" y="2461907"/>
            <a:ext cx="10718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ứng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645" y="5761733"/>
            <a:ext cx="43721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còn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li.</a:t>
            </a:r>
          </a:p>
        </p:txBody>
      </p:sp>
      <p:sp>
        <p:nvSpPr>
          <p:cNvPr id="7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68" y="2699173"/>
            <a:ext cx="7591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thanh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75" y="3218958"/>
            <a:ext cx="11907964" cy="17081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thanh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huyền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a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altLang="en-US" sz="34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);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sắc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a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mát</a:t>
            </a:r>
            <a:r>
              <a:rPr lang="en-US" altLang="en-US" sz="34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),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o (</a:t>
            </a:r>
            <a:r>
              <a:rPr lang="lv-LV" altLang="en-US" sz="34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bŗg</a:t>
            </a:r>
            <a:r>
              <a:rPr lang="en-US" altLang="en-US" sz="34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).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533" y="3484003"/>
            <a:ext cx="69811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L, h, b, g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li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 Box 1727">
            <a:extLst>
              <a:ext uri="{FF2B5EF4-FFF2-40B4-BE49-F238E27FC236}">
                <a16:creationId xmlns:a16="http://schemas.microsoft.com/office/drawing/2014/main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533" y="5083553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t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li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751" y="2699173"/>
            <a:ext cx="9974887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None/>
            </a:pP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 Box 1727">
            <a:extLst>
              <a:ext uri="{FF2B5EF4-FFF2-40B4-BE49-F238E27FC236}">
                <a16:creationId xmlns:a16="http://schemas.microsoft.com/office/drawing/2014/main" id="{79BDE563-A7B2-427D-A1F9-01F3CDDAF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177" y="4361248"/>
            <a:ext cx="39555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q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li. </a:t>
            </a: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224" y="2945394"/>
            <a:ext cx="767715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“</a:t>
            </a:r>
            <a:r>
              <a:rPr lang="en-US" b="1" dirty="0">
                <a:solidFill>
                  <a:srgbClr val="00206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e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tre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altLang="en-US" sz="3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Rectangle 115">
            <a:extLst>
              <a:ext uri="{FF2B5EF4-FFF2-40B4-BE49-F238E27FC236}">
                <a16:creationId xmlns:a16="http://schemas.microsoft.com/office/drawing/2014/main" id="{1D558DC2-618F-4AEC-97A2-E4607DF53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601" y="846516"/>
            <a:ext cx="7401799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 Ǖ</a:t>
            </a:r>
            <a:r>
              <a:rPr lang="el-GR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Μ </a:t>
            </a:r>
            <a:r>
              <a:rPr lang="lv-LV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l-GR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lv-LV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ját bŗg </a:t>
            </a:r>
            <a:r>
              <a:rPr lang="el-GR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Λ΄</a:t>
            </a:r>
            <a:r>
              <a:rPr lang="en-US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5 hàng" panose="020B06030503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4349" y="1378230"/>
            <a:ext cx="292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HP001 5 hàng" pitchFamily="34" charset="0"/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8617" y="1358354"/>
            <a:ext cx="292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HP001 5 hàng" pitchFamily="34" charset="0"/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69469" y="1364982"/>
            <a:ext cx="292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HP001 5 hàng" pitchFamily="34" charset="0"/>
              </a:rPr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68777" y="1358358"/>
            <a:ext cx="292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HP001 5 hàng" pitchFamily="34" charset="0"/>
              </a:rPr>
              <a:t>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47597" y="1364986"/>
            <a:ext cx="292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HP001 5 hàng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8" grpId="0"/>
      <p:bldP spid="2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8924984" y="3643052"/>
            <a:ext cx="2425815" cy="219328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8924983" y="986905"/>
            <a:ext cx="2425815" cy="2193289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558800" cy="558800"/>
          </a:xfrm>
          <a:prstGeom prst="rect">
            <a:avLst/>
          </a:prstGeom>
        </p:spPr>
      </p:pic>
      <p:pic>
        <p:nvPicPr>
          <p:cNvPr id="23" name="Picture 22" descr="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t="-707" r="10207" b="5733"/>
          <a:stretch/>
        </p:blipFill>
        <p:spPr bwMode="auto">
          <a:xfrm>
            <a:off x="1352188" y="410166"/>
            <a:ext cx="2877158" cy="376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0" t="22395" r="10758" b="20660"/>
          <a:stretch/>
        </p:blipFill>
        <p:spPr bwMode="auto">
          <a:xfrm>
            <a:off x="5062847" y="2131039"/>
            <a:ext cx="1973566" cy="203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Group 150">
            <a:extLst>
              <a:ext uri="{FF2B5EF4-FFF2-40B4-BE49-F238E27FC236}">
                <a16:creationId xmlns:a16="http://schemas.microsoft.com/office/drawing/2014/main" id="{6DAC5761-24FD-4C1B-952F-F86F54BEE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858060"/>
              </p:ext>
            </p:extLst>
          </p:nvPr>
        </p:nvGraphicFramePr>
        <p:xfrm>
          <a:off x="529738" y="4521225"/>
          <a:ext cx="7921872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Rectangle 115">
            <a:extLst>
              <a:ext uri="{FF2B5EF4-FFF2-40B4-BE49-F238E27FC236}">
                <a16:creationId xmlns:a16="http://schemas.microsoft.com/office/drawing/2014/main" id="{2EB6646F-34A9-4728-83E2-C3E638C9C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38" y="4375247"/>
            <a:ext cx="7401799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 Ǖ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Μ </a:t>
            </a:r>
            <a:r>
              <a:rPr lang="lv-LV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lv-LV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ját bŗg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Λ΄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98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270</Words>
  <Application>Microsoft Office PowerPoint</Application>
  <PresentationFormat>Widescreen</PresentationFormat>
  <Paragraphs>35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HP001 5 hàng</vt:lpstr>
      <vt:lpstr>iCiel Cadena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176</cp:revision>
  <dcterms:created xsi:type="dcterms:W3CDTF">2021-05-29T04:52:35Z</dcterms:created>
  <dcterms:modified xsi:type="dcterms:W3CDTF">2025-11-28T08:52:24Z</dcterms:modified>
</cp:coreProperties>
</file>