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7"/>
  </p:notesMasterIdLst>
  <p:sldIdLst>
    <p:sldId id="272" r:id="rId2"/>
    <p:sldId id="263" r:id="rId3"/>
    <p:sldId id="262" r:id="rId4"/>
    <p:sldId id="264" r:id="rId5"/>
    <p:sldId id="27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C7C73-431B-43FF-ADF2-E3A41D434088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5575C-5621-434E-82F1-20E886FD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5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945B6-979F-4C73-BA7A-382DC704AE42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9FAA0-67B4-40AE-8473-9D7C15545260}"/>
              </a:ext>
            </a:extLst>
          </p:cNvPr>
          <p:cNvSpPr txBox="1"/>
          <p:nvPr/>
        </p:nvSpPr>
        <p:spPr>
          <a:xfrm>
            <a:off x="1510748" y="1436915"/>
            <a:ext cx="5086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NHẬN LỖI VÀ SỬA LỖI</a:t>
            </a:r>
          </a:p>
        </p:txBody>
      </p:sp>
    </p:spTree>
    <p:extLst>
      <p:ext uri="{BB962C8B-B14F-4D97-AF65-F5344CB8AC3E}">
        <p14:creationId xmlns:p14="http://schemas.microsoft.com/office/powerpoint/2010/main" val="363092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635802" y="88760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99627" y="887608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FEFBB6F9-4F1A-43F6-A2EB-44E27BB58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000980" y="161062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7AA28DF-AE39-40EA-9974-1F00F1EA7DF9}"/>
              </a:ext>
            </a:extLst>
          </p:cNvPr>
          <p:cNvSpPr txBox="1"/>
          <p:nvPr/>
        </p:nvSpPr>
        <p:spPr>
          <a:xfrm flipH="1">
            <a:off x="7857407" y="1653358"/>
            <a:ext cx="3817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trong tranh mắc lỗi gì?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782231-2FCC-45BF-A95C-9751121E6788}"/>
              </a:ext>
            </a:extLst>
          </p:cNvPr>
          <p:cNvSpPr txBox="1"/>
          <p:nvPr/>
        </p:nvSpPr>
        <p:spPr>
          <a:xfrm flipH="1">
            <a:off x="7088725" y="2440235"/>
            <a:ext cx="458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đã nhận lỗi và sửa lỗi như thế nào?</a:t>
            </a:r>
          </a:p>
        </p:txBody>
      </p:sp>
      <p:sp>
        <p:nvSpPr>
          <p:cNvPr id="28" name="Scroll: Horizontal 27">
            <a:extLst>
              <a:ext uri="{FF2B5EF4-FFF2-40B4-BE49-F238E27FC236}">
                <a16:creationId xmlns:a16="http://schemas.microsoft.com/office/drawing/2014/main" id="{A5873399-7AD2-4617-91AD-6578FE1CC610}"/>
              </a:ext>
            </a:extLst>
          </p:cNvPr>
          <p:cNvSpPr/>
          <p:nvPr/>
        </p:nvSpPr>
        <p:spPr>
          <a:xfrm>
            <a:off x="7194543" y="4058109"/>
            <a:ext cx="4374212" cy="214160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dirty="0">
                <a:solidFill>
                  <a:srgbClr val="FF0000"/>
                </a:solidFill>
              </a:rPr>
              <a:t>Chúng ta cần học tập theo các bạn, biết nhận lỗi, xin lỗi và có hành động sửa lỗi kịp thời.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9E1438-F82D-4250-A8E0-0A5A0CC20F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276" y="2003884"/>
            <a:ext cx="6700449" cy="285023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359C8F2-3E8C-40EA-B7E6-2F822B243970}"/>
              </a:ext>
            </a:extLst>
          </p:cNvPr>
          <p:cNvSpPr txBox="1"/>
          <p:nvPr/>
        </p:nvSpPr>
        <p:spPr>
          <a:xfrm>
            <a:off x="768627" y="4861271"/>
            <a:ext cx="1763484" cy="80021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làm vỡ bát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173132-51D7-410C-83C1-3C58D6ABAC44}"/>
              </a:ext>
            </a:extLst>
          </p:cNvPr>
          <p:cNvSpPr txBox="1"/>
          <p:nvPr/>
        </p:nvSpPr>
        <p:spPr>
          <a:xfrm>
            <a:off x="2856758" y="4854115"/>
            <a:ext cx="1763484" cy="11541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>
                <a:solidFill>
                  <a:srgbClr val="000000"/>
                </a:solidFill>
              </a:rPr>
              <a:t>Bạn nhỏ vứt rác không đúng chỗ</a:t>
            </a:r>
            <a:endParaRPr lang="vi-VN" sz="2300" i="1" dirty="0">
              <a:solidFill>
                <a:srgbClr val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5420F3-BABB-448E-85E8-ABCAF738142F}"/>
              </a:ext>
            </a:extLst>
          </p:cNvPr>
          <p:cNvSpPr txBox="1"/>
          <p:nvPr/>
        </p:nvSpPr>
        <p:spPr>
          <a:xfrm>
            <a:off x="5003366" y="4861271"/>
            <a:ext cx="1763484" cy="11541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>
                <a:solidFill>
                  <a:srgbClr val="000000"/>
                </a:solidFill>
              </a:rPr>
              <a:t>Chị gái va vào làm em nhỏ ngã</a:t>
            </a:r>
            <a:endParaRPr lang="vi-VN" sz="2300" i="1" dirty="0">
              <a:solidFill>
                <a:srgbClr val="0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A42955-CA17-4EA9-B548-3D28A97A4AF1}"/>
              </a:ext>
            </a:extLst>
          </p:cNvPr>
          <p:cNvSpPr txBox="1"/>
          <p:nvPr/>
        </p:nvSpPr>
        <p:spPr>
          <a:xfrm flipH="1">
            <a:off x="7088725" y="3304497"/>
            <a:ext cx="458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Theo em, cần làm gì khi mắc lỗi?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4" grpId="0"/>
      <p:bldP spid="26" grpId="0"/>
      <p:bldP spid="28" grpId="0" animBg="1"/>
      <p:bldP spid="27" grpId="0" animBg="1"/>
      <p:bldP spid="29" grpId="0" animBg="1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F056738-9254-4CB5-B1E0-8CBD3F90BA44}"/>
              </a:ext>
            </a:extLst>
          </p:cNvPr>
          <p:cNvSpPr/>
          <p:nvPr/>
        </p:nvSpPr>
        <p:spPr>
          <a:xfrm>
            <a:off x="3386775" y="67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3089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Kể chuyện theo tranh và trả lời câu hỏi: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711FF89-9AFC-4CE4-9259-E8AE46245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36180" y="1961508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7D93A0-DEAB-419C-BD0A-1BB26950DF65}"/>
              </a:ext>
            </a:extLst>
          </p:cNvPr>
          <p:cNvSpPr txBox="1"/>
          <p:nvPr/>
        </p:nvSpPr>
        <p:spPr>
          <a:xfrm flipH="1">
            <a:off x="1292606" y="1998081"/>
            <a:ext cx="467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</a:rPr>
              <a:t>- Vì sao mẹ của Nam vui vẻ tha lỗi còn bố Huy lại tức giận?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C4B2EE-B1DB-467B-BB98-6DCFA628FA05}"/>
              </a:ext>
            </a:extLst>
          </p:cNvPr>
          <p:cNvGrpSpPr/>
          <p:nvPr/>
        </p:nvGrpSpPr>
        <p:grpSpPr>
          <a:xfrm>
            <a:off x="5580297" y="291408"/>
            <a:ext cx="5956383" cy="6339351"/>
            <a:chOff x="5580297" y="291408"/>
            <a:chExt cx="5956383" cy="63393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16A3451-6221-46EA-9ECD-2E0CA7234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40256" y="323920"/>
              <a:ext cx="5039665" cy="627432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C8C34C-6A66-40A1-BFB4-79474F134A7E}"/>
                </a:ext>
              </a:extLst>
            </p:cNvPr>
            <p:cNvSpPr txBox="1"/>
            <p:nvPr/>
          </p:nvSpPr>
          <p:spPr>
            <a:xfrm>
              <a:off x="9651537" y="6415315"/>
              <a:ext cx="1605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</a:rPr>
                <a:t>FeistyForwarders_0968120672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112EB6-FA83-4C12-BCA8-711968A262C5}"/>
                </a:ext>
              </a:extLst>
            </p:cNvPr>
            <p:cNvSpPr txBox="1"/>
            <p:nvPr/>
          </p:nvSpPr>
          <p:spPr>
            <a:xfrm>
              <a:off x="7037133" y="291408"/>
              <a:ext cx="2834430" cy="40011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F8526B"/>
                  </a:solidFill>
                </a:rPr>
                <a:t>Làm thế nào là đúng?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30D4BC-DDA9-4DE0-97B6-7E6BED8CF226}"/>
                </a:ext>
              </a:extLst>
            </p:cNvPr>
            <p:cNvGrpSpPr/>
            <p:nvPr/>
          </p:nvGrpSpPr>
          <p:grpSpPr>
            <a:xfrm>
              <a:off x="9609928" y="420298"/>
              <a:ext cx="1926752" cy="906780"/>
              <a:chOff x="9609928" y="420298"/>
              <a:chExt cx="1926752" cy="906780"/>
            </a:xfrm>
          </p:grpSpPr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25AFD8C2-1FF1-40BB-B16E-EDCCD5C47AAF}"/>
                  </a:ext>
                </a:extLst>
              </p:cNvPr>
              <p:cNvSpPr/>
              <p:nvPr/>
            </p:nvSpPr>
            <p:spPr>
              <a:xfrm>
                <a:off x="9609928" y="420298"/>
                <a:ext cx="1926752" cy="906780"/>
              </a:xfrm>
              <a:custGeom>
                <a:avLst/>
                <a:gdLst>
                  <a:gd name="connsiteX0" fmla="*/ 561976 w 1926752"/>
                  <a:gd name="connsiteY0" fmla="*/ 1020128 h 906780"/>
                  <a:gd name="connsiteX1" fmla="*/ 489943 w 1926752"/>
                  <a:gd name="connsiteY1" fmla="*/ 848255 h 906780"/>
                  <a:gd name="connsiteX2" fmla="*/ 510967 w 1926752"/>
                  <a:gd name="connsiteY2" fmla="*/ 53103 h 906780"/>
                  <a:gd name="connsiteX3" fmla="*/ 1243320 w 1926752"/>
                  <a:gd name="connsiteY3" fmla="*/ 19564 h 906780"/>
                  <a:gd name="connsiteX4" fmla="*/ 1660637 w 1926752"/>
                  <a:gd name="connsiteY4" fmla="*/ 766248 h 906780"/>
                  <a:gd name="connsiteX5" fmla="*/ 838719 w 1926752"/>
                  <a:gd name="connsiteY5" fmla="*/ 902968 h 906780"/>
                  <a:gd name="connsiteX6" fmla="*/ 561976 w 1926752"/>
                  <a:gd name="connsiteY6" fmla="*/ 1020128 h 9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6752" h="906780" fill="none" extrusionOk="0">
                    <a:moveTo>
                      <a:pt x="561976" y="1020128"/>
                    </a:moveTo>
                    <a:cubicBezTo>
                      <a:pt x="539121" y="948892"/>
                      <a:pt x="523497" y="934697"/>
                      <a:pt x="489943" y="848255"/>
                    </a:cubicBezTo>
                    <a:cubicBezTo>
                      <a:pt x="-189421" y="733655"/>
                      <a:pt x="-122230" y="217610"/>
                      <a:pt x="510967" y="53103"/>
                    </a:cubicBezTo>
                    <a:cubicBezTo>
                      <a:pt x="698456" y="-12469"/>
                      <a:pt x="967108" y="-33857"/>
                      <a:pt x="1243320" y="19564"/>
                    </a:cubicBezTo>
                    <a:cubicBezTo>
                      <a:pt x="1946486" y="217987"/>
                      <a:pt x="2101022" y="445970"/>
                      <a:pt x="1660637" y="766248"/>
                    </a:cubicBezTo>
                    <a:cubicBezTo>
                      <a:pt x="1386270" y="890265"/>
                      <a:pt x="1162173" y="903025"/>
                      <a:pt x="838719" y="902968"/>
                    </a:cubicBezTo>
                    <a:cubicBezTo>
                      <a:pt x="741675" y="934991"/>
                      <a:pt x="654654" y="983214"/>
                      <a:pt x="561976" y="1020128"/>
                    </a:cubicBezTo>
                    <a:close/>
                  </a:path>
                  <a:path w="1926752" h="906780" stroke="0" extrusionOk="0">
                    <a:moveTo>
                      <a:pt x="561976" y="1020128"/>
                    </a:moveTo>
                    <a:cubicBezTo>
                      <a:pt x="539603" y="945277"/>
                      <a:pt x="527234" y="926635"/>
                      <a:pt x="489943" y="848255"/>
                    </a:cubicBezTo>
                    <a:cubicBezTo>
                      <a:pt x="-151712" y="674927"/>
                      <a:pt x="-153626" y="297243"/>
                      <a:pt x="510967" y="53103"/>
                    </a:cubicBezTo>
                    <a:cubicBezTo>
                      <a:pt x="735678" y="10650"/>
                      <a:pt x="1046835" y="-43647"/>
                      <a:pt x="1243320" y="19564"/>
                    </a:cubicBezTo>
                    <a:cubicBezTo>
                      <a:pt x="1923937" y="97216"/>
                      <a:pt x="2155487" y="607427"/>
                      <a:pt x="1660637" y="766248"/>
                    </a:cubicBezTo>
                    <a:cubicBezTo>
                      <a:pt x="1496834" y="859556"/>
                      <a:pt x="1122227" y="911586"/>
                      <a:pt x="838719" y="902968"/>
                    </a:cubicBezTo>
                    <a:cubicBezTo>
                      <a:pt x="727465" y="935845"/>
                      <a:pt x="680028" y="972124"/>
                      <a:pt x="561976" y="1020128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sd="601708552">
                      <a:prstGeom prst="wedgeEllipseCallou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1E9AD6-82DA-4C02-A02C-5A040EF45FC1}"/>
                  </a:ext>
                </a:extLst>
              </p:cNvPr>
              <p:cNvSpPr/>
              <p:nvPr/>
            </p:nvSpPr>
            <p:spPr>
              <a:xfrm>
                <a:off x="9674666" y="583492"/>
                <a:ext cx="17972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Muộn rồi, các cháu về nhà đi.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2CE286-3ADC-422E-B94A-11DDE76E489F}"/>
                </a:ext>
              </a:extLst>
            </p:cNvPr>
            <p:cNvGrpSpPr/>
            <p:nvPr/>
          </p:nvGrpSpPr>
          <p:grpSpPr>
            <a:xfrm>
              <a:off x="8527316" y="2706471"/>
              <a:ext cx="2788383" cy="906780"/>
              <a:chOff x="9609928" y="420298"/>
              <a:chExt cx="1926752" cy="906780"/>
            </a:xfrm>
          </p:grpSpPr>
          <p:sp>
            <p:nvSpPr>
              <p:cNvPr id="34" name="Speech Bubble: Oval 33">
                <a:extLst>
                  <a:ext uri="{FF2B5EF4-FFF2-40B4-BE49-F238E27FC236}">
                    <a16:creationId xmlns:a16="http://schemas.microsoft.com/office/drawing/2014/main" id="{8C215746-5A65-4BDB-B846-41DECCA44714}"/>
                  </a:ext>
                </a:extLst>
              </p:cNvPr>
              <p:cNvSpPr/>
              <p:nvPr/>
            </p:nvSpPr>
            <p:spPr>
              <a:xfrm>
                <a:off x="9609928" y="420298"/>
                <a:ext cx="1926752" cy="906780"/>
              </a:xfrm>
              <a:custGeom>
                <a:avLst/>
                <a:gdLst>
                  <a:gd name="connsiteX0" fmla="*/ 388221 w 1926752"/>
                  <a:gd name="connsiteY0" fmla="*/ 966791 h 906780"/>
                  <a:gd name="connsiteX1" fmla="*/ 359724 w 1926752"/>
                  <a:gd name="connsiteY1" fmla="*/ 806735 h 906780"/>
                  <a:gd name="connsiteX2" fmla="*/ 640472 w 1926752"/>
                  <a:gd name="connsiteY2" fmla="*/ 26227 h 906780"/>
                  <a:gd name="connsiteX3" fmla="*/ 1387441 w 1926752"/>
                  <a:gd name="connsiteY3" fmla="*/ 46289 h 906780"/>
                  <a:gd name="connsiteX4" fmla="*/ 1441982 w 1926752"/>
                  <a:gd name="connsiteY4" fmla="*/ 846872 h 906780"/>
                  <a:gd name="connsiteX5" fmla="*/ 684933 w 1926752"/>
                  <a:gd name="connsiteY5" fmla="*/ 887430 h 906780"/>
                  <a:gd name="connsiteX6" fmla="*/ 388221 w 1926752"/>
                  <a:gd name="connsiteY6" fmla="*/ 966791 h 9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6752" h="906780" fill="none" extrusionOk="0">
                    <a:moveTo>
                      <a:pt x="388221" y="966791"/>
                    </a:moveTo>
                    <a:cubicBezTo>
                      <a:pt x="371360" y="901082"/>
                      <a:pt x="363483" y="848462"/>
                      <a:pt x="359724" y="806735"/>
                    </a:cubicBezTo>
                    <a:cubicBezTo>
                      <a:pt x="-251568" y="671981"/>
                      <a:pt x="27246" y="135954"/>
                      <a:pt x="640472" y="26227"/>
                    </a:cubicBezTo>
                    <a:cubicBezTo>
                      <a:pt x="849833" y="-23365"/>
                      <a:pt x="1106944" y="-34747"/>
                      <a:pt x="1387441" y="46289"/>
                    </a:cubicBezTo>
                    <a:cubicBezTo>
                      <a:pt x="2083924" y="223279"/>
                      <a:pt x="2045915" y="573914"/>
                      <a:pt x="1441982" y="846872"/>
                    </a:cubicBezTo>
                    <a:cubicBezTo>
                      <a:pt x="1161097" y="924648"/>
                      <a:pt x="943487" y="918412"/>
                      <a:pt x="684933" y="887430"/>
                    </a:cubicBezTo>
                    <a:cubicBezTo>
                      <a:pt x="585831" y="898412"/>
                      <a:pt x="476753" y="939007"/>
                      <a:pt x="388221" y="966791"/>
                    </a:cubicBezTo>
                    <a:close/>
                  </a:path>
                  <a:path w="1926752" h="906780" stroke="0" extrusionOk="0">
                    <a:moveTo>
                      <a:pt x="388221" y="966791"/>
                    </a:moveTo>
                    <a:cubicBezTo>
                      <a:pt x="372534" y="907226"/>
                      <a:pt x="372203" y="877527"/>
                      <a:pt x="359724" y="806735"/>
                    </a:cubicBezTo>
                    <a:cubicBezTo>
                      <a:pt x="-178755" y="590616"/>
                      <a:pt x="-59348" y="255091"/>
                      <a:pt x="640472" y="26227"/>
                    </a:cubicBezTo>
                    <a:cubicBezTo>
                      <a:pt x="884752" y="-3794"/>
                      <a:pt x="1164092" y="-13300"/>
                      <a:pt x="1387441" y="46289"/>
                    </a:cubicBezTo>
                    <a:cubicBezTo>
                      <a:pt x="2076309" y="189605"/>
                      <a:pt x="2112357" y="698291"/>
                      <a:pt x="1441982" y="846872"/>
                    </a:cubicBezTo>
                    <a:cubicBezTo>
                      <a:pt x="1218518" y="907290"/>
                      <a:pt x="904576" y="907279"/>
                      <a:pt x="684933" y="887430"/>
                    </a:cubicBezTo>
                    <a:cubicBezTo>
                      <a:pt x="622022" y="909396"/>
                      <a:pt x="452274" y="939144"/>
                      <a:pt x="388221" y="966791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sd="601708552">
                      <a:prstGeom prst="wedgeEllipseCallout">
                        <a:avLst>
                          <a:gd name="adj1" fmla="val -29851"/>
                          <a:gd name="adj2" fmla="val 56618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0156FC3-2A48-41D0-BDA4-018FF276E277}"/>
                  </a:ext>
                </a:extLst>
              </p:cNvPr>
              <p:cNvSpPr/>
              <p:nvPr/>
            </p:nvSpPr>
            <p:spPr>
              <a:xfrm>
                <a:off x="9674666" y="545392"/>
                <a:ext cx="17972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Huy: Tớ sẽ nói là ở lại làm bài tập với các bạn.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B307E2-15EB-4458-89C9-A63FCE3483FB}"/>
                </a:ext>
              </a:extLst>
            </p:cNvPr>
            <p:cNvGrpSpPr/>
            <p:nvPr/>
          </p:nvGrpSpPr>
          <p:grpSpPr>
            <a:xfrm>
              <a:off x="5783497" y="2831565"/>
              <a:ext cx="2018764" cy="906780"/>
              <a:chOff x="9609928" y="420298"/>
              <a:chExt cx="1926752" cy="906780"/>
            </a:xfrm>
          </p:grpSpPr>
          <p:sp>
            <p:nvSpPr>
              <p:cNvPr id="37" name="Speech Bubble: Oval 36">
                <a:extLst>
                  <a:ext uri="{FF2B5EF4-FFF2-40B4-BE49-F238E27FC236}">
                    <a16:creationId xmlns:a16="http://schemas.microsoft.com/office/drawing/2014/main" id="{A94046D8-D06A-4314-9FF5-0547449B51CE}"/>
                  </a:ext>
                </a:extLst>
              </p:cNvPr>
              <p:cNvSpPr/>
              <p:nvPr/>
            </p:nvSpPr>
            <p:spPr>
              <a:xfrm flipH="1">
                <a:off x="9609928" y="420298"/>
                <a:ext cx="1926752" cy="906780"/>
              </a:xfrm>
              <a:custGeom>
                <a:avLst/>
                <a:gdLst>
                  <a:gd name="connsiteX0" fmla="*/ 406761 w 2018764"/>
                  <a:gd name="connsiteY0" fmla="*/ 966791 h 906780"/>
                  <a:gd name="connsiteX1" fmla="*/ 376902 w 2018764"/>
                  <a:gd name="connsiteY1" fmla="*/ 806735 h 906780"/>
                  <a:gd name="connsiteX2" fmla="*/ 697098 w 2018764"/>
                  <a:gd name="connsiteY2" fmla="*/ 22244 h 906780"/>
                  <a:gd name="connsiteX3" fmla="*/ 1451886 w 2018764"/>
                  <a:gd name="connsiteY3" fmla="*/ 45890 h 906780"/>
                  <a:gd name="connsiteX4" fmla="*/ 1477496 w 2018764"/>
                  <a:gd name="connsiteY4" fmla="*/ 855075 h 906780"/>
                  <a:gd name="connsiteX5" fmla="*/ 717642 w 2018764"/>
                  <a:gd name="connsiteY5" fmla="*/ 887430 h 906780"/>
                  <a:gd name="connsiteX6" fmla="*/ 406761 w 2018764"/>
                  <a:gd name="connsiteY6" fmla="*/ 966791 h 906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764" h="906780" fill="none" extrusionOk="0">
                    <a:moveTo>
                      <a:pt x="406761" y="966791"/>
                    </a:moveTo>
                    <a:cubicBezTo>
                      <a:pt x="389448" y="896672"/>
                      <a:pt x="390874" y="855952"/>
                      <a:pt x="376902" y="806735"/>
                    </a:cubicBezTo>
                    <a:cubicBezTo>
                      <a:pt x="-265841" y="645597"/>
                      <a:pt x="11835" y="126377"/>
                      <a:pt x="697098" y="22244"/>
                    </a:cubicBezTo>
                    <a:cubicBezTo>
                      <a:pt x="924092" y="-19511"/>
                      <a:pt x="1177300" y="-28263"/>
                      <a:pt x="1451886" y="45890"/>
                    </a:cubicBezTo>
                    <a:cubicBezTo>
                      <a:pt x="2206704" y="274324"/>
                      <a:pt x="2151939" y="600934"/>
                      <a:pt x="1477496" y="855075"/>
                    </a:cubicBezTo>
                    <a:cubicBezTo>
                      <a:pt x="1231617" y="913776"/>
                      <a:pt x="996127" y="896446"/>
                      <a:pt x="717642" y="887430"/>
                    </a:cubicBezTo>
                    <a:cubicBezTo>
                      <a:pt x="567098" y="928516"/>
                      <a:pt x="550339" y="928078"/>
                      <a:pt x="406761" y="966791"/>
                    </a:cubicBezTo>
                    <a:close/>
                  </a:path>
                  <a:path w="2018764" h="906780" stroke="0" extrusionOk="0">
                    <a:moveTo>
                      <a:pt x="406761" y="966791"/>
                    </a:moveTo>
                    <a:cubicBezTo>
                      <a:pt x="392267" y="919018"/>
                      <a:pt x="383299" y="873218"/>
                      <a:pt x="376902" y="806735"/>
                    </a:cubicBezTo>
                    <a:cubicBezTo>
                      <a:pt x="-181771" y="589335"/>
                      <a:pt x="-56889" y="227186"/>
                      <a:pt x="697098" y="22244"/>
                    </a:cubicBezTo>
                    <a:cubicBezTo>
                      <a:pt x="945653" y="-692"/>
                      <a:pt x="1221434" y="-8521"/>
                      <a:pt x="1451886" y="45890"/>
                    </a:cubicBezTo>
                    <a:cubicBezTo>
                      <a:pt x="2169860" y="118372"/>
                      <a:pt x="2210769" y="701223"/>
                      <a:pt x="1477496" y="855075"/>
                    </a:cubicBezTo>
                    <a:cubicBezTo>
                      <a:pt x="1302130" y="896302"/>
                      <a:pt x="914609" y="894978"/>
                      <a:pt x="717642" y="887430"/>
                    </a:cubicBezTo>
                    <a:cubicBezTo>
                      <a:pt x="587361" y="931093"/>
                      <a:pt x="489889" y="942413"/>
                      <a:pt x="406761" y="966791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sd="601708552">
                      <a:prstGeom prst="wedgeEllipseCallout">
                        <a:avLst>
                          <a:gd name="adj1" fmla="val -29851"/>
                          <a:gd name="adj2" fmla="val 56618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D107C7B-5D1C-4840-8089-9D99E093FC5A}"/>
                  </a:ext>
                </a:extLst>
              </p:cNvPr>
              <p:cNvSpPr/>
              <p:nvPr/>
            </p:nvSpPr>
            <p:spPr>
              <a:xfrm>
                <a:off x="9674666" y="545392"/>
                <a:ext cx="17972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Nam: Tớ sẽ nói thật với mẹ.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0D96CB0-0858-4A10-98E5-F94D1EDB274E}"/>
                </a:ext>
              </a:extLst>
            </p:cNvPr>
            <p:cNvGrpSpPr/>
            <p:nvPr/>
          </p:nvGrpSpPr>
          <p:grpSpPr>
            <a:xfrm>
              <a:off x="5580297" y="4341779"/>
              <a:ext cx="2018764" cy="1200328"/>
              <a:chOff x="9609928" y="420298"/>
              <a:chExt cx="1926752" cy="974721"/>
            </a:xfrm>
          </p:grpSpPr>
          <p:sp>
            <p:nvSpPr>
              <p:cNvPr id="40" name="Speech Bubble: Oval 39">
                <a:extLst>
                  <a:ext uri="{FF2B5EF4-FFF2-40B4-BE49-F238E27FC236}">
                    <a16:creationId xmlns:a16="http://schemas.microsoft.com/office/drawing/2014/main" id="{B47DC9CD-13BC-4444-A02B-3423BCDFCD63}"/>
                  </a:ext>
                </a:extLst>
              </p:cNvPr>
              <p:cNvSpPr/>
              <p:nvPr/>
            </p:nvSpPr>
            <p:spPr>
              <a:xfrm flipH="1">
                <a:off x="9609928" y="420298"/>
                <a:ext cx="1926752" cy="906780"/>
              </a:xfrm>
              <a:custGeom>
                <a:avLst/>
                <a:gdLst>
                  <a:gd name="connsiteX0" fmla="*/ 406761 w 2018764"/>
                  <a:gd name="connsiteY0" fmla="*/ 1190563 h 1116662"/>
                  <a:gd name="connsiteX1" fmla="*/ 376902 w 2018764"/>
                  <a:gd name="connsiteY1" fmla="*/ 993461 h 1116662"/>
                  <a:gd name="connsiteX2" fmla="*/ 568979 w 2018764"/>
                  <a:gd name="connsiteY2" fmla="*/ 55947 h 1116662"/>
                  <a:gd name="connsiteX3" fmla="*/ 1460011 w 2018764"/>
                  <a:gd name="connsiteY3" fmla="*/ 58729 h 1116662"/>
                  <a:gd name="connsiteX4" fmla="*/ 1630248 w 2018764"/>
                  <a:gd name="connsiteY4" fmla="*/ 998548 h 1116662"/>
                  <a:gd name="connsiteX5" fmla="*/ 717642 w 2018764"/>
                  <a:gd name="connsiteY5" fmla="*/ 1092832 h 1116662"/>
                  <a:gd name="connsiteX6" fmla="*/ 406761 w 2018764"/>
                  <a:gd name="connsiteY6" fmla="*/ 1190563 h 1116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8764" h="1116662" fill="none" extrusionOk="0">
                    <a:moveTo>
                      <a:pt x="406761" y="1190563"/>
                    </a:moveTo>
                    <a:cubicBezTo>
                      <a:pt x="386434" y="1108025"/>
                      <a:pt x="396386" y="1062131"/>
                      <a:pt x="376902" y="993461"/>
                    </a:cubicBezTo>
                    <a:cubicBezTo>
                      <a:pt x="-231212" y="849249"/>
                      <a:pt x="22744" y="223359"/>
                      <a:pt x="568979" y="55947"/>
                    </a:cubicBezTo>
                    <a:cubicBezTo>
                      <a:pt x="782466" y="-36370"/>
                      <a:pt x="1171106" y="-23615"/>
                      <a:pt x="1460011" y="58729"/>
                    </a:cubicBezTo>
                    <a:cubicBezTo>
                      <a:pt x="2136351" y="314538"/>
                      <a:pt x="2201715" y="726729"/>
                      <a:pt x="1630248" y="998548"/>
                    </a:cubicBezTo>
                    <a:cubicBezTo>
                      <a:pt x="1316010" y="1127405"/>
                      <a:pt x="1058182" y="1118793"/>
                      <a:pt x="717642" y="1092832"/>
                    </a:cubicBezTo>
                    <a:cubicBezTo>
                      <a:pt x="616536" y="1115854"/>
                      <a:pt x="488167" y="1178583"/>
                      <a:pt x="406761" y="1190563"/>
                    </a:cubicBezTo>
                    <a:close/>
                  </a:path>
                  <a:path w="2018764" h="1116662" stroke="0" extrusionOk="0">
                    <a:moveTo>
                      <a:pt x="406761" y="1190563"/>
                    </a:moveTo>
                    <a:cubicBezTo>
                      <a:pt x="403969" y="1112734"/>
                      <a:pt x="389783" y="1060449"/>
                      <a:pt x="376902" y="993461"/>
                    </a:cubicBezTo>
                    <a:cubicBezTo>
                      <a:pt x="-138132" y="744514"/>
                      <a:pt x="-90054" y="315928"/>
                      <a:pt x="568979" y="55947"/>
                    </a:cubicBezTo>
                    <a:cubicBezTo>
                      <a:pt x="850158" y="1061"/>
                      <a:pt x="1198591" y="-29780"/>
                      <a:pt x="1460011" y="58729"/>
                    </a:cubicBezTo>
                    <a:cubicBezTo>
                      <a:pt x="2092618" y="131610"/>
                      <a:pt x="2215376" y="824718"/>
                      <a:pt x="1630248" y="998548"/>
                    </a:cubicBezTo>
                    <a:cubicBezTo>
                      <a:pt x="1385504" y="1106855"/>
                      <a:pt x="964459" y="1113215"/>
                      <a:pt x="717642" y="1092832"/>
                    </a:cubicBezTo>
                    <a:cubicBezTo>
                      <a:pt x="560990" y="1128141"/>
                      <a:pt x="468245" y="1158808"/>
                      <a:pt x="406761" y="1190563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sd="601708552">
                      <a:prstGeom prst="wedgeEllipseCallout">
                        <a:avLst>
                          <a:gd name="adj1" fmla="val -29851"/>
                          <a:gd name="adj2" fmla="val 56618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C10A721-29A3-42C6-9D72-2201C8CACC42}"/>
                  </a:ext>
                </a:extLst>
              </p:cNvPr>
              <p:cNvSpPr/>
              <p:nvPr/>
            </p:nvSpPr>
            <p:spPr>
              <a:xfrm>
                <a:off x="9674665" y="471689"/>
                <a:ext cx="17972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Lần sau con không được về muộn nữa nhé.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D6BA984-14EC-472C-9716-51ADE7E09BDF}"/>
                </a:ext>
              </a:extLst>
            </p:cNvPr>
            <p:cNvGrpSpPr/>
            <p:nvPr/>
          </p:nvGrpSpPr>
          <p:grpSpPr>
            <a:xfrm>
              <a:off x="7678278" y="4840329"/>
              <a:ext cx="1537177" cy="1213396"/>
              <a:chOff x="9988408" y="530216"/>
              <a:chExt cx="1656186" cy="906940"/>
            </a:xfrm>
          </p:grpSpPr>
          <p:sp>
            <p:nvSpPr>
              <p:cNvPr id="43" name="Speech Bubble: Oval 42">
                <a:extLst>
                  <a:ext uri="{FF2B5EF4-FFF2-40B4-BE49-F238E27FC236}">
                    <a16:creationId xmlns:a16="http://schemas.microsoft.com/office/drawing/2014/main" id="{AB8AE106-1DD1-4215-94BA-7CE4E132D948}"/>
                  </a:ext>
                </a:extLst>
              </p:cNvPr>
              <p:cNvSpPr/>
              <p:nvPr/>
            </p:nvSpPr>
            <p:spPr>
              <a:xfrm flipH="1">
                <a:off x="9988410" y="530216"/>
                <a:ext cx="1580629" cy="897172"/>
              </a:xfrm>
              <a:custGeom>
                <a:avLst/>
                <a:gdLst>
                  <a:gd name="connsiteX0" fmla="*/ 1138710 w 1467050"/>
                  <a:gd name="connsiteY0" fmla="*/ 1289476 h 1200328"/>
                  <a:gd name="connsiteX1" fmla="*/ 919475 w 1467050"/>
                  <a:gd name="connsiteY1" fmla="*/ 1180724 h 1200328"/>
                  <a:gd name="connsiteX2" fmla="*/ 88523 w 1467050"/>
                  <a:gd name="connsiteY2" fmla="*/ 885982 h 1200328"/>
                  <a:gd name="connsiteX3" fmla="*/ 419816 w 1467050"/>
                  <a:gd name="connsiteY3" fmla="*/ 57655 h 1200328"/>
                  <a:gd name="connsiteX4" fmla="*/ 1280429 w 1467050"/>
                  <a:gd name="connsiteY4" fmla="*/ 200206 h 1200328"/>
                  <a:gd name="connsiteX5" fmla="*/ 1171742 w 1467050"/>
                  <a:gd name="connsiteY5" fmla="*/ 1081455 h 1200328"/>
                  <a:gd name="connsiteX6" fmla="*/ 1138710 w 1467050"/>
                  <a:gd name="connsiteY6" fmla="*/ 1289476 h 120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7050" h="1200328" fill="none" extrusionOk="0">
                    <a:moveTo>
                      <a:pt x="1138710" y="1289476"/>
                    </a:moveTo>
                    <a:cubicBezTo>
                      <a:pt x="1092237" y="1257158"/>
                      <a:pt x="1021303" y="1238940"/>
                      <a:pt x="919475" y="1180724"/>
                    </a:cubicBezTo>
                    <a:cubicBezTo>
                      <a:pt x="584238" y="1281394"/>
                      <a:pt x="311803" y="1123210"/>
                      <a:pt x="88523" y="885982"/>
                    </a:cubicBezTo>
                    <a:cubicBezTo>
                      <a:pt x="-208211" y="559578"/>
                      <a:pt x="-40785" y="158784"/>
                      <a:pt x="419816" y="57655"/>
                    </a:cubicBezTo>
                    <a:cubicBezTo>
                      <a:pt x="722705" y="-1350"/>
                      <a:pt x="1037744" y="-34276"/>
                      <a:pt x="1280429" y="200206"/>
                    </a:cubicBezTo>
                    <a:cubicBezTo>
                      <a:pt x="1476682" y="491290"/>
                      <a:pt x="1572045" y="816607"/>
                      <a:pt x="1171742" y="1081455"/>
                    </a:cubicBezTo>
                    <a:cubicBezTo>
                      <a:pt x="1164651" y="1137749"/>
                      <a:pt x="1161406" y="1197574"/>
                      <a:pt x="1138710" y="1289476"/>
                    </a:cubicBezTo>
                    <a:close/>
                  </a:path>
                  <a:path w="1467050" h="1200328" stroke="0" extrusionOk="0">
                    <a:moveTo>
                      <a:pt x="1138710" y="1289476"/>
                    </a:moveTo>
                    <a:cubicBezTo>
                      <a:pt x="1074840" y="1267253"/>
                      <a:pt x="1005107" y="1215263"/>
                      <a:pt x="919475" y="1180724"/>
                    </a:cubicBezTo>
                    <a:cubicBezTo>
                      <a:pt x="663274" y="1259708"/>
                      <a:pt x="250792" y="1143332"/>
                      <a:pt x="88523" y="885982"/>
                    </a:cubicBezTo>
                    <a:cubicBezTo>
                      <a:pt x="-113443" y="643405"/>
                      <a:pt x="79861" y="180753"/>
                      <a:pt x="419816" y="57655"/>
                    </a:cubicBezTo>
                    <a:cubicBezTo>
                      <a:pt x="710670" y="-66308"/>
                      <a:pt x="1063693" y="58004"/>
                      <a:pt x="1280429" y="200206"/>
                    </a:cubicBezTo>
                    <a:cubicBezTo>
                      <a:pt x="1623427" y="449922"/>
                      <a:pt x="1485745" y="855767"/>
                      <a:pt x="1171742" y="1081455"/>
                    </a:cubicBezTo>
                    <a:cubicBezTo>
                      <a:pt x="1151146" y="1172490"/>
                      <a:pt x="1149686" y="1203206"/>
                      <a:pt x="1138710" y="1289476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sd="601708552">
                      <a:prstGeom prst="wedgeEllipseCallout">
                        <a:avLst>
                          <a:gd name="adj1" fmla="val 27619"/>
                          <a:gd name="adj2" fmla="val 57427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69FDDE1-132F-40A0-BDDA-54203BF62209}"/>
                  </a:ext>
                </a:extLst>
              </p:cNvPr>
              <p:cNvSpPr/>
              <p:nvPr/>
            </p:nvSpPr>
            <p:spPr>
              <a:xfrm>
                <a:off x="9988408" y="632001"/>
                <a:ext cx="1656186" cy="805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1600" i="1" dirty="0">
                    <a:solidFill>
                      <a:sysClr val="windowText" lastClr="000000"/>
                    </a:solidFill>
                  </a:rPr>
                  <a:t>Con xin </a:t>
                </a:r>
              </a:p>
              <a:p>
                <a:r>
                  <a:rPr lang="vi-VN" sz="1600" i="1" dirty="0">
                    <a:solidFill>
                      <a:sysClr val="windowText" lastClr="000000"/>
                    </a:solidFill>
                  </a:rPr>
                  <a:t>lỗi mẹ, lần sau tan học con sẽ   </a:t>
                </a:r>
              </a:p>
              <a:p>
                <a:r>
                  <a:rPr lang="vi-VN" sz="1600" i="1" dirty="0">
                    <a:solidFill>
                      <a:sysClr val="windowText" lastClr="000000"/>
                    </a:solidFill>
                  </a:rPr>
                  <a:t>   về ngay ạ.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EAEC857-4393-4A03-8D88-BE03D73A80E9}"/>
                </a:ext>
              </a:extLst>
            </p:cNvPr>
            <p:cNvGrpSpPr/>
            <p:nvPr/>
          </p:nvGrpSpPr>
          <p:grpSpPr>
            <a:xfrm>
              <a:off x="8367251" y="4581198"/>
              <a:ext cx="2788382" cy="740761"/>
              <a:chOff x="9609929" y="420298"/>
              <a:chExt cx="1926752" cy="1071217"/>
            </a:xfrm>
          </p:grpSpPr>
          <p:sp>
            <p:nvSpPr>
              <p:cNvPr id="46" name="Speech Bubble: Oval 45">
                <a:extLst>
                  <a:ext uri="{FF2B5EF4-FFF2-40B4-BE49-F238E27FC236}">
                    <a16:creationId xmlns:a16="http://schemas.microsoft.com/office/drawing/2014/main" id="{F3502AA1-49AC-4B5D-A0A7-D1157B0D1835}"/>
                  </a:ext>
                </a:extLst>
              </p:cNvPr>
              <p:cNvSpPr/>
              <p:nvPr/>
            </p:nvSpPr>
            <p:spPr>
              <a:xfrm flipH="1">
                <a:off x="9609929" y="420298"/>
                <a:ext cx="1926752" cy="1071217"/>
              </a:xfrm>
              <a:custGeom>
                <a:avLst/>
                <a:gdLst>
                  <a:gd name="connsiteX0" fmla="*/ 1561717 w 2788382"/>
                  <a:gd name="connsiteY0" fmla="*/ 1093104 h 740761"/>
                  <a:gd name="connsiteX1" fmla="*/ 1212787 w 2788382"/>
                  <a:gd name="connsiteY1" fmla="*/ 737612 h 740761"/>
                  <a:gd name="connsiteX2" fmla="*/ 184202 w 2788382"/>
                  <a:gd name="connsiteY2" fmla="*/ 186384 h 740761"/>
                  <a:gd name="connsiteX3" fmla="*/ 1335610 w 2788382"/>
                  <a:gd name="connsiteY3" fmla="*/ 326 h 740761"/>
                  <a:gd name="connsiteX4" fmla="*/ 2046740 w 2788382"/>
                  <a:gd name="connsiteY4" fmla="*/ 43073 h 740761"/>
                  <a:gd name="connsiteX5" fmla="*/ 1743830 w 2788382"/>
                  <a:gd name="connsiteY5" fmla="*/ 728925 h 740761"/>
                  <a:gd name="connsiteX6" fmla="*/ 1561717 w 2788382"/>
                  <a:gd name="connsiteY6" fmla="*/ 1093104 h 7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8382" h="740761" fill="none" extrusionOk="0">
                    <a:moveTo>
                      <a:pt x="1561717" y="1093104"/>
                    </a:moveTo>
                    <a:cubicBezTo>
                      <a:pt x="1401618" y="921082"/>
                      <a:pt x="1358456" y="911624"/>
                      <a:pt x="1212787" y="737612"/>
                    </a:cubicBezTo>
                    <a:cubicBezTo>
                      <a:pt x="224472" y="722047"/>
                      <a:pt x="-209690" y="405674"/>
                      <a:pt x="184202" y="186384"/>
                    </a:cubicBezTo>
                    <a:cubicBezTo>
                      <a:pt x="322101" y="51351"/>
                      <a:pt x="792685" y="-31282"/>
                      <a:pt x="1335610" y="326"/>
                    </a:cubicBezTo>
                    <a:cubicBezTo>
                      <a:pt x="1591091" y="47844"/>
                      <a:pt x="1809139" y="-14091"/>
                      <a:pt x="2046740" y="43073"/>
                    </a:cubicBezTo>
                    <a:cubicBezTo>
                      <a:pt x="3088508" y="226979"/>
                      <a:pt x="3049445" y="571041"/>
                      <a:pt x="1743830" y="728925"/>
                    </a:cubicBezTo>
                    <a:cubicBezTo>
                      <a:pt x="1682525" y="831580"/>
                      <a:pt x="1604260" y="963339"/>
                      <a:pt x="1561717" y="1093104"/>
                    </a:cubicBezTo>
                    <a:close/>
                  </a:path>
                  <a:path w="2788382" h="740761" stroke="0" extrusionOk="0">
                    <a:moveTo>
                      <a:pt x="1561717" y="1093104"/>
                    </a:moveTo>
                    <a:cubicBezTo>
                      <a:pt x="1397804" y="943529"/>
                      <a:pt x="1288891" y="826659"/>
                      <a:pt x="1212787" y="737612"/>
                    </a:cubicBezTo>
                    <a:cubicBezTo>
                      <a:pt x="313218" y="713855"/>
                      <a:pt x="-300049" y="504230"/>
                      <a:pt x="184202" y="186384"/>
                    </a:cubicBezTo>
                    <a:cubicBezTo>
                      <a:pt x="420797" y="129366"/>
                      <a:pt x="942869" y="-45646"/>
                      <a:pt x="1335610" y="326"/>
                    </a:cubicBezTo>
                    <a:cubicBezTo>
                      <a:pt x="1568684" y="-51404"/>
                      <a:pt x="1828143" y="21842"/>
                      <a:pt x="2046740" y="43073"/>
                    </a:cubicBezTo>
                    <a:cubicBezTo>
                      <a:pt x="3220558" y="189685"/>
                      <a:pt x="2920296" y="617709"/>
                      <a:pt x="1743830" y="728925"/>
                    </a:cubicBezTo>
                    <a:cubicBezTo>
                      <a:pt x="1673451" y="827820"/>
                      <a:pt x="1637711" y="944004"/>
                      <a:pt x="1561717" y="1093104"/>
                    </a:cubicBezTo>
                    <a:close/>
                  </a:path>
                </a:pathLst>
              </a:custGeom>
              <a:solidFill>
                <a:srgbClr val="FEEAEA"/>
              </a:solidFill>
              <a:ln>
                <a:solidFill>
                  <a:srgbClr val="F9B1BC"/>
                </a:solidFill>
                <a:extLst>
                  <a:ext uri="{C807C97D-BFC1-408E-A445-0C87EB9F89A2}">
                    <ask:lineSketchStyleProps xmlns:ask="http://schemas.microsoft.com/office/drawing/2018/sketchyshapes" sd="601708552">
                      <a:prstGeom prst="wedgeEllipseCallout">
                        <a:avLst>
                          <a:gd name="adj1" fmla="val 6008"/>
                          <a:gd name="adj2" fmla="val 97565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i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4AE5971-E99E-43F5-8824-C01A7A8C1848}"/>
                  </a:ext>
                </a:extLst>
              </p:cNvPr>
              <p:cNvSpPr/>
              <p:nvPr/>
            </p:nvSpPr>
            <p:spPr>
              <a:xfrm>
                <a:off x="9674665" y="471689"/>
                <a:ext cx="1797276" cy="918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i="1" dirty="0">
                    <a:solidFill>
                      <a:sysClr val="windowText" lastClr="000000"/>
                    </a:solidFill>
                  </a:rPr>
                  <a:t>Cô giáo có giao bài đâu mà cậu lại nói vậy!</a:t>
                </a: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374B2F4-7312-4E09-9EE8-8DDE0F4CD2B3}"/>
              </a:ext>
            </a:extLst>
          </p:cNvPr>
          <p:cNvSpPr txBox="1"/>
          <p:nvPr/>
        </p:nvSpPr>
        <p:spPr>
          <a:xfrm flipH="1">
            <a:off x="546193" y="2681519"/>
            <a:ext cx="467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sym typeface="Wingdings" panose="05000000000000000000" pitchFamily="2" charset="2"/>
              </a:rPr>
              <a:t> Vì Nam đã nhận lỗi và hứa sẽ sửa lỗi. Còn Huy thì nói dối bố.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981ED4-9854-4DA6-8B88-5A9BDB4E8957}"/>
              </a:ext>
            </a:extLst>
          </p:cNvPr>
          <p:cNvSpPr txBox="1"/>
          <p:nvPr/>
        </p:nvSpPr>
        <p:spPr>
          <a:xfrm flipH="1">
            <a:off x="546192" y="3368319"/>
            <a:ext cx="4988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</a:rPr>
              <a:t>- Biết nhận lỗi và sửa lỗi sẽ mang lại điều gì?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E0E17F-32E5-4E9C-8D56-BB1122175C02}"/>
              </a:ext>
            </a:extLst>
          </p:cNvPr>
          <p:cNvSpPr txBox="1"/>
          <p:nvPr/>
        </p:nvSpPr>
        <p:spPr>
          <a:xfrm flipH="1">
            <a:off x="524275" y="4098504"/>
            <a:ext cx="4675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sym typeface="Wingdings" panose="05000000000000000000" pitchFamily="2" charset="2"/>
              </a:rPr>
              <a:t> Biết nhận lỗi và sửa lỗi sẽ được mọi người tin tưởng.</a:t>
            </a:r>
            <a:endParaRPr lang="vi-VN" sz="22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533F1E7-BDE5-415B-9A57-4332E798A2DD}"/>
              </a:ext>
            </a:extLst>
          </p:cNvPr>
          <p:cNvSpPr txBox="1"/>
          <p:nvPr/>
        </p:nvSpPr>
        <p:spPr>
          <a:xfrm flipH="1">
            <a:off x="568058" y="4784322"/>
            <a:ext cx="4988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000000"/>
                </a:solidFill>
              </a:rPr>
              <a:t>- Nếu không biết nhận lỗi và sửa lỗi, điều gì sẽ xảy ra?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42E83C-50C5-4C91-9484-A19DA3CFDE35}"/>
              </a:ext>
            </a:extLst>
          </p:cNvPr>
          <p:cNvSpPr txBox="1"/>
          <p:nvPr/>
        </p:nvSpPr>
        <p:spPr>
          <a:xfrm flipH="1">
            <a:off x="558153" y="5566622"/>
            <a:ext cx="6000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rgbClr val="FF0000"/>
                </a:solidFill>
                <a:sym typeface="Wingdings" panose="05000000000000000000" pitchFamily="2" charset="2"/>
              </a:rPr>
              <a:t> Không biết nhận lỗi và sửa lỗi thì sẽ luôn lo lắng, khiến mọi người không tin tưởng mình.</a:t>
            </a:r>
            <a:endParaRPr lang="vi-VN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48" grpId="0"/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A62E59-A5C1-4C72-AD1E-99EA7AEB8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735" y="1871310"/>
            <a:ext cx="4676775" cy="268605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2D2A5-A2ED-4463-9149-AEF51E718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490" y="3569007"/>
            <a:ext cx="4562475" cy="277177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5909505" y="1960436"/>
            <a:ext cx="5781888" cy="1384995"/>
            <a:chOff x="5909505" y="1960436"/>
            <a:chExt cx="5781888" cy="1384995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0" y="1960436"/>
              <a:ext cx="53180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Nga dùng bút sáp vẽ lên tường nhà. Khi mẹ nhắc nhở, Nga nói: “Con vẽ như vậy có sao đâu ạ!”.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17095" y="4755128"/>
            <a:ext cx="5687580" cy="1384995"/>
            <a:chOff x="517095" y="4755128"/>
            <a:chExt cx="5687580" cy="1384995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52237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Hải làm gãy ngòi bút chì của Lan. Hải đã xin lỗi và gọt bút chì trả lại cho bạn.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320388" y="318555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189026" y="312766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1C267-BA01-4E48-8D53-50CB55F996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579" y="164123"/>
            <a:ext cx="11448433" cy="4343890"/>
          </a:xfrm>
          <a:prstGeom prst="rect">
            <a:avLst/>
          </a:prstGeom>
        </p:spPr>
      </p:pic>
      <p:pic>
        <p:nvPicPr>
          <p:cNvPr id="5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A71BFE3B-B4DA-4E58-BEB1-B027B49B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92" y="1540566"/>
            <a:ext cx="5552661" cy="40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361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43</cp:revision>
  <dcterms:created xsi:type="dcterms:W3CDTF">2021-06-11T02:39:36Z</dcterms:created>
  <dcterms:modified xsi:type="dcterms:W3CDTF">2025-11-28T08:47:24Z</dcterms:modified>
</cp:coreProperties>
</file>