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8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024"/>
    <a:srgbClr val="ADDC7A"/>
    <a:srgbClr val="9CD45E"/>
    <a:srgbClr val="259725"/>
    <a:srgbClr val="30C230"/>
    <a:srgbClr val="269A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8"/>
            <a:ext cx="10197496" cy="2494917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41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C72F5-D529-4C86-B73E-0EB9FDAC0140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2338A7CF-C6D4-4B73-8D18-59046E55258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76CE75-451B-4E09-93C9-AC4BA1A597BA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EE6E3C-BC93-4AB2-A14F-752EE83D99B0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id="{E6B26AE8-A532-4A94-8035-D9A25BB63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99CA47-F7CE-4019-A9FE-CC3DB849FB6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42 - 5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C51DF0-A88E-46AC-A4BC-D33521CA912B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id="{B569E386-D8DC-4999-A122-FCD4090BC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CD1FAA-C052-4F4D-B1B8-9F9ECB0EB8A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9EF351-E7FD-4ADF-8848-DE376D0B945E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id="{94CFB7E6-025B-4B3C-89FF-D1B443304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C0979C-51DB-4E16-BA03-490D5F60CA44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B06CA9-F366-4DA2-AD66-8D3F42A0B5FF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id="{B72DE159-83BD-468A-9FDF-846CBADD1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1C2B07-CBAD-4610-8E87-7ADE4120C3C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86 - 8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074" y="-54592"/>
            <a:ext cx="11589852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46" tIns="44273" rIns="88546" bIns="44273" rtlCol="0" anchor="ctr"/>
          <a:lstStyle/>
          <a:p>
            <a:pPr marL="0" marR="0" lvl="0" indent="0" algn="ctr" defTabSz="8854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7" y="-158172"/>
            <a:ext cx="126160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945319" y="2247415"/>
            <a:ext cx="2535884" cy="577045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5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09" y="177489"/>
            <a:ext cx="9361280" cy="65030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57089" y="376110"/>
            <a:ext cx="8449174" cy="616158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2957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Thứ</a:t>
            </a: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B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a</a:t>
            </a: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957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ngày</a:t>
            </a: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25 </a:t>
            </a:r>
            <a:r>
              <a:rPr kumimoji="0" lang="en-US" sz="2957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tháng</a:t>
            </a: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1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1</a:t>
            </a: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957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năm</a:t>
            </a: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2025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2015" y="948134"/>
            <a:ext cx="1723362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2957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Toán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089" y="1492950"/>
            <a:ext cx="8687900" cy="1243573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Phép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trừ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(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nhớ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)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hai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cho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có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chữ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(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tiết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2 )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687366-5DC7-4A88-9BA7-AB6E2363FB94}"/>
              </a:ext>
            </a:extLst>
          </p:cNvPr>
          <p:cNvSpPr txBox="1"/>
          <p:nvPr/>
        </p:nvSpPr>
        <p:spPr>
          <a:xfrm>
            <a:off x="2778391" y="2617186"/>
            <a:ext cx="5473679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B</a:t>
            </a:r>
            <a:r>
              <a:rPr lang="en-US" sz="2957" b="1" dirty="0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ài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1: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966F6-F65A-4B9E-A195-F231F8CC912F}"/>
              </a:ext>
            </a:extLst>
          </p:cNvPr>
          <p:cNvSpPr txBox="1"/>
          <p:nvPr/>
        </p:nvSpPr>
        <p:spPr>
          <a:xfrm>
            <a:off x="2922146" y="3211143"/>
            <a:ext cx="1268872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noProof="0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42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23220E-299E-4A30-B069-11026BAF6EB1}"/>
              </a:ext>
            </a:extLst>
          </p:cNvPr>
          <p:cNvSpPr txBox="1"/>
          <p:nvPr/>
        </p:nvSpPr>
        <p:spPr>
          <a:xfrm>
            <a:off x="2891803" y="3776546"/>
            <a:ext cx="897811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5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912E1-C064-4A0F-A754-4926E0282F87}"/>
              </a:ext>
            </a:extLst>
          </p:cNvPr>
          <p:cNvSpPr txBox="1"/>
          <p:nvPr/>
        </p:nvSpPr>
        <p:spPr>
          <a:xfrm>
            <a:off x="2307013" y="3214318"/>
            <a:ext cx="1268872" cy="1051212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-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E69D9D-D0CF-4982-9B3A-F7D5015369B9}"/>
              </a:ext>
            </a:extLst>
          </p:cNvPr>
          <p:cNvSpPr txBox="1"/>
          <p:nvPr/>
        </p:nvSpPr>
        <p:spPr>
          <a:xfrm>
            <a:off x="2616568" y="4385717"/>
            <a:ext cx="897811" cy="616158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37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131EB1-06AA-4B1B-A292-C5F15EF4B7EC}"/>
              </a:ext>
            </a:extLst>
          </p:cNvPr>
          <p:cNvCxnSpPr>
            <a:cxnSpLocks/>
          </p:cNvCxnSpPr>
          <p:nvPr/>
        </p:nvCxnSpPr>
        <p:spPr>
          <a:xfrm>
            <a:off x="3001394" y="4325623"/>
            <a:ext cx="6472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594224B-B763-4BC6-AC41-478A33A36FB1}"/>
              </a:ext>
            </a:extLst>
          </p:cNvPr>
          <p:cNvSpPr txBox="1"/>
          <p:nvPr/>
        </p:nvSpPr>
        <p:spPr>
          <a:xfrm>
            <a:off x="4665886" y="3211143"/>
            <a:ext cx="965800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51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30A6B1-A0F2-4E82-82CD-5544FF24D4F8}"/>
              </a:ext>
            </a:extLst>
          </p:cNvPr>
          <p:cNvSpPr txBox="1"/>
          <p:nvPr/>
        </p:nvSpPr>
        <p:spPr>
          <a:xfrm>
            <a:off x="4873186" y="3828610"/>
            <a:ext cx="717071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9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FA38E7-0431-49B7-A0C5-85CB3BAD4C8A}"/>
              </a:ext>
            </a:extLst>
          </p:cNvPr>
          <p:cNvSpPr txBox="1"/>
          <p:nvPr/>
        </p:nvSpPr>
        <p:spPr>
          <a:xfrm>
            <a:off x="4154824" y="3214318"/>
            <a:ext cx="1268872" cy="1051212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-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70E33C-C4CE-4691-8757-9CF8AC1DE214}"/>
              </a:ext>
            </a:extLst>
          </p:cNvPr>
          <p:cNvCxnSpPr>
            <a:cxnSpLocks/>
          </p:cNvCxnSpPr>
          <p:nvPr/>
        </p:nvCxnSpPr>
        <p:spPr>
          <a:xfrm>
            <a:off x="4873186" y="4364404"/>
            <a:ext cx="6472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62F8645-6C45-467E-946C-EEF2071E9168}"/>
              </a:ext>
            </a:extLst>
          </p:cNvPr>
          <p:cNvSpPr txBox="1"/>
          <p:nvPr/>
        </p:nvSpPr>
        <p:spPr>
          <a:xfrm>
            <a:off x="6538817" y="3209766"/>
            <a:ext cx="965800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63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67A083-5CA4-4592-82A0-DC71C6CBFA5B}"/>
              </a:ext>
            </a:extLst>
          </p:cNvPr>
          <p:cNvSpPr txBox="1"/>
          <p:nvPr/>
        </p:nvSpPr>
        <p:spPr>
          <a:xfrm>
            <a:off x="6715258" y="3775278"/>
            <a:ext cx="935265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7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AC49B3-000E-4756-9EA0-8800E1514EA8}"/>
              </a:ext>
            </a:extLst>
          </p:cNvPr>
          <p:cNvSpPr txBox="1"/>
          <p:nvPr/>
        </p:nvSpPr>
        <p:spPr>
          <a:xfrm>
            <a:off x="7895230" y="3287552"/>
            <a:ext cx="1268872" cy="1051212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-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FFA0B2-AE84-478B-9D4B-D180E5C1CCBE}"/>
              </a:ext>
            </a:extLst>
          </p:cNvPr>
          <p:cNvCxnSpPr>
            <a:cxnSpLocks/>
          </p:cNvCxnSpPr>
          <p:nvPr/>
        </p:nvCxnSpPr>
        <p:spPr>
          <a:xfrm>
            <a:off x="6727561" y="4351263"/>
            <a:ext cx="6472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47F9830-DF77-4418-B41B-C84CA8C7492D}"/>
              </a:ext>
            </a:extLst>
          </p:cNvPr>
          <p:cNvSpPr txBox="1"/>
          <p:nvPr/>
        </p:nvSpPr>
        <p:spPr>
          <a:xfrm>
            <a:off x="8395394" y="3193829"/>
            <a:ext cx="965800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86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8FC64B-77A6-43BB-8BE6-030F9A9C47E9}"/>
              </a:ext>
            </a:extLst>
          </p:cNvPr>
          <p:cNvSpPr txBox="1"/>
          <p:nvPr/>
        </p:nvSpPr>
        <p:spPr>
          <a:xfrm>
            <a:off x="8566911" y="3784123"/>
            <a:ext cx="965800" cy="658221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8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B5137F-7FDF-4CAE-8219-BEAB6B828E6A}"/>
              </a:ext>
            </a:extLst>
          </p:cNvPr>
          <p:cNvCxnSpPr>
            <a:cxnSpLocks/>
          </p:cNvCxnSpPr>
          <p:nvPr/>
        </p:nvCxnSpPr>
        <p:spPr>
          <a:xfrm>
            <a:off x="8594344" y="4364404"/>
            <a:ext cx="6472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2958463-BB63-47F0-9D37-B5ECF62BCD03}"/>
              </a:ext>
            </a:extLst>
          </p:cNvPr>
          <p:cNvSpPr txBox="1"/>
          <p:nvPr/>
        </p:nvSpPr>
        <p:spPr>
          <a:xfrm>
            <a:off x="5983534" y="3214318"/>
            <a:ext cx="1268872" cy="1051212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-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30B78-EC72-0E14-0BA9-683FF7CF7A11}"/>
              </a:ext>
            </a:extLst>
          </p:cNvPr>
          <p:cNvSpPr txBox="1"/>
          <p:nvPr/>
        </p:nvSpPr>
        <p:spPr>
          <a:xfrm>
            <a:off x="4548802" y="4364404"/>
            <a:ext cx="897811" cy="616158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42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5886E-966D-1BB1-3763-E28CBB659683}"/>
              </a:ext>
            </a:extLst>
          </p:cNvPr>
          <p:cNvSpPr txBox="1"/>
          <p:nvPr/>
        </p:nvSpPr>
        <p:spPr>
          <a:xfrm>
            <a:off x="6380342" y="4364404"/>
            <a:ext cx="897811" cy="616158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56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367ED-7737-D4BD-85C7-ED6ED5484421}"/>
              </a:ext>
            </a:extLst>
          </p:cNvPr>
          <p:cNvSpPr txBox="1"/>
          <p:nvPr/>
        </p:nvSpPr>
        <p:spPr>
          <a:xfrm>
            <a:off x="8277608" y="4366566"/>
            <a:ext cx="897811" cy="616158"/>
          </a:xfrm>
          <a:prstGeom prst="rect">
            <a:avLst/>
          </a:prstGeom>
          <a:noFill/>
        </p:spPr>
        <p:txBody>
          <a:bodyPr wrap="square" lIns="88546" tIns="44273" rIns="88546" bIns="44273">
            <a:spAutoFit/>
          </a:bodyPr>
          <a:lstStyle/>
          <a:p>
            <a:pPr marL="0" marR="0" lvl="0" indent="0" algn="l" defTabSz="885436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7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 </a:t>
            </a:r>
            <a:r>
              <a:rPr lang="en-US" sz="2957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2957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78</a:t>
            </a:r>
            <a:endParaRPr kumimoji="0" lang="en-US" sz="295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1FEEF-A87D-4DAA-9850-95C185CCDE9C}"/>
              </a:ext>
            </a:extLst>
          </p:cNvPr>
          <p:cNvGrpSpPr/>
          <p:nvPr/>
        </p:nvGrpSpPr>
        <p:grpSpPr>
          <a:xfrm>
            <a:off x="331822" y="370441"/>
            <a:ext cx="6205081" cy="705990"/>
            <a:chOff x="30507" y="1382937"/>
            <a:chExt cx="6205081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09BD2334-73C1-46E2-8265-443ED0BE7B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52583-1653-4EC1-9BA6-830F9B4F75CB}"/>
                </a:ext>
              </a:extLst>
            </p:cNvPr>
            <p:cNvSpPr txBox="1"/>
            <p:nvPr/>
          </p:nvSpPr>
          <p:spPr>
            <a:xfrm>
              <a:off x="926121" y="1498478"/>
              <a:ext cx="5309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lọ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18A1E9-D70A-41CC-B761-62D616FA5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37762" t="30990" r="14659" b="14912"/>
          <a:stretch/>
        </p:blipFill>
        <p:spPr>
          <a:xfrm>
            <a:off x="2208839" y="1316595"/>
            <a:ext cx="7822786" cy="5003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8A66AF-B8FA-41BD-A75E-83735126524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1618"/>
          <a:stretch/>
        </p:blipFill>
        <p:spPr>
          <a:xfrm>
            <a:off x="4553892" y="2465574"/>
            <a:ext cx="768163" cy="797238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17AB745-7175-4CFD-B81B-B726345FA001}"/>
              </a:ext>
            </a:extLst>
          </p:cNvPr>
          <p:cNvSpPr/>
          <p:nvPr/>
        </p:nvSpPr>
        <p:spPr>
          <a:xfrm rot="21463603">
            <a:off x="4507103" y="1854951"/>
            <a:ext cx="755863" cy="1402065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18EDB6-C0BD-486F-B183-A7D2651C0B5A}"/>
              </a:ext>
            </a:extLst>
          </p:cNvPr>
          <p:cNvGrpSpPr/>
          <p:nvPr/>
        </p:nvGrpSpPr>
        <p:grpSpPr>
          <a:xfrm rot="21240571">
            <a:off x="4120937" y="1147912"/>
            <a:ext cx="1423128" cy="1018214"/>
            <a:chOff x="1356841" y="3161971"/>
            <a:chExt cx="1423128" cy="101821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A1BA423-A3FF-46C3-86AD-E388394E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94">
              <a:off x="1356841" y="3161971"/>
              <a:ext cx="1423128" cy="1018214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82D476-722A-4576-B00C-FBC5541BD3B4}"/>
                </a:ext>
              </a:extLst>
            </p:cNvPr>
            <p:cNvGrpSpPr/>
            <p:nvPr/>
          </p:nvGrpSpPr>
          <p:grpSpPr>
            <a:xfrm rot="1723370">
              <a:off x="1716289" y="3393250"/>
              <a:ext cx="639919" cy="584775"/>
              <a:chOff x="7527620" y="3382781"/>
              <a:chExt cx="639919" cy="584775"/>
            </a:xfrm>
          </p:grpSpPr>
          <p:sp>
            <p:nvSpPr>
              <p:cNvPr id="73" name="MH_Other_2">
                <a:extLst>
                  <a:ext uri="{FF2B5EF4-FFF2-40B4-BE49-F238E27FC236}">
                    <a16:creationId xmlns:a16="http://schemas.microsoft.com/office/drawing/2014/main" id="{5EFF4084-8DB6-49AA-9F82-CDD8A285B47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84C7AC-40A5-49B4-B5BA-DA5B0780986D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DE5FB75-A106-4C0C-B956-A06627CE14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45180"/>
          <a:stretch/>
        </p:blipFill>
        <p:spPr>
          <a:xfrm>
            <a:off x="3368570" y="2665825"/>
            <a:ext cx="262151" cy="818817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F4DA275-48EC-41C1-BEBD-DC44992B6DB5}"/>
              </a:ext>
            </a:extLst>
          </p:cNvPr>
          <p:cNvSpPr/>
          <p:nvPr/>
        </p:nvSpPr>
        <p:spPr>
          <a:xfrm flipH="1">
            <a:off x="3403930" y="2042262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CD5F42-B77E-4DA3-B307-17D5641A6A5A}"/>
              </a:ext>
            </a:extLst>
          </p:cNvPr>
          <p:cNvGrpSpPr/>
          <p:nvPr/>
        </p:nvGrpSpPr>
        <p:grpSpPr>
          <a:xfrm rot="979831">
            <a:off x="2897855" y="1425421"/>
            <a:ext cx="1423128" cy="1018214"/>
            <a:chOff x="-201356" y="2679395"/>
            <a:chExt cx="1423128" cy="1018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76C4D2-BC5F-4EA1-8D5E-16D80857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1D8169-694D-4CEC-8AEB-3B323E87A161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80" name="MH_Other_2">
                <a:extLst>
                  <a:ext uri="{FF2B5EF4-FFF2-40B4-BE49-F238E27FC236}">
                    <a16:creationId xmlns:a16="http://schemas.microsoft.com/office/drawing/2014/main" id="{2BB56FFB-13CC-439A-8278-7AA4A33DADFE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A9E7A1-C486-41E7-A05E-E9DE0A3FAD83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707E989-96E7-48C7-924D-73B7E52BEA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6613">
            <a:off x="7827221" y="2878428"/>
            <a:ext cx="1423128" cy="101821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2184BCB-AE33-4A59-A6D3-59DA9E5221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017">
            <a:off x="7147945" y="3103547"/>
            <a:ext cx="1423128" cy="1018214"/>
          </a:xfrm>
          <a:prstGeom prst="rect">
            <a:avLst/>
          </a:pr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E6B6EFA-A117-4442-BF94-E51A44EFCCE9}"/>
              </a:ext>
            </a:extLst>
          </p:cNvPr>
          <p:cNvSpPr/>
          <p:nvPr/>
        </p:nvSpPr>
        <p:spPr>
          <a:xfrm flipH="1">
            <a:off x="8442004" y="3436249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8C41033-16A2-4714-9BA6-AD85E6FB5F4C}"/>
              </a:ext>
            </a:extLst>
          </p:cNvPr>
          <p:cNvGrpSpPr/>
          <p:nvPr/>
        </p:nvGrpSpPr>
        <p:grpSpPr>
          <a:xfrm rot="979831">
            <a:off x="7911882" y="2757419"/>
            <a:ext cx="1423128" cy="1018214"/>
            <a:chOff x="-201356" y="2679395"/>
            <a:chExt cx="1423128" cy="1018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29C5E73-FF7B-4834-BC00-CED1495C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2861E4F-11F9-464C-BB2A-33963ECAE9F0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105" name="MH_Other_2">
                <a:extLst>
                  <a:ext uri="{FF2B5EF4-FFF2-40B4-BE49-F238E27FC236}">
                    <a16:creationId xmlns:a16="http://schemas.microsoft.com/office/drawing/2014/main" id="{6F130EDA-B9CE-41EA-81DB-2158762ED63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270A9A-4B62-431D-92BD-9F531527BE06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7D66D14-B2B8-4455-A055-F540CC7D91A1}"/>
              </a:ext>
            </a:extLst>
          </p:cNvPr>
          <p:cNvGrpSpPr/>
          <p:nvPr/>
        </p:nvGrpSpPr>
        <p:grpSpPr>
          <a:xfrm rot="342103">
            <a:off x="7164033" y="3039468"/>
            <a:ext cx="1426720" cy="2055977"/>
            <a:chOff x="7285706" y="3158924"/>
            <a:chExt cx="1426720" cy="2055977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1C8FB67-E68F-4A17-9086-A9847C1870B4}"/>
                </a:ext>
              </a:extLst>
            </p:cNvPr>
            <p:cNvSpPr/>
            <p:nvPr/>
          </p:nvSpPr>
          <p:spPr>
            <a:xfrm rot="21121500">
              <a:off x="7954556" y="3826296"/>
              <a:ext cx="757870" cy="1388605"/>
            </a:xfrm>
            <a:custGeom>
              <a:avLst/>
              <a:gdLst>
                <a:gd name="connsiteX0" fmla="*/ 0 w 106325"/>
                <a:gd name="connsiteY0" fmla="*/ 10664 h 1456692"/>
                <a:gd name="connsiteX1" fmla="*/ 74428 w 106325"/>
                <a:gd name="connsiteY1" fmla="*/ 212683 h 1456692"/>
                <a:gd name="connsiteX2" fmla="*/ 106325 w 106325"/>
                <a:gd name="connsiteY2" fmla="*/ 1456692 h 1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25" h="1456692">
                  <a:moveTo>
                    <a:pt x="0" y="10664"/>
                  </a:moveTo>
                  <a:cubicBezTo>
                    <a:pt x="28353" y="-8829"/>
                    <a:pt x="56707" y="-28322"/>
                    <a:pt x="74428" y="212683"/>
                  </a:cubicBezTo>
                  <a:cubicBezTo>
                    <a:pt x="92149" y="453688"/>
                    <a:pt x="99237" y="955190"/>
                    <a:pt x="106325" y="1456692"/>
                  </a:cubicBezTo>
                </a:path>
              </a:pathLst>
            </a:custGeom>
            <a:noFill/>
            <a:ln w="57150">
              <a:solidFill>
                <a:srgbClr val="249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7AC6F-4CE4-4C9A-8E77-052D646DED7D}"/>
                </a:ext>
              </a:extLst>
            </p:cNvPr>
            <p:cNvGrpSpPr/>
            <p:nvPr/>
          </p:nvGrpSpPr>
          <p:grpSpPr>
            <a:xfrm rot="20898468">
              <a:off x="7285706" y="3158924"/>
              <a:ext cx="1423128" cy="1018214"/>
              <a:chOff x="1356841" y="3161972"/>
              <a:chExt cx="1423128" cy="1018214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741408E-E33F-4E11-929F-10B34029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160" b="93677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3094">
                <a:off x="1356841" y="3161972"/>
                <a:ext cx="1423128" cy="1018214"/>
              </a:xfrm>
              <a:prstGeom prst="rect">
                <a:avLst/>
              </a:prstGeom>
            </p:spPr>
          </p:pic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2DCD2FFF-A445-4749-8095-147DC90F1E7A}"/>
                  </a:ext>
                </a:extLst>
              </p:cNvPr>
              <p:cNvGrpSpPr/>
              <p:nvPr/>
            </p:nvGrpSpPr>
            <p:grpSpPr>
              <a:xfrm rot="1723370">
                <a:off x="1716289" y="3393250"/>
                <a:ext cx="639919" cy="584775"/>
                <a:chOff x="7527620" y="3382781"/>
                <a:chExt cx="639919" cy="584775"/>
              </a:xfrm>
            </p:grpSpPr>
            <p:sp>
              <p:nvSpPr>
                <p:cNvPr id="112" name="MH_Other_2">
                  <a:extLst>
                    <a:ext uri="{FF2B5EF4-FFF2-40B4-BE49-F238E27FC236}">
                      <a16:creationId xmlns:a16="http://schemas.microsoft.com/office/drawing/2014/main" id="{921C5CB3-FD96-499B-A795-C0251319A5E2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7591583" y="3453194"/>
                  <a:ext cx="484000" cy="4439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defRPr/>
                  </a:pPr>
                  <a:endParaRPr lang="zh-CN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CF0DDE8-014A-4257-AA8D-7F948ACE69CD}"/>
                    </a:ext>
                  </a:extLst>
                </p:cNvPr>
                <p:cNvSpPr txBox="1"/>
                <p:nvPr/>
              </p:nvSpPr>
              <p:spPr>
                <a:xfrm rot="19207317">
                  <a:off x="7527620" y="3382781"/>
                  <a:ext cx="639919" cy="584775"/>
                </a:xfrm>
                <a:prstGeom prst="rect">
                  <a:avLst/>
                </a:prstGeom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</a:p>
              </p:txBody>
            </p: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CC5360-D48D-4499-9808-1896ADA6D5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73910" t="57874" r="16733" b="36148"/>
          <a:stretch/>
        </p:blipFill>
        <p:spPr>
          <a:xfrm>
            <a:off x="8170586" y="3791016"/>
            <a:ext cx="1538510" cy="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875 -0.265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3803 0.141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70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1653 -0.1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41549 -0.20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1679 0.13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69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6" grpId="1" animBg="1"/>
      <p:bldP spid="76" grpId="2" animBg="1"/>
      <p:bldP spid="101" grpId="0" animBg="1"/>
      <p:bldP spid="10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F9B4A-4068-4AA7-A9C0-BFD8CF1AB9EE}"/>
              </a:ext>
            </a:extLst>
          </p:cNvPr>
          <p:cNvGrpSpPr/>
          <p:nvPr/>
        </p:nvGrpSpPr>
        <p:grpSpPr>
          <a:xfrm>
            <a:off x="1334604" y="1253203"/>
            <a:ext cx="9860937" cy="5372281"/>
            <a:chOff x="1334604" y="1253203"/>
            <a:chExt cx="9860937" cy="5372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9BF459-2143-41EB-992A-6E577271A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46" t="37984" r="26588" b="12094"/>
            <a:stretch/>
          </p:blipFill>
          <p:spPr>
            <a:xfrm>
              <a:off x="1506021" y="1253203"/>
              <a:ext cx="9689520" cy="5372281"/>
            </a:xfrm>
            <a:prstGeom prst="round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6900F05-F39C-4D26-8AAB-894281307D6F}"/>
                </a:ext>
              </a:extLst>
            </p:cNvPr>
            <p:cNvSpPr/>
            <p:nvPr/>
          </p:nvSpPr>
          <p:spPr>
            <a:xfrm>
              <a:off x="1334604" y="3411468"/>
              <a:ext cx="1282287" cy="1198756"/>
            </a:xfrm>
            <a:prstGeom prst="ellipse">
              <a:avLst/>
            </a:prstGeom>
            <a:solidFill>
              <a:srgbClr val="ADDC7A"/>
            </a:solidFill>
            <a:ln>
              <a:solidFill>
                <a:srgbClr val="ADD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47B3A-5A50-4990-91C9-E62F1E3F6395}"/>
              </a:ext>
            </a:extLst>
          </p:cNvPr>
          <p:cNvGrpSpPr/>
          <p:nvPr/>
        </p:nvGrpSpPr>
        <p:grpSpPr>
          <a:xfrm>
            <a:off x="331822" y="211163"/>
            <a:ext cx="11721277" cy="954107"/>
            <a:chOff x="30507" y="1223659"/>
            <a:chExt cx="11721277" cy="954107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53478DC0-3DB1-4F82-AF08-42ACDC886C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22365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71417E-B24F-4B74-B666-AECA2FD061BA}"/>
                </a:ext>
              </a:extLst>
            </p:cNvPr>
            <p:cNvSpPr txBox="1"/>
            <p:nvPr/>
          </p:nvSpPr>
          <p:spPr>
            <a:xfrm>
              <a:off x="921691" y="1223659"/>
              <a:ext cx="10830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364DB0-7536-4697-AC7A-523AB1F25193}"/>
              </a:ext>
            </a:extLst>
          </p:cNvPr>
          <p:cNvSpPr txBox="1"/>
          <p:nvPr/>
        </p:nvSpPr>
        <p:spPr>
          <a:xfrm>
            <a:off x="3189768" y="335456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BDD6CC-B642-4E74-B12B-8476C559C89E}"/>
              </a:ext>
            </a:extLst>
          </p:cNvPr>
          <p:cNvSpPr txBox="1"/>
          <p:nvPr/>
        </p:nvSpPr>
        <p:spPr>
          <a:xfrm>
            <a:off x="7541356" y="2769793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43C90-EB0E-44C1-8136-436196378E56}"/>
              </a:ext>
            </a:extLst>
          </p:cNvPr>
          <p:cNvSpPr txBox="1"/>
          <p:nvPr/>
        </p:nvSpPr>
        <p:spPr>
          <a:xfrm>
            <a:off x="5533433" y="364695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194195-8A9B-406D-ACD3-5F0AB07CB6AA}"/>
              </a:ext>
            </a:extLst>
          </p:cNvPr>
          <p:cNvSpPr/>
          <p:nvPr/>
        </p:nvSpPr>
        <p:spPr>
          <a:xfrm>
            <a:off x="3885106" y="3955308"/>
            <a:ext cx="1133461" cy="277741"/>
          </a:xfrm>
          <a:custGeom>
            <a:avLst/>
            <a:gdLst>
              <a:gd name="connsiteX0" fmla="*/ 0 w 1137684"/>
              <a:gd name="connsiteY0" fmla="*/ 340241 h 357534"/>
              <a:gd name="connsiteX1" fmla="*/ 563526 w 1137684"/>
              <a:gd name="connsiteY1" fmla="*/ 318976 h 357534"/>
              <a:gd name="connsiteX2" fmla="*/ 1137684 w 1137684"/>
              <a:gd name="connsiteY2" fmla="*/ 0 h 3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84" h="357534">
                <a:moveTo>
                  <a:pt x="0" y="340241"/>
                </a:moveTo>
                <a:cubicBezTo>
                  <a:pt x="186956" y="357962"/>
                  <a:pt x="373912" y="375683"/>
                  <a:pt x="563526" y="318976"/>
                </a:cubicBezTo>
                <a:cubicBezTo>
                  <a:pt x="753140" y="262269"/>
                  <a:pt x="945412" y="131134"/>
                  <a:pt x="113768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225B36-4098-4F9D-909B-893B19D6E9C4}"/>
              </a:ext>
            </a:extLst>
          </p:cNvPr>
          <p:cNvSpPr/>
          <p:nvPr/>
        </p:nvSpPr>
        <p:spPr>
          <a:xfrm>
            <a:off x="5911702" y="2902688"/>
            <a:ext cx="1180214" cy="329610"/>
          </a:xfrm>
          <a:custGeom>
            <a:avLst/>
            <a:gdLst>
              <a:gd name="connsiteX0" fmla="*/ 0 w 1180214"/>
              <a:gd name="connsiteY0" fmla="*/ 382784 h 393417"/>
              <a:gd name="connsiteX1" fmla="*/ 701749 w 1180214"/>
              <a:gd name="connsiteY1" fmla="*/ 12 h 393417"/>
              <a:gd name="connsiteX2" fmla="*/ 1180214 w 1180214"/>
              <a:gd name="connsiteY2" fmla="*/ 393417 h 3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393417">
                <a:moveTo>
                  <a:pt x="0" y="382784"/>
                </a:moveTo>
                <a:cubicBezTo>
                  <a:pt x="252523" y="190512"/>
                  <a:pt x="505047" y="-1760"/>
                  <a:pt x="701749" y="12"/>
                </a:cubicBezTo>
                <a:cubicBezTo>
                  <a:pt x="898451" y="1784"/>
                  <a:pt x="1039332" y="197600"/>
                  <a:pt x="1180214" y="3934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411131-592A-40B3-8FF5-3B0937E2B2C6}"/>
              </a:ext>
            </a:extLst>
          </p:cNvPr>
          <p:cNvSpPr/>
          <p:nvPr/>
        </p:nvSpPr>
        <p:spPr>
          <a:xfrm>
            <a:off x="8112642" y="3606800"/>
            <a:ext cx="1477925" cy="126577"/>
          </a:xfrm>
          <a:custGeom>
            <a:avLst/>
            <a:gdLst>
              <a:gd name="connsiteX0" fmla="*/ 0 w 1477925"/>
              <a:gd name="connsiteY0" fmla="*/ 18902 h 126577"/>
              <a:gd name="connsiteX1" fmla="*/ 510363 w 1477925"/>
              <a:gd name="connsiteY1" fmla="*/ 8270 h 126577"/>
              <a:gd name="connsiteX2" fmla="*/ 935665 w 1477925"/>
              <a:gd name="connsiteY2" fmla="*/ 125228 h 126577"/>
              <a:gd name="connsiteX3" fmla="*/ 1477925 w 1477925"/>
              <a:gd name="connsiteY3" fmla="*/ 61433 h 1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925" h="126577">
                <a:moveTo>
                  <a:pt x="0" y="18902"/>
                </a:moveTo>
                <a:cubicBezTo>
                  <a:pt x="177209" y="4725"/>
                  <a:pt x="354419" y="-9451"/>
                  <a:pt x="510363" y="8270"/>
                </a:cubicBezTo>
                <a:cubicBezTo>
                  <a:pt x="666307" y="25991"/>
                  <a:pt x="774405" y="116367"/>
                  <a:pt x="935665" y="125228"/>
                </a:cubicBezTo>
                <a:cubicBezTo>
                  <a:pt x="1096925" y="134089"/>
                  <a:pt x="1287425" y="97761"/>
                  <a:pt x="1477925" y="614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83F58-4677-48EB-BD3F-4495286DA3FA}"/>
              </a:ext>
            </a:extLst>
          </p:cNvPr>
          <p:cNvSpPr txBox="1"/>
          <p:nvPr/>
        </p:nvSpPr>
        <p:spPr>
          <a:xfrm>
            <a:off x="7206430" y="4333690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5575C-CDA9-4FF5-B3F0-6FBDBB12A965}"/>
              </a:ext>
            </a:extLst>
          </p:cNvPr>
          <p:cNvSpPr txBox="1"/>
          <p:nvPr/>
        </p:nvSpPr>
        <p:spPr>
          <a:xfrm>
            <a:off x="7091916" y="175008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B88CAB-D17E-4521-A316-A39F76BDD813}"/>
              </a:ext>
            </a:extLst>
          </p:cNvPr>
          <p:cNvSpPr txBox="1"/>
          <p:nvPr/>
        </p:nvSpPr>
        <p:spPr>
          <a:xfrm>
            <a:off x="4683641" y="51982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3CEBB-A022-431B-9312-B647871E46BD}"/>
              </a:ext>
            </a:extLst>
          </p:cNvPr>
          <p:cNvSpPr txBox="1"/>
          <p:nvPr/>
        </p:nvSpPr>
        <p:spPr>
          <a:xfrm>
            <a:off x="7229171" y="607059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731E511-169F-4236-AEAB-18B79CDE2B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534" y1="15265" x2="18051" y2="33506"/>
                        <a14:foregroundMark x1="16773" y1="12031" x2="10383" y2="26003"/>
                        <a14:foregroundMark x1="33706" y1="13066" x2="26518" y2="27296"/>
                        <a14:foregroundMark x1="33706" y1="10091" x2="31310" y2="14489"/>
                        <a14:foregroundMark x1="17252" y1="12031" x2="10703" y2="15912"/>
                        <a14:foregroundMark x1="14058" y1="28719" x2="13738" y2="34929"/>
                        <a14:foregroundMark x1="29233" y1="34670" x2="21406" y2="41138"/>
                        <a14:foregroundMark x1="18211" y1="33635" x2="14856" y2="38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10" y="2972119"/>
            <a:ext cx="1180213" cy="14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111 L 0.08216 0.00139 L 0.14231 0.00857 L 0.17669 0.00857 L 0.22239 -0.01967 L 0.28476 -0.11088 L 0.34843 -0.18958 L 0.36731 -0.20069 L 0.4138 -0.11643 L 0.49843 -0.08287 L 0.54778 -0.07014 L 0.60286 -0.08148 " pathEditMode="relative" rAng="0" ptsTypes="AAAAAAAAAAAA">
                                      <p:cBhvr>
                                        <p:cTn id="2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84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6" grpId="0" animBg="1"/>
      <p:bldP spid="7" grpId="0" animBg="1"/>
      <p:bldP spid="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E649F-D3C7-4874-A1F3-84FABA645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7" t="42592" r="27292" b="14815"/>
          <a:stretch/>
        </p:blipFill>
        <p:spPr>
          <a:xfrm>
            <a:off x="137241" y="3881435"/>
            <a:ext cx="4851509" cy="2832101"/>
          </a:xfrm>
          <a:prstGeom prst="round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975F84-38EA-4980-AC4C-EEAA205884BF}"/>
              </a:ext>
            </a:extLst>
          </p:cNvPr>
          <p:cNvGrpSpPr/>
          <p:nvPr/>
        </p:nvGrpSpPr>
        <p:grpSpPr>
          <a:xfrm>
            <a:off x="353396" y="159290"/>
            <a:ext cx="11611776" cy="954107"/>
            <a:chOff x="52079" y="1498478"/>
            <a:chExt cx="11611776" cy="954107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EC1B6EBE-7D26-43E4-819C-B2B86890710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079" y="161660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7AF8E9-91CB-45C3-A41C-38A9DC4778DD}"/>
                </a:ext>
              </a:extLst>
            </p:cNvPr>
            <p:cNvSpPr txBox="1"/>
            <p:nvPr/>
          </p:nvSpPr>
          <p:spPr>
            <a:xfrm>
              <a:off x="926121" y="1498478"/>
              <a:ext cx="10737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C35F04-B99E-49D4-AC5C-1BE41BE0AE24}"/>
              </a:ext>
            </a:extLst>
          </p:cNvPr>
          <p:cNvCxnSpPr/>
          <p:nvPr/>
        </p:nvCxnSpPr>
        <p:spPr>
          <a:xfrm>
            <a:off x="4681734" y="2344979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E8C828-DF4E-4F7D-B67A-C0939707F55F}"/>
              </a:ext>
            </a:extLst>
          </p:cNvPr>
          <p:cNvGrpSpPr/>
          <p:nvPr/>
        </p:nvGrpSpPr>
        <p:grpSpPr>
          <a:xfrm>
            <a:off x="2088027" y="1375244"/>
            <a:ext cx="8192092" cy="1284617"/>
            <a:chOff x="2088027" y="1375244"/>
            <a:chExt cx="8192092" cy="12846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433758-D41F-486C-8964-D75A77EAAD1E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C78159-EDD6-4914-93DF-445FC339F7C9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F896AB-E03E-4829-8AB3-54DAFB391D1F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665F3D7A-DF89-4D5E-B39D-5B33EBAE92F9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A76B2F-F24C-4D89-991C-B83FC5ABF5FC}"/>
                </a:ext>
              </a:extLst>
            </p:cNvPr>
            <p:cNvSpPr txBox="1"/>
            <p:nvPr/>
          </p:nvSpPr>
          <p:spPr>
            <a:xfrm>
              <a:off x="3992016" y="1375244"/>
              <a:ext cx="504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199425-1084-4AF4-BEF0-F1E032B55CF4}"/>
              </a:ext>
            </a:extLst>
          </p:cNvPr>
          <p:cNvGrpSpPr/>
          <p:nvPr/>
        </p:nvGrpSpPr>
        <p:grpSpPr>
          <a:xfrm>
            <a:off x="2121192" y="2629484"/>
            <a:ext cx="2803451" cy="779133"/>
            <a:chOff x="7751955" y="2659861"/>
            <a:chExt cx="2803451" cy="77913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B0A4DB-7B87-4B58-B19C-4DF64A016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B4FEE-68F7-4B03-81FC-C711F473C0A4}"/>
                </a:ext>
              </a:extLst>
            </p:cNvPr>
            <p:cNvSpPr txBox="1"/>
            <p:nvPr/>
          </p:nvSpPr>
          <p:spPr>
            <a:xfrm>
              <a:off x="7915906" y="2915774"/>
              <a:ext cx="2639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944380-56AE-4B10-A3B3-1C80984A866E}"/>
              </a:ext>
            </a:extLst>
          </p:cNvPr>
          <p:cNvGrpSpPr/>
          <p:nvPr/>
        </p:nvGrpSpPr>
        <p:grpSpPr>
          <a:xfrm>
            <a:off x="4708548" y="2690495"/>
            <a:ext cx="5571567" cy="831260"/>
            <a:chOff x="7915906" y="1215291"/>
            <a:chExt cx="5657578" cy="83126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59EC205-8336-4C79-BCBB-82ED1F75D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3545"/>
            <a:stretch/>
          </p:blipFill>
          <p:spPr>
            <a:xfrm>
              <a:off x="7915906" y="1215291"/>
              <a:ext cx="5657578" cy="34259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295347-373A-448D-AA29-DEC2B70B2A35}"/>
                </a:ext>
              </a:extLst>
            </p:cNvPr>
            <p:cNvSpPr txBox="1"/>
            <p:nvPr/>
          </p:nvSpPr>
          <p:spPr>
            <a:xfrm>
              <a:off x="9337158" y="1523331"/>
              <a:ext cx="3018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B77769BE-BB20-4865-B76B-38FE793C0897}"/>
              </a:ext>
            </a:extLst>
          </p:cNvPr>
          <p:cNvSpPr/>
          <p:nvPr/>
        </p:nvSpPr>
        <p:spPr>
          <a:xfrm>
            <a:off x="7731518" y="3922028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2490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7FB173D6-458E-49B4-856B-EA9267256298}"/>
              </a:ext>
            </a:extLst>
          </p:cNvPr>
          <p:cNvSpPr/>
          <p:nvPr/>
        </p:nvSpPr>
        <p:spPr>
          <a:xfrm>
            <a:off x="4711702" y="4434654"/>
            <a:ext cx="7480298" cy="2112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30 - 9 = 21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E2B78E64-506C-44F3-A0E4-B9356A9C35C9}"/>
              </a:ext>
            </a:extLst>
          </p:cNvPr>
          <p:cNvSpPr/>
          <p:nvPr/>
        </p:nvSpPr>
        <p:spPr>
          <a:xfrm>
            <a:off x="1142936" y="1319104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228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HP001 4 hàng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92</cp:revision>
  <dcterms:created xsi:type="dcterms:W3CDTF">2021-06-02T14:16:16Z</dcterms:created>
  <dcterms:modified xsi:type="dcterms:W3CDTF">2025-11-28T08:51:21Z</dcterms:modified>
</cp:coreProperties>
</file>