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03" r:id="rId3"/>
    <p:sldMasterId id="2147483709" r:id="rId4"/>
  </p:sldMasterIdLst>
  <p:notesMasterIdLst>
    <p:notesMasterId r:id="rId17"/>
  </p:notesMasterIdLst>
  <p:sldIdLst>
    <p:sldId id="335" r:id="rId5"/>
    <p:sldId id="348" r:id="rId6"/>
    <p:sldId id="268" r:id="rId7"/>
    <p:sldId id="271" r:id="rId8"/>
    <p:sldId id="331" r:id="rId9"/>
    <p:sldId id="336" r:id="rId10"/>
    <p:sldId id="329" r:id="rId11"/>
    <p:sldId id="337" r:id="rId12"/>
    <p:sldId id="332" r:id="rId13"/>
    <p:sldId id="333" r:id="rId14"/>
    <p:sldId id="334" r:id="rId15"/>
    <p:sldId id="317" r:id="rId16"/>
  </p:sldIdLst>
  <p:sldSz cx="18288000" cy="1028700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Arial Rounded MT Bold" panose="020F0704030504030204" pitchFamily="3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Sriracha" panose="020B0604020202020204" charset="-34"/>
      <p:regular r:id="rId24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53B"/>
    <a:srgbClr val="FD8DD8"/>
    <a:srgbClr val="00FFFF"/>
    <a:srgbClr val="6FF73F"/>
    <a:srgbClr val="FDE6D3"/>
    <a:srgbClr val="FBA271"/>
    <a:srgbClr val="0099FF"/>
    <a:srgbClr val="FC70CD"/>
    <a:srgbClr val="B7CE88"/>
    <a:srgbClr val="8A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A10A-A93B-44D2-977D-5F6D353B2B49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269D-1811-4B69-A69B-BB7915E9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pPr eaLnBrk="1" hangingPunct="1"/>
              <a:t>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06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7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D8BD707-D9CF-40AE-B4C6-C98DA3205C09}" type="datetimeFigureOut">
              <a:rPr lang="en-US" sz="2700" smtClean="0">
                <a:solidFill>
                  <a:prstClr val="black"/>
                </a:solidFill>
              </a:rPr>
              <a:pPr defTabSz="1371464"/>
              <a:t>24/11/2024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B6F15528-21DE-4FAA-801E-634DDDAF4B2B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8" y="964743"/>
            <a:ext cx="15120507" cy="8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 lIns="137147" tIns="68573" rIns="137147" bIns="6857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78D78A31-B58C-4F22-8C52-A961D950D026}" type="datetimeFigureOut">
              <a:rPr lang="en-US" sz="2700" smtClean="0">
                <a:solidFill>
                  <a:prstClr val="black"/>
                </a:solidFill>
              </a:rPr>
              <a:pPr defTabSz="1371464"/>
              <a:t>24/11/2024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470D3A97-CF50-4079-9344-E4CA4E728CCC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1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lIns="137147" tIns="68573" rIns="137147" bIns="685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r>
              <a:rPr lang="en-US" sz="2700">
                <a:solidFill>
                  <a:prstClr val="black"/>
                </a:solidFill>
              </a:rPr>
              <a:t>18/3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7F55963-6440-4C45-BA09-4E6A99D1BBE0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69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1D8BD707-D9CF-40AE-B4C6-C98DA3205C09}" type="datetimeFigureOut">
              <a:rPr lang="en-US" sz="2700" smtClean="0">
                <a:solidFill>
                  <a:prstClr val="black"/>
                </a:solidFill>
              </a:rPr>
              <a:pPr defTabSz="1371600"/>
              <a:t>24/11/2024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B6F15528-21DE-4FAA-801E-634DDDAF4B2B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78D78A31-B58C-4F22-8C52-A961D950D026}" type="datetimeFigureOut">
              <a:rPr lang="en-US" sz="2700" smtClean="0">
                <a:solidFill>
                  <a:prstClr val="black"/>
                </a:solidFill>
              </a:rPr>
              <a:pPr defTabSz="1371600"/>
              <a:t>24/11/2024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470D3A97-CF50-4079-9344-E4CA4E728CCC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r>
              <a:rPr lang="en-US" sz="2700">
                <a:solidFill>
                  <a:prstClr val="black"/>
                </a:solidFill>
              </a:rPr>
              <a:t>18/3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17F55963-6440-4C45-BA09-4E6A99D1BBE0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137146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137146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9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60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91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24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55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86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71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4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95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57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89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12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5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4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7.png"/><Relationship Id="rId12" Type="http://schemas.openxmlformats.org/officeDocument/2006/relationships/image" Target="../media/image39.jpeg"/><Relationship Id="rId17" Type="http://schemas.openxmlformats.org/officeDocument/2006/relationships/image" Target="../media/image42.png"/><Relationship Id="rId2" Type="http://schemas.openxmlformats.org/officeDocument/2006/relationships/audio" Target="../media/media2.wav"/><Relationship Id="rId16" Type="http://schemas.openxmlformats.org/officeDocument/2006/relationships/image" Target="../media/image41.png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3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6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image" Target="../media/image44.png"/><Relationship Id="rId11" Type="http://schemas.openxmlformats.org/officeDocument/2006/relationships/image" Target="../media/image39.jpeg"/><Relationship Id="rId5" Type="http://schemas.openxmlformats.org/officeDocument/2006/relationships/image" Target="../media/image43.jpeg"/><Relationship Id="rId1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7DD8B-F510-EEC9-49BB-CC7F0BA3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7810500"/>
            <a:ext cx="16251354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75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6075" b="1" dirty="0">
                <a:solidFill>
                  <a:srgbClr val="FF0000"/>
                </a:solidFill>
                <a:latin typeface="Arial Rounded MT Bold" panose="020F0704030504030204" pitchFamily="34" charset="0"/>
                <a:ea typeface="Zilla Slab" pitchFamily="2" charset="0"/>
                <a:cs typeface="Times New Roman" panose="02020603050405020304" pitchFamily="18" charset="0"/>
              </a:rPr>
              <a:t> 2</a:t>
            </a:r>
            <a:endParaRPr lang="vi-VN" sz="6075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4" y="7089929"/>
            <a:ext cx="2319755" cy="18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5020187" y="5803316"/>
            <a:ext cx="4213379" cy="35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49" y="-3962400"/>
            <a:ext cx="11639550" cy="178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"/>
            <a:ext cx="12039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43972" y="1105087"/>
            <a:ext cx="11582400" cy="1861856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85038" y="4633207"/>
            <a:ext cx="8031150" cy="13716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 TRUYỀN HÌNH</a:t>
            </a:r>
            <a:endParaRPr lang="en-US" sz="41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989" y="7581902"/>
            <a:ext cx="272301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812000" y="5787572"/>
            <a:ext cx="1219200" cy="12192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4" y="1105087"/>
            <a:ext cx="1572876" cy="17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1176091" y="266702"/>
            <a:ext cx="1514168" cy="750128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7" y="1440960"/>
            <a:ext cx="1277960" cy="12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6497" y="1417702"/>
            <a:ext cx="180488" cy="152657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9188" y="2522300"/>
            <a:ext cx="180488" cy="152657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63259" y="2003740"/>
            <a:ext cx="180488" cy="152657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23791" y="2053616"/>
            <a:ext cx="180488" cy="152657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888968" y="1997984"/>
            <a:ext cx="135588" cy="11488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2380343" y="4738421"/>
            <a:ext cx="4724400" cy="311106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8390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77" grpId="0" animBg="1"/>
      <p:bldP spid="7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6" y="-3393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10553702" y="5315310"/>
            <a:ext cx="4827605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998831" y="4236565"/>
            <a:ext cx="6889607" cy="64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9423966" y="2264274"/>
            <a:ext cx="8302784" cy="103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924301" y="4832447"/>
            <a:ext cx="12458699" cy="13716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MC.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2039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702180" y="951929"/>
            <a:ext cx="9963150" cy="2169811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4" y="7675125"/>
            <a:ext cx="272301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812000" y="5787572"/>
            <a:ext cx="1219200" cy="12192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4" y="1105087"/>
            <a:ext cx="1572876" cy="17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1176091" y="266702"/>
            <a:ext cx="1514168" cy="750128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7" y="1440960"/>
            <a:ext cx="1277960" cy="12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6497" y="1417702"/>
            <a:ext cx="180488" cy="152657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9188" y="2522300"/>
            <a:ext cx="180488" cy="152657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63259" y="2003740"/>
            <a:ext cx="180488" cy="152657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23791" y="2053616"/>
            <a:ext cx="180488" cy="152657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888968" y="1997984"/>
            <a:ext cx="135588" cy="11488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-23516" y="5385240"/>
            <a:ext cx="4724400" cy="311106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937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5386388"/>
            <a:ext cx="5086350" cy="508635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739" y="4748981"/>
            <a:ext cx="2868240" cy="5538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02" y="3100191"/>
            <a:ext cx="18005171" cy="2986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9248" y="-219075"/>
            <a:ext cx="2699385" cy="2626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2E0F8-A540-475D-B96A-E1A5CBA3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69" y="732015"/>
            <a:ext cx="5422862" cy="176494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3429001" y="3190877"/>
            <a:ext cx="12517631" cy="215265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Hôm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trước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các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em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học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bài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gì</a:t>
            </a:r>
            <a:r>
              <a:rPr lang="en-US" sz="60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44320" y="4628808"/>
            <a:ext cx="4058814" cy="4754133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905000" y="5648327"/>
            <a:ext cx="12782549" cy="215265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Chia </a:t>
            </a:r>
            <a:r>
              <a:rPr lang="en-US" sz="6000" b="1" dirty="0" err="1">
                <a:solidFill>
                  <a:srgbClr val="002060"/>
                </a:solidFill>
              </a:rPr>
              <a:t>sẻ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hiểu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biết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của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mình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về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tác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dụng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của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máy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thu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hình</a:t>
            </a:r>
            <a:r>
              <a:rPr lang="en-US" sz="6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3000" y="3324406"/>
            <a:ext cx="16002000" cy="337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Chủ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đề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: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Công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nghệ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và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đời</a:t>
            </a:r>
            <a:r>
              <a:rPr lang="en-US" sz="80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FFA800"/>
                </a:solidFill>
                <a:latin typeface="Sriracha"/>
              </a:rPr>
              <a:t>sống</a:t>
            </a:r>
            <a:endParaRPr lang="en-US" sz="8000" b="1" dirty="0">
              <a:solidFill>
                <a:srgbClr val="FFA800"/>
              </a:solidFill>
              <a:latin typeface="Sriracha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00B050"/>
                </a:solidFill>
                <a:latin typeface="Sriracha"/>
              </a:rPr>
              <a:t>Bài 5: Sử dụng máy thu hình ( tiết 2)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2698">
            <a:off x="13773245" y="7710799"/>
            <a:ext cx="3766556" cy="1218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313498"/>
            <a:ext cx="3641361" cy="26946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21714">
            <a:off x="1225910" y="7572149"/>
            <a:ext cx="3126215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35201" y="846706"/>
            <a:ext cx="2434727" cy="23373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7A4A0-C297-41E9-AEA9-52B625458051}"/>
              </a:ext>
            </a:extLst>
          </p:cNvPr>
          <p:cNvGrpSpPr/>
          <p:nvPr/>
        </p:nvGrpSpPr>
        <p:grpSpPr>
          <a:xfrm>
            <a:off x="5546664" y="1562102"/>
            <a:ext cx="7194672" cy="1200329"/>
            <a:chOff x="5454528" y="1837723"/>
            <a:chExt cx="7286808" cy="9612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3C695A-D238-4ADC-8DE8-771183AB9041}"/>
                </a:ext>
              </a:extLst>
            </p:cNvPr>
            <p:cNvSpPr/>
            <p:nvPr/>
          </p:nvSpPr>
          <p:spPr>
            <a:xfrm>
              <a:off x="5454528" y="1837723"/>
              <a:ext cx="7286808" cy="923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808F-1A23-49AF-877C-67CEA98A2D3F}"/>
                </a:ext>
              </a:extLst>
            </p:cNvPr>
            <p:cNvSpPr/>
            <p:nvPr/>
          </p:nvSpPr>
          <p:spPr>
            <a:xfrm>
              <a:off x="6442286" y="1837723"/>
              <a:ext cx="5403436" cy="9612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0"/>
                  <a:latin typeface="Cambria" panose="02040503050406030204" pitchFamily="18" charset="0"/>
                  <a:ea typeface="Cambria" panose="02040503050406030204" pitchFamily="18" charset="0"/>
                </a:rPr>
                <a:t>CÔNG NGHỆ</a:t>
              </a:r>
              <a:endParaRPr lang="en-US" sz="7200" b="1" dirty="0">
                <a:ln w="0"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CD965-8133-4664-ABD4-FF3763FF94B8}"/>
              </a:ext>
            </a:extLst>
          </p:cNvPr>
          <p:cNvCxnSpPr/>
          <p:nvPr/>
        </p:nvCxnSpPr>
        <p:spPr>
          <a:xfrm>
            <a:off x="5546664" y="2945720"/>
            <a:ext cx="7194672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EDD4F4-A7CF-4A11-B8B3-7459970B5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0" y="2705102"/>
            <a:ext cx="12175640" cy="362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05059">
            <a:off x="405222" y="7671256"/>
            <a:ext cx="2638689" cy="2290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7409"/>
          <a:stretch>
            <a:fillRect/>
          </a:stretch>
        </p:blipFill>
        <p:spPr>
          <a:xfrm>
            <a:off x="14888829" y="0"/>
            <a:ext cx="3399171" cy="1716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72101">
            <a:off x="8193437" y="961720"/>
            <a:ext cx="1958315" cy="640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357335" y="8265231"/>
            <a:ext cx="1097730" cy="102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05585">
            <a:off x="16001792" y="1197919"/>
            <a:ext cx="614106" cy="1036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201" y="1029039"/>
            <a:ext cx="1113923" cy="992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10275" y="162107"/>
            <a:ext cx="16998315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33" tIns="68567" rIns="137133" bIns="68567" rtlCol="0" anchor="ctr"/>
          <a:lstStyle/>
          <a:p>
            <a:pPr algn="ctr" defTabSz="1371327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80682" y="634841"/>
            <a:ext cx="16827312" cy="1154430"/>
            <a:chOff x="125" y="683"/>
            <a:chExt cx="5790" cy="1212"/>
          </a:xfrm>
        </p:grpSpPr>
        <p:sp>
          <p:nvSpPr>
            <p:cNvPr id="8" name="圆角矩形 7"/>
            <p:cNvSpPr/>
            <p:nvPr/>
          </p:nvSpPr>
          <p:spPr>
            <a:xfrm>
              <a:off x="893" y="68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>
                <a:defRPr/>
              </a:pPr>
              <a:endParaRPr lang="zh-CN" altLang="en-US" sz="4800" b="1" spc="-450" dirty="0">
                <a:solidFill>
                  <a:srgbClr val="5F7700"/>
                </a:solidFill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25" y="683"/>
              <a:ext cx="5790" cy="12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327">
                <a:defRPr/>
              </a:pP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2.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Mối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giữa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đài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truyền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máy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thu</a:t>
              </a:r>
              <a:r>
                <a:rPr lang="en-US" altLang="zh-CN" sz="6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6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endParaRPr lang="zh-CN" alt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055" y="2676525"/>
            <a:ext cx="14295120" cy="743331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BFB915-9CFB-8C80-E278-45979D3C9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5" y="2160645"/>
            <a:ext cx="12285166" cy="77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2BBC4-809C-BCAD-C19E-AFE8CDD1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5905"/>
            <a:ext cx="11295670" cy="7134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7ABC4-3D06-F8BD-9284-AB91CD3FEA0A}"/>
              </a:ext>
            </a:extLst>
          </p:cNvPr>
          <p:cNvSpPr/>
          <p:nvPr/>
        </p:nvSpPr>
        <p:spPr>
          <a:xfrm>
            <a:off x="-1066800" y="7495824"/>
            <a:ext cx="147387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38EAB-D381-E301-450C-B12826E1D69F}"/>
              </a:ext>
            </a:extLst>
          </p:cNvPr>
          <p:cNvSpPr txBox="1"/>
          <p:nvPr/>
        </p:nvSpPr>
        <p:spPr>
          <a:xfrm>
            <a:off x="1219200" y="8840450"/>
            <a:ext cx="173410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61BB1-EF02-46AD-C7E8-DBEE3BF151F9}"/>
              </a:ext>
            </a:extLst>
          </p:cNvPr>
          <p:cNvSpPr txBox="1"/>
          <p:nvPr/>
        </p:nvSpPr>
        <p:spPr>
          <a:xfrm>
            <a:off x="1219200" y="8136356"/>
            <a:ext cx="1661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8977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405277"/>
            <a:ext cx="16459199" cy="4708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Đài truyền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 Ti vi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027"/>
            <a:ext cx="463296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29D81-8733-AD4C-7475-B2251DC9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2" y="3263081"/>
            <a:ext cx="173600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4800" y="9067800"/>
            <a:ext cx="1219200" cy="12192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999"/>
            <a:ext cx="18288000" cy="161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0376"/>
            <a:ext cx="10820400" cy="39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017" y="515423"/>
            <a:ext cx="6336350" cy="2600520"/>
          </a:xfrm>
          <a:prstGeom prst="rect">
            <a:avLst/>
          </a:prstGeom>
          <a:noFill/>
        </p:spPr>
        <p:txBody>
          <a:bodyPr wrap="none" lIns="137147" tIns="68573" rIns="137147" bIns="68573" rtlCol="0">
            <a:spAutoFit/>
          </a:bodyPr>
          <a:lstStyle/>
          <a:p>
            <a:pPr algn="ctr"/>
            <a:r>
              <a:rPr lang="en-US" sz="8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8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</p:spTree>
    <p:extLst>
      <p:ext uri="{BB962C8B-B14F-4D97-AF65-F5344CB8AC3E}">
        <p14:creationId xmlns:p14="http://schemas.microsoft.com/office/powerpoint/2010/main" val="59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201</Words>
  <Application>Microsoft Office PowerPoint</Application>
  <PresentationFormat>Tùy chỉnh</PresentationFormat>
  <Paragraphs>22</Paragraphs>
  <Slides>12</Slides>
  <Notes>1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Arial Rounded MT Bold</vt:lpstr>
      <vt:lpstr>Times New Roman</vt:lpstr>
      <vt:lpstr>Cambria</vt:lpstr>
      <vt:lpstr>宋体</vt:lpstr>
      <vt:lpstr>Arial</vt:lpstr>
      <vt:lpstr>Calibri</vt:lpstr>
      <vt:lpstr>Sriracha</vt:lpstr>
      <vt:lpstr>字魂189号-星岩乐黑体</vt:lpstr>
      <vt:lpstr>Office Theme</vt:lpstr>
      <vt:lpstr>1_Office Theme</vt:lpstr>
      <vt:lpstr>office</vt:lpstr>
      <vt:lpstr>1_office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Junn</dc:creator>
  <cp:lastModifiedBy>Huyền Nguyễn</cp:lastModifiedBy>
  <cp:revision>78</cp:revision>
  <dcterms:created xsi:type="dcterms:W3CDTF">2006-08-16T00:00:00Z</dcterms:created>
  <dcterms:modified xsi:type="dcterms:W3CDTF">2024-11-24T14:40:19Z</dcterms:modified>
  <dc:identifier>DAE09qedpJ4</dc:identifier>
</cp:coreProperties>
</file>