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  <p:sldMasterId id="2147483704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0" r:id="rId14"/>
  </p:sldIdLst>
  <p:sldSz cx="12192000" cy="6858000"/>
  <p:notesSz cx="6858000" cy="9144000"/>
  <p:embeddedFontLst>
    <p:embeddedFont>
      <p:font typeface="Cookie" panose="020B0604020202020204" charset="-93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dzBW3PlsCttPkssgeK5iI14gf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1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1" name="Google Shape;45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2" name="Google Shape;45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3" name="Google Shape;452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" name="Google Shape;46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0" name="Google Shape;46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4" name="Google Shape;45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5" name="Google Shape;45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4" name="Google Shape;45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5" name="Google Shape;45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7" name="Google Shape;45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8" name="Google Shape;45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0" name="Google Shape;45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8" name="Google Shape;45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6" name="Google Shape;45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7" name="Google Shape;45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7" name="Google Shape;46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8" name="Google Shape;46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0" name="Google Shape;46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1" name="Google Shape;46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sz="269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586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Char char="•"/>
              <a:defRPr sz="4299"/>
            </a:lvl1pPr>
            <a:lvl2pPr marL="914400" lvl="1" indent="-469836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Char char="–"/>
              <a:defRPr sz="3799"/>
            </a:lvl2pPr>
            <a:lvl3pPr marL="1371600" lvl="2" indent="-431736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3pPr>
            <a:lvl4pPr marL="1828800" lvl="3" indent="-399986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–"/>
              <a:defRPr sz="2699"/>
            </a:lvl4pPr>
            <a:lvl5pPr marL="2286000" lvl="4" indent="-399986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»"/>
              <a:defRPr sz="2699"/>
            </a:lvl5pPr>
            <a:lvl6pPr marL="2743200" lvl="5" indent="-399986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6pPr>
            <a:lvl7pPr marL="3200400" lvl="6" indent="-399986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7pPr>
            <a:lvl8pPr marL="3657600" lvl="7" indent="-399986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8pPr>
            <a:lvl9pPr marL="4114800" lvl="8" indent="-399986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sz="269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Title and Content">
  <p:cSld name="8_Title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32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94" name="Google Shape;94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" name="Google Shape;158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1" name="Google Shape;161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2" name="Google Shape;172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7" name="Google Shape;177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13676B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4" name="Google Shape;194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487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95" name="Google Shape;195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6" name="Google Shape;1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7" name="Google Shape;1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98" name="Google Shape;198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99" name="Google Shape;199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0" name="Google Shape;200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1" name="Google Shape;201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02" name="Google Shape;202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3" name="Google Shape;203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4" name="Google Shape;204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05" name="Google Shape;205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6" name="Google Shape;206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7" name="Google Shape;207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08" name="Google Shape;208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9" name="Google Shape;20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0" name="Google Shape;21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11" name="Google Shape;211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2" name="Google Shape;21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3" name="Google Shape;21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14" name="Google Shape;214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16" name="Google Shape;216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" name="Google Shape;230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1" name="Google Shape;231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2" name="Google Shape;232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3" name="Google Shape;233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4" name="Google Shape;234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5" name="Google Shape;235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" name="Google Shape;236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" name="Google Shape;237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" name="Google Shape;238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" name="Google Shape;239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" name="Google Shape;240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2" name="Google Shape;242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3" name="Google Shape;243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" name="Google Shape;244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" name="Google Shape;245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6" name="Google Shape;246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7" name="Google Shape;247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9" name="Google Shape;249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0" name="Google Shape;250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1" name="Google Shape;251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2" name="Google Shape;252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" name="Google Shape;253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" name="Google Shape;254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5" name="Google Shape;255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6" name="Google Shape;256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7" name="Google Shape;257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8" name="Google Shape;258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" name="Google Shape;259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0" name="Google Shape;260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" name="Google Shape;261;p1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FD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" name="Google Shape;262;p1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BD6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" name="Google Shape;263;p1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64" name="Google Shape;264;p1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65" name="Google Shape;265;p1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06" name="Google Shape;306;p1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7" name="Google Shape;307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09" name="Google Shape;309;p1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10" name="Google Shape;310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20" name="Google Shape;320;p1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1" name="Google Shape;321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23" name="Google Shape;323;p1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25" name="Google Shape;325;p1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6" name="Google Shape;326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28" name="Google Shape;328;p1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HOẠT ĐỘNG</a:t>
            </a:r>
            <a:endParaRPr/>
          </a:p>
        </p:txBody>
      </p:sp>
      <p:grpSp>
        <p:nvGrpSpPr>
          <p:cNvPr id="329" name="Google Shape;329;p17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0" name="Google Shape;330;p17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93" name="Google Shape;393;p1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94" name="Google Shape;394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96" name="Google Shape;396;p1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7" name="Google Shape;397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07" name="Google Shape;407;p1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8" name="Google Shape;408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10" name="Google Shape;410;p1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1" name="Google Shape;411;p1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12" name="Google Shape;412;p1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3" name="Google Shape;413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487B78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7" name="Google Shape;417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18" name="Google Shape;418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9" name="Google Shape;419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20" name="Google Shape;420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21" name="Google Shape;421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22" name="Google Shape;422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3" name="Google Shape;423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24" name="Google Shape;424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25" name="Google Shape;425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6" name="Google Shape;426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27" name="Google Shape;427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28" name="Google Shape;428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9" name="Google Shape;429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30" name="Google Shape;430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31" name="Google Shape;431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32" name="Google Shape;43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33" name="Google Shape;43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34" name="Google Shape;434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35" name="Google Shape;43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36" name="Google Shape;43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37" name="Google Shape;437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39" name="Google Shape;439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5" name="Google Shape;445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7" name="Google Shape;447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9" name="Google Shape;449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0" name="Google Shape;450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1" name="Google Shape;451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2" name="Google Shape;452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3" name="Google Shape;453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4" name="Google Shape;454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7" name="Google Shape;457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9" name="Google Shape;459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2" name="Google Shape;462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3" name="Google Shape;463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4" name="Google Shape;464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6" name="Google Shape;466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8" name="Google Shape;468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0" name="Google Shape;470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1" name="Google Shape;471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2" name="Google Shape;472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3" name="Google Shape;473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4" name="Google Shape;474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6" name="Google Shape;476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0" name="Google Shape;480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4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4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4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34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9" name="Google Shape;489;p3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3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3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2" name="Google Shape;492;p34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3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96" name="Google Shape;496;p3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3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3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6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6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6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36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3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3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3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7" name="Google Shape;507;p36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37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11" name="Google Shape;511;p37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12" name="Google Shape;512;p3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3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3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38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8" name="Google Shape;518;p38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19" name="Google Shape;519;p38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0" name="Google Shape;520;p38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21" name="Google Shape;521;p3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3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3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3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3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0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40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>
            <a:endParaRPr/>
          </a:p>
        </p:txBody>
      </p:sp>
      <p:sp>
        <p:nvSpPr>
          <p:cNvPr id="532" name="Google Shape;532;p40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3" name="Google Shape;533;p4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4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4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1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41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539" name="Google Shape;539;p41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0" name="Google Shape;540;p4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4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4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3" name="Google Shape;543;p41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2"/>
          <p:cNvSpPr txBox="1">
            <a:spLocks noGrp="1"/>
          </p:cNvSpPr>
          <p:nvPr>
            <p:ph type="body" idx="1"/>
          </p:nvPr>
        </p:nvSpPr>
        <p:spPr>
          <a:xfrm rot="5400000">
            <a:off x="3872485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47" name="Google Shape;547;p4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4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4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3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43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53" name="Google Shape;553;p4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4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4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6" name="Google Shape;556;p43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87B78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9" name="Google Shape;559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560" name="Google Shape;560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61" name="Google Shape;561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2" name="Google Shape;562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563" name="Google Shape;563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564" name="Google Shape;564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65" name="Google Shape;565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6" name="Google Shape;566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567" name="Google Shape;567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68" name="Google Shape;568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9" name="Google Shape;569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570" name="Google Shape;570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71" name="Google Shape;571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72" name="Google Shape;572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573" name="Google Shape;573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74" name="Google Shape;574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75" name="Google Shape;575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576" name="Google Shape;576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77" name="Google Shape;577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78" name="Google Shape;578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579" name="Google Shape;579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80" name="Google Shape;580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81" name="Google Shape;581;p4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582" name="Google Shape;582;p4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83" name="Google Shape;583;p4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84" name="Google Shape;584;p4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585" name="Google Shape;585;p4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86" name="Google Shape;586;p4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87" name="Google Shape;587;p4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88" name="Google Shape;588;p4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89" name="Google Shape;589;p4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90" name="Google Shape;590;p4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91" name="Google Shape;591;p4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92" name="Google Shape;592;p4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93" name="Google Shape;593;p4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94" name="Google Shape;594;p4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95" name="Google Shape;595;p4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96" name="Google Shape;596;p4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98" name="Google Shape;598;p4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9" name="Google Shape;599;p4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00" name="Google Shape;600;p4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601" name="Google Shape;601;p4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2" name="Google Shape;602;p4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03" name="Google Shape;603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4" name="Google Shape;604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5" name="Google Shape;605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6" name="Google Shape;606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7" name="Google Shape;607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8" name="Google Shape;608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9" name="Google Shape;609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0" name="Google Shape;610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1" name="Google Shape;611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2" name="Google Shape;612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3" name="Google Shape;613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4" name="Google Shape;614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5" name="Google Shape;615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6" name="Google Shape;616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7" name="Google Shape;617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8" name="Google Shape;618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9" name="Google Shape;619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0" name="Google Shape;620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1" name="Google Shape;621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2" name="Google Shape;622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3" name="Google Shape;623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4" name="Google Shape;624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5" name="Google Shape;625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6" name="Google Shape;626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7" name="Google Shape;627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8" name="Google Shape;628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9" name="Google Shape;629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0" name="Google Shape;630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1" name="Google Shape;631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2" name="Google Shape;632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3" name="Google Shape;633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4" name="Google Shape;634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5" name="Google Shape;635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6" name="Google Shape;636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7" name="Google Shape;637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8" name="Google Shape;638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9" name="Google Shape;639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0" name="Google Shape;640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1" name="Google Shape;641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2" name="Google Shape;642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3" name="Google Shape;643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4" name="Google Shape;644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5" name="Google Shape;645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6" name="Google Shape;646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7" name="Google Shape;647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48" name="Google Shape;648;p44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649" name="Google Shape;649;p44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9F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650" name="Google Shape;650;p44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651" name="Google Shape;651;p44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9FC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2" name="Google Shape;652;p44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9FC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3" name="Google Shape;653;p4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9FC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654" name="Google Shape;654;p4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655" name="Google Shape;655;p4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4" name="Google Shape;674;p4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5" name="Google Shape;675;p4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7" name="Google Shape;677;p4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8" name="Google Shape;678;p4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9" name="Google Shape;679;p4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80" name="Google Shape;680;p4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81" name="Google Shape;681;p4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82" name="Google Shape;682;p4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83" name="Google Shape;683;p4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84" name="Google Shape;684;p4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85" name="Google Shape;685;p4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86" name="Google Shape;686;p4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87" name="Google Shape;687;p4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88" name="Google Shape;688;p4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89" name="Google Shape;689;p4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0" name="Google Shape;690;p4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1" name="Google Shape;691;p4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2" name="Google Shape;692;p4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3" name="Google Shape;693;p4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4" name="Google Shape;694;p4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5" name="Google Shape;695;p4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6" name="Google Shape;696;p4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7" name="Google Shape;697;p4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8" name="Google Shape;698;p4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9" name="Google Shape;699;p4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0" name="Google Shape;700;p4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1" name="Google Shape;701;p4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2" name="Google Shape;702;p4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3" name="Google Shape;703;p4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4" name="Google Shape;704;p4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5" name="Google Shape;705;p4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6" name="Google Shape;706;p4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7" name="Google Shape;707;p4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8" name="Google Shape;708;p4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9" name="Google Shape;709;p4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0" name="Google Shape;710;p4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711" name="Google Shape;711;p4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712" name="Google Shape;712;p4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713" name="Google Shape;713;p4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grpSp>
            <p:nvGrpSpPr>
              <p:cNvPr id="714" name="Google Shape;714;p4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715" name="Google Shape;715;p4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16" name="Google Shape;716;p4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17" name="Google Shape;717;p4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18" name="Google Shape;718;p4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19" name="Google Shape;719;p4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20" name="Google Shape;720;p4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21" name="Google Shape;721;p4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22" name="Google Shape;722;p4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23" name="Google Shape;723;p4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24" name="Google Shape;724;p4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25" name="Google Shape;725;p4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26" name="Google Shape;726;p4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27" name="Google Shape;727;p4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28" name="Google Shape;728;p4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29" name="Google Shape;729;p4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30" name="Google Shape;730;p4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31" name="Google Shape;731;p4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32" name="Google Shape;732;p4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33" name="Google Shape;733;p4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34" name="Google Shape;734;p4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35" name="Google Shape;735;p4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36" name="Google Shape;736;p4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37" name="Google Shape;737;p4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738" name="Google Shape;738;p4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</p:grpSp>
        </p:grpSp>
        <p:sp>
          <p:nvSpPr>
            <p:cNvPr id="739" name="Google Shape;739;p4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0" name="Google Shape;740;p4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1" name="Google Shape;741;p4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7" name="Google Shape;747;p4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9" name="Google Shape;749;p4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51" name="Google Shape;751;p4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52" name="Google Shape;752;p4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53" name="Google Shape;753;p4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55" name="Google Shape;755;p4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56" name="Google Shape;756;p4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0" name="Google Shape;760;p4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1" name="Google Shape;761;p4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2" name="Google Shape;762;p4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3" name="Google Shape;763;p4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5" name="Google Shape;765;p4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6" name="Google Shape;766;p4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7" name="Google Shape;767;p4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8" name="Google Shape;768;p4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9" name="Google Shape;769;p4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0" name="Google Shape;770;p4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1" name="Google Shape;771;p4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2" name="Google Shape;772;p4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3" name="Google Shape;773;p4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4" name="Google Shape;774;p4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5" name="Google Shape;775;p4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6" name="Google Shape;776;p4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7" name="Google Shape;777;p4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8" name="Google Shape;778;p4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779" name="Google Shape;779;p4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780" name="Google Shape;780;p4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81" name="Google Shape;781;p4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82" name="Google Shape;782;p4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783" name="Google Shape;783;p4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784" name="Google Shape;784;p4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785" name="Google Shape;785;p4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786" name="Google Shape;786;p44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787" name="Google Shape;787;p4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788" name="Google Shape;788;p4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89" name="Google Shape;789;p4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90" name="Google Shape;790;p4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91" name="Google Shape;791;p4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92" name="Google Shape;792;p4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93" name="Google Shape;793;p4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487B78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96" name="Google Shape;79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797" name="Google Shape;79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98" name="Google Shape;79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99" name="Google Shape;79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800" name="Google Shape;80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801" name="Google Shape;80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2" name="Google Shape;80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03" name="Google Shape;80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804" name="Google Shape;80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05" name="Google Shape;80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06" name="Google Shape;80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807" name="Google Shape;80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08" name="Google Shape;80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09" name="Google Shape;80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810" name="Google Shape;81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1" name="Google Shape;81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12" name="Google Shape;81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813" name="Google Shape;81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14" name="Google Shape;81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15" name="Google Shape;81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816" name="Google Shape;81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7" name="Google Shape;81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818" name="Google Shape;818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9" name="Google Shape;819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0" name="Google Shape;820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1" name="Google Shape;821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2" name="Google Shape;822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3" name="Google Shape;823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4" name="Google Shape;824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5" name="Google Shape;825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6" name="Google Shape;826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7" name="Google Shape;827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8" name="Google Shape;828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9" name="Google Shape;829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0" name="Google Shape;830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1" name="Google Shape;831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2" name="Google Shape;832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3" name="Google Shape;833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4" name="Google Shape;834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5" name="Google Shape;835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6" name="Google Shape;836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7" name="Google Shape;837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8" name="Google Shape;838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9" name="Google Shape;839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0" name="Google Shape;840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1" name="Google Shape;841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2" name="Google Shape;842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3" name="Google Shape;843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4" name="Google Shape;844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5" name="Google Shape;845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6" name="Google Shape;846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7" name="Google Shape;847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8" name="Google Shape;848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9" name="Google Shape;849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0" name="Google Shape;850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1" name="Google Shape;851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2" name="Google Shape;852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3" name="Google Shape;853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4" name="Google Shape;854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5" name="Google Shape;855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6" name="Google Shape;856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7" name="Google Shape;857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8" name="Google Shape;858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9" name="Google Shape;859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0" name="Google Shape;860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1" name="Google Shape;861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2" name="Google Shape;862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3" name="Google Shape;863;p4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A7D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4" name="Google Shape;864;p4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5" name="Google Shape;865;p4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6" name="Google Shape;866;p45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LUYỆN TẬP</a:t>
            </a:r>
            <a:endParaRPr sz="115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867" name="Google Shape;867;p4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68" name="Google Shape;868;p4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9" name="Google Shape;869;p4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0" name="Google Shape;870;p4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1" name="Google Shape;871;p4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2" name="Google Shape;872;p4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3" name="Google Shape;873;p4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4" name="Google Shape;874;p4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5" name="Google Shape;875;p4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6" name="Google Shape;876;p4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7" name="Google Shape;877;p4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9" name="Google Shape;879;p4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0" name="Google Shape;880;p4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1" name="Google Shape;881;p4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2" name="Google Shape;882;p4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3" name="Google Shape;883;p4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4" name="Google Shape;884;p4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5" name="Google Shape;885;p4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6" name="Google Shape;886;p4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7" name="Google Shape;887;p4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8" name="Google Shape;888;p4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9" name="Google Shape;889;p4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0" name="Google Shape;890;p4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1" name="Google Shape;891;p4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2" name="Google Shape;892;p4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3" name="Google Shape;893;p4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4" name="Google Shape;894;p4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5" name="Google Shape;895;p4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6" name="Google Shape;896;p4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7" name="Google Shape;897;p4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8" name="Google Shape;898;p4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9" name="Google Shape;899;p4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0" name="Google Shape;900;p4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1" name="Google Shape;901;p4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2" name="Google Shape;902;p4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3" name="Google Shape;903;p4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4" name="Google Shape;904;p4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5" name="Google Shape;905;p4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7" name="Google Shape;907;p4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9" name="Google Shape;909;p4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0" name="Google Shape;910;p4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1" name="Google Shape;911;p4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2" name="Google Shape;912;p4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3" name="Google Shape;913;p4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4" name="Google Shape;914;p4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5" name="Google Shape;915;p4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6" name="Google Shape;916;p4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7" name="Google Shape;917;p4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8" name="Google Shape;918;p4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0" name="Google Shape;920;p4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1" name="Google Shape;921;p4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2" name="Google Shape;922;p4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3" name="Google Shape;923;p4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4" name="Google Shape;924;p4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5" name="Google Shape;925;p4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6" name="Google Shape;926;p4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7" name="Google Shape;927;p4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8" name="Google Shape;928;p4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9" name="Google Shape;929;p4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30" name="Google Shape;930;p4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31" name="Google Shape;931;p4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2" name="Google Shape;932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34" name="Google Shape;934;p4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35" name="Google Shape;935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42" name="Google Shape;942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45" name="Google Shape;945;p4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46" name="Google Shape;946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47" name="Google Shape;947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948" name="Google Shape;948;p4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9" name="Google Shape;949;p4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950" name="Google Shape;950;p4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1" name="Google Shape;951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52" name="Google Shape;952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487B78"/>
        </a:solidFill>
        <a:effectLst/>
      </p:bgPr>
    </p:bg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4" name="Google Shape;954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55" name="Google Shape;955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956" name="Google Shape;956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57" name="Google Shape;95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58" name="Google Shape;95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959" name="Google Shape;959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960" name="Google Shape;960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1" name="Google Shape;961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62" name="Google Shape;962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963" name="Google Shape;963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64" name="Google Shape;964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65" name="Google Shape;965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966" name="Google Shape;966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67" name="Google Shape;967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68" name="Google Shape;968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969" name="Google Shape;969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0" name="Google Shape;97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71" name="Google Shape;97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972" name="Google Shape;972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3" name="Google Shape;973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74" name="Google Shape;974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975" name="Google Shape;975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6" name="Google Shape;976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977" name="Google Shape;977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78" name="Google Shape;978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79" name="Google Shape;979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0" name="Google Shape;980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1" name="Google Shape;981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2" name="Google Shape;982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3" name="Google Shape;983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4" name="Google Shape;984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5" name="Google Shape;985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6" name="Google Shape;986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7" name="Google Shape;987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8" name="Google Shape;988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9" name="Google Shape;989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0" name="Google Shape;990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1" name="Google Shape;991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2" name="Google Shape;992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3" name="Google Shape;993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4" name="Google Shape;994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5" name="Google Shape;995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6" name="Google Shape;996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7" name="Google Shape;997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8" name="Google Shape;998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9" name="Google Shape;999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0" name="Google Shape;1000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1" name="Google Shape;1001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2" name="Google Shape;1002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3" name="Google Shape;1003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4" name="Google Shape;1004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5" name="Google Shape;1005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6" name="Google Shape;1006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7" name="Google Shape;1007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8" name="Google Shape;1008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9" name="Google Shape;1009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0" name="Google Shape;1010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1" name="Google Shape;1011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2" name="Google Shape;1012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3" name="Google Shape;1013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4" name="Google Shape;1014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5" name="Google Shape;1015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6" name="Google Shape;1016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7" name="Google Shape;1017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8" name="Google Shape;1018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9" name="Google Shape;1019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0" name="Google Shape;1020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1" name="Google Shape;1021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2" name="Google Shape;1022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3" name="Google Shape;1023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4" name="Google Shape;1024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025" name="Google Shape;1025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26" name="Google Shape;1026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27" name="Google Shape;1027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28" name="Google Shape;1028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29" name="Google Shape;1029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0" name="Google Shape;1030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1" name="Google Shape;1031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2" name="Google Shape;1032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3" name="Google Shape;1033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4" name="Google Shape;1034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5" name="Google Shape;1035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6" name="Google Shape;1036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7" name="Google Shape;1037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8" name="Google Shape;1038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39" name="Google Shape;1039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40" name="Google Shape;1040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41" name="Google Shape;1041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042" name="Google Shape;1042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43" name="Google Shape;1043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044" name="Google Shape;1044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45" name="Google Shape;1045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46" name="Google Shape;1046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47" name="Google Shape;1047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48" name="Google Shape;1048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049" name="Google Shape;1049;p46"/>
            <p:cNvGrpSpPr/>
            <p:nvPr/>
          </p:nvGrpSpPr>
          <p:grpSpPr>
            <a:xfrm flipH="1">
              <a:off x="6793276" y="3690844"/>
              <a:ext cx="1447556" cy="1002468"/>
              <a:chOff x="4799733" y="3457797"/>
              <a:chExt cx="2301387" cy="1593766"/>
            </a:xfrm>
          </p:grpSpPr>
          <p:sp>
            <p:nvSpPr>
              <p:cNvPr id="1050" name="Google Shape;1050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51" name="Google Shape;1051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52" name="Google Shape;1052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53" name="Google Shape;1053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54" name="Google Shape;1054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55" name="Google Shape;1055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56" name="Google Shape;1056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57" name="Google Shape;1057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58" name="Google Shape;1058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59" name="Google Shape;1059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60" name="Google Shape;1060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61" name="Google Shape;1061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62" name="Google Shape;1062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63" name="Google Shape;1063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64" name="Google Shape;1064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65" name="Google Shape;1065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66" name="Google Shape;1066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67" name="Google Shape;1067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68" name="Google Shape;1068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69" name="Google Shape;1069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70" name="Google Shape;1070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71" name="Google Shape;1071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72" name="Google Shape;1072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73" name="Google Shape;1073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74" name="Google Shape;1074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75" name="Google Shape;1075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76" name="Google Shape;1076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77" name="Google Shape;1077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78" name="Google Shape;1078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79" name="Google Shape;1079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80" name="Google Shape;1080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81" name="Google Shape;1081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82" name="Google Shape;1082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83" name="Google Shape;1083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84" name="Google Shape;1084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85" name="Google Shape;1085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86" name="Google Shape;1086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87" name="Google Shape;1087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88" name="Google Shape;1088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89" name="Google Shape;1089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90" name="Google Shape;1090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91" name="Google Shape;1091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92" name="Google Shape;1092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93" name="Google Shape;1093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94" name="Google Shape;1094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95" name="Google Shape;1095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96" name="Google Shape;1096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97" name="Google Shape;1097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98" name="Google Shape;1098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99" name="Google Shape;1099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00" name="Google Shape;1100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01" name="Google Shape;1101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02" name="Google Shape;1102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03" name="Google Shape;1103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04" name="Google Shape;1104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05" name="Google Shape;1105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106" name="Google Shape;1106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07" name="Google Shape;1107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25" name="Google Shape;1125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26" name="Google Shape;1126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29" name="Google Shape;1129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0" name="Google Shape;1130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1" name="Google Shape;1131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4" name="Google Shape;1134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5" name="Google Shape;1135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7" name="Google Shape;1137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1" name="Google Shape;1141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3" name="Google Shape;1143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4" name="Google Shape;1144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5" name="Google Shape;1145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6" name="Google Shape;1146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7" name="Google Shape;1147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8" name="Google Shape;1148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9" name="Google Shape;1149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0" name="Google Shape;1150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1" name="Google Shape;1151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2" name="Google Shape;1152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3" name="Google Shape;1153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4" name="Google Shape;1154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5" name="Google Shape;1155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6" name="Google Shape;1156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7" name="Google Shape;1157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8" name="Google Shape;1158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9" name="Google Shape;1159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160" name="Google Shape;1160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3052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487B78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63" name="Google Shape;1163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164" name="Google Shape;1164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65" name="Google Shape;1165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66" name="Google Shape;1166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167" name="Google Shape;1167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168" name="Google Shape;1168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69" name="Google Shape;1169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70" name="Google Shape;1170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171" name="Google Shape;1171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72" name="Google Shape;1172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73" name="Google Shape;1173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174" name="Google Shape;1174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75" name="Google Shape;1175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76" name="Google Shape;1176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177" name="Google Shape;1177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78" name="Google Shape;1178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79" name="Google Shape;1179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180" name="Google Shape;1180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81" name="Google Shape;118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82" name="Google Shape;118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183" name="Google Shape;1183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185" name="Google Shape;1185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86" name="Google Shape;1186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87" name="Google Shape;1187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88" name="Google Shape;1188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89" name="Google Shape;1189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0" name="Google Shape;1190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1" name="Google Shape;1191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2" name="Google Shape;1192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3" name="Google Shape;1193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4" name="Google Shape;1194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5" name="Google Shape;1195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6" name="Google Shape;1196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7" name="Google Shape;1197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8" name="Google Shape;1198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9" name="Google Shape;1199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0" name="Google Shape;1200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1" name="Google Shape;1201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2" name="Google Shape;1202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3" name="Google Shape;1203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4" name="Google Shape;1204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5" name="Google Shape;1205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6" name="Google Shape;1206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7" name="Google Shape;1207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8" name="Google Shape;1208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9" name="Google Shape;1209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0" name="Google Shape;1210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1" name="Google Shape;1211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2" name="Google Shape;1212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3" name="Google Shape;1213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4" name="Google Shape;1214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5" name="Google Shape;1215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6" name="Google Shape;1216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7" name="Google Shape;1217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8" name="Google Shape;1218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9" name="Google Shape;1219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0" name="Google Shape;1220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1" name="Google Shape;1221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2" name="Google Shape;1222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3" name="Google Shape;1223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4" name="Google Shape;1224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5" name="Google Shape;1225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6" name="Google Shape;1226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7" name="Google Shape;1227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8" name="Google Shape;1228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9" name="Google Shape;1229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0" name="Google Shape;1230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FD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1" name="Google Shape;1231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BD6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2" name="Google Shape;1232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3" name="Google Shape;1233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HOẠT ĐỘNG</a:t>
            </a:r>
            <a:endParaRPr/>
          </a:p>
        </p:txBody>
      </p:sp>
      <p:grpSp>
        <p:nvGrpSpPr>
          <p:cNvPr id="1234" name="Google Shape;1234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35" name="Google Shape;1235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6" name="Google Shape;1266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76" name="Google Shape;1276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277" name="Google Shape;1277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79" name="Google Shape;1279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280" name="Google Shape;1280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90" name="Google Shape;1290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291" name="Google Shape;1291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293" name="Google Shape;1293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94" name="Google Shape;1294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295" name="Google Shape;1295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96" name="Google Shape;1296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002060"/>
        </a:solidFill>
        <a:effectLst/>
      </p:bgPr>
    </p:bg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00" name="Google Shape;1300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7C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301" name="Google Shape;1301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02" name="Google Shape;1302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3" name="Google Shape;1303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304" name="Google Shape;1304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305" name="Google Shape;1305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06" name="Google Shape;1306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7" name="Google Shape;1307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308" name="Google Shape;1308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09" name="Google Shape;1309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0" name="Google Shape;1310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311" name="Google Shape;1311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12" name="Google Shape;1312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3" name="Google Shape;1313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314" name="Google Shape;1314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15" name="Google Shape;1315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6" name="Google Shape;1316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317" name="Google Shape;1317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18" name="Google Shape;1318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9" name="Google Shape;1319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320" name="Google Shape;1320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322" name="Google Shape;1322;p48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323" name="Google Shape;132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325" name="Google Shape;1325;p48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326" name="Google Shape;132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336" name="Google Shape;1336;p48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337" name="Google Shape;133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339" name="Google Shape;1339;p48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40" name="Google Shape;1340;p48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341" name="Google Shape;1341;p48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342" name="Google Shape;134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344" name="Google Shape;1344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45" name="Google Shape;1345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46" name="Google Shape;1346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47" name="Google Shape;1347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48" name="Google Shape;1348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49" name="Google Shape;1349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0" name="Google Shape;1350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1" name="Google Shape;1351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2" name="Google Shape;1352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3" name="Google Shape;1353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4" name="Google Shape;1354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5" name="Google Shape;1355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6" name="Google Shape;1356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7" name="Google Shape;1357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8" name="Google Shape;1358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9" name="Google Shape;1359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0" name="Google Shape;1360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1" name="Google Shape;1361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2" name="Google Shape;1362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3" name="Google Shape;1363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4" name="Google Shape;1364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5" name="Google Shape;1365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6" name="Google Shape;1366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7" name="Google Shape;1367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8" name="Google Shape;1368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9" name="Google Shape;1369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0" name="Google Shape;1370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1" name="Google Shape;1371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2" name="Google Shape;1372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3" name="Google Shape;1373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4" name="Google Shape;1374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5" name="Google Shape;1375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6" name="Google Shape;1376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7" name="Google Shape;1377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8" name="Google Shape;1378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9" name="Google Shape;1379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80" name="Google Shape;1380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81" name="Google Shape;1381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82" name="Google Shape;1382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83" name="Google Shape;1383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84" name="Google Shape;1384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85" name="Google Shape;1385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86" name="Google Shape;1386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87" name="Google Shape;1387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88" name="Google Shape;1388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389" name="Google Shape;1389;p48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390" name="Google Shape;1390;p48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2E6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391" name="Google Shape;1391;p48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392" name="Google Shape;1392;p48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2E6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93" name="Google Shape;1393;p48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2E6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94" name="Google Shape;1394;p48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2E6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1395" name="Google Shape;1395;p48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396" name="Google Shape;1396;p48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45" name="Google Shape;1445;p48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46" name="Google Shape;1446;p48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52" name="Google Shape;1452;p48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453" name="Google Shape;1453;p48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454" name="Google Shape;1454;p48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grpSp>
            <p:nvGrpSpPr>
              <p:cNvPr id="1455" name="Google Shape;1455;p48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456" name="Google Shape;1456;p48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57" name="Google Shape;1457;p48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58" name="Google Shape;1458;p48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59" name="Google Shape;1459;p48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60" name="Google Shape;1460;p48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61" name="Google Shape;1461;p48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62" name="Google Shape;1462;p48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63" name="Google Shape;1463;p48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64" name="Google Shape;1464;p48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65" name="Google Shape;1465;p48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66" name="Google Shape;1466;p48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67" name="Google Shape;1467;p48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68" name="Google Shape;1468;p48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69" name="Google Shape;1469;p48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70" name="Google Shape;1470;p48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71" name="Google Shape;1471;p48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72" name="Google Shape;1472;p48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73" name="Google Shape;1473;p48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74" name="Google Shape;1474;p48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75" name="Google Shape;1475;p48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76" name="Google Shape;1476;p48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77" name="Google Shape;1477;p48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78" name="Google Shape;1478;p48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479" name="Google Shape;1479;p48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</p:grpSp>
        </p:grpSp>
        <p:sp>
          <p:nvSpPr>
            <p:cNvPr id="1480" name="Google Shape;1480;p48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8" name="Google Shape;1508;p48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520" name="Google Shape;1520;p48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521" name="Google Shape;1521;p48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22" name="Google Shape;1522;p48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23" name="Google Shape;1523;p48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524" name="Google Shape;1524;p48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525" name="Google Shape;1525;p48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526" name="Google Shape;1526;p48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527" name="Google Shape;1527;p48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528" name="Google Shape;1528;p48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529" name="Google Shape;1529;p4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30" name="Google Shape;1530;p4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31" name="Google Shape;1531;p4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32" name="Google Shape;1532;p4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33" name="Google Shape;1533;p4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34" name="Google Shape;1534;p4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" name="Google Shape;153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37" name="Google Shape;153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7C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538" name="Google Shape;153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39" name="Google Shape;153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40" name="Google Shape;154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541" name="Google Shape;154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542" name="Google Shape;154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3" name="Google Shape;154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44" name="Google Shape;154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545" name="Google Shape;154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46" name="Google Shape;154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47" name="Google Shape;154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548" name="Google Shape;154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49" name="Google Shape;154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50" name="Google Shape;155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551" name="Google Shape;155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2" name="Google Shape;155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53" name="Google Shape;155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554" name="Google Shape;155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5" name="Google Shape;155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56" name="Google Shape;155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557" name="Google Shape;155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58" name="Google Shape;155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559" name="Google Shape;155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0" name="Google Shape;156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1" name="Google Shape;156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2" name="Google Shape;156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3" name="Google Shape;156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4" name="Google Shape;156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5" name="Google Shape;156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6" name="Google Shape;156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7" name="Google Shape;156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8" name="Google Shape;156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9" name="Google Shape;156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0" name="Google Shape;157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1" name="Google Shape;157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2" name="Google Shape;157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3" name="Google Shape;157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4" name="Google Shape;157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5" name="Google Shape;157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6" name="Google Shape;157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7" name="Google Shape;157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8" name="Google Shape;157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9" name="Google Shape;157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0" name="Google Shape;158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1" name="Google Shape;158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2" name="Google Shape;158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3" name="Google Shape;158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4" name="Google Shape;158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5" name="Google Shape;158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6" name="Google Shape;158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7" name="Google Shape;158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8" name="Google Shape;158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9" name="Google Shape;158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0" name="Google Shape;159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1" name="Google Shape;159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2" name="Google Shape;159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3" name="Google Shape;159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4" name="Google Shape;159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5" name="Google Shape;159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6" name="Google Shape;159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7" name="Google Shape;159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8" name="Google Shape;159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9" name="Google Shape;159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0" name="Google Shape;160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1" name="Google Shape;160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2" name="Google Shape;160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3" name="Google Shape;160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4" name="Google Shape;1604;p4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5" name="Google Shape;1605;p4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6" name="Google Shape;1606;p4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607" name="Google Shape;1607;p4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08" name="Google Shape;1608;p4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09" name="Google Shape;1609;p4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10" name="Google Shape;1610;p4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11" name="Google Shape;1611;p4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2" name="Google Shape;1612;p4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3" name="Google Shape;1613;p4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4" name="Google Shape;1614;p4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5" name="Google Shape;1615;p4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6" name="Google Shape;1616;p4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7" name="Google Shape;1617;p4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8" name="Google Shape;1618;p4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21" name="Google Shape;1621;p4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22" name="Google Shape;1622;p4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3" name="Google Shape;1623;p4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624" name="Google Shape;1624;p4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5" name="Google Shape;1625;p4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626" name="Google Shape;1626;p4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27" name="Google Shape;1627;p4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8" name="Google Shape;1628;p4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29" name="Google Shape;1629;p49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630" name="Google Shape;1630;p49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631" name="Google Shape;1631;p49"/>
            <p:cNvGrpSpPr/>
            <p:nvPr/>
          </p:nvGrpSpPr>
          <p:grpSpPr>
            <a:xfrm flipH="1">
              <a:off x="6793276" y="3690844"/>
              <a:ext cx="1447556" cy="1002468"/>
              <a:chOff x="4799733" y="3457797"/>
              <a:chExt cx="2301387" cy="1593766"/>
            </a:xfrm>
          </p:grpSpPr>
          <p:sp>
            <p:nvSpPr>
              <p:cNvPr id="1632" name="Google Shape;1632;p49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33" name="Google Shape;1633;p49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34" name="Google Shape;1634;p49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35" name="Google Shape;1635;p49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36" name="Google Shape;1636;p49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37" name="Google Shape;1637;p49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38" name="Google Shape;1638;p49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39" name="Google Shape;1639;p49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40" name="Google Shape;1640;p49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41" name="Google Shape;1641;p49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42" name="Google Shape;1642;p49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43" name="Google Shape;1643;p49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44" name="Google Shape;1644;p49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45" name="Google Shape;1645;p49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46" name="Google Shape;1646;p49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47" name="Google Shape;1647;p49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48" name="Google Shape;1648;p49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49" name="Google Shape;1649;p49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50" name="Google Shape;1650;p49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51" name="Google Shape;1651;p49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52" name="Google Shape;1652;p49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53" name="Google Shape;1653;p49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54" name="Google Shape;1654;p49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55" name="Google Shape;1655;p49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56" name="Google Shape;1656;p49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57" name="Google Shape;1657;p49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58" name="Google Shape;1658;p49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59" name="Google Shape;1659;p49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60" name="Google Shape;1660;p49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61" name="Google Shape;1661;p49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62" name="Google Shape;1662;p49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63" name="Google Shape;1663;p49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64" name="Google Shape;1664;p49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65" name="Google Shape;1665;p49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66" name="Google Shape;1666;p49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67" name="Google Shape;1667;p49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68" name="Google Shape;1668;p49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69" name="Google Shape;1669;p49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70" name="Google Shape;1670;p49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71" name="Google Shape;1671;p49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72" name="Google Shape;1672;p49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73" name="Google Shape;1673;p49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74" name="Google Shape;1674;p49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75" name="Google Shape;1675;p49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76" name="Google Shape;1676;p49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77" name="Google Shape;1677;p49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78" name="Google Shape;1678;p49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79" name="Google Shape;1679;p49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80" name="Google Shape;1680;p49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81" name="Google Shape;1681;p49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82" name="Google Shape;1682;p49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83" name="Google Shape;1683;p49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84" name="Google Shape;1684;p49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85" name="Google Shape;1685;p49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86" name="Google Shape;1686;p49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87" name="Google Shape;1687;p49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688" name="Google Shape;1688;p49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89" name="Google Shape;1689;p49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0" name="Google Shape;1690;p49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1" name="Google Shape;1691;p49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2" name="Google Shape;1692;p49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3" name="Google Shape;1693;p49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4" name="Google Shape;1694;p49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5" name="Google Shape;1695;p49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6" name="Google Shape;1696;p49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7" name="Google Shape;1697;p49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8" name="Google Shape;1698;p49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9" name="Google Shape;1699;p49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0" name="Google Shape;1700;p49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1" name="Google Shape;1701;p49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2" name="Google Shape;1702;p49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3" name="Google Shape;1703;p49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4" name="Google Shape;1704;p49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5" name="Google Shape;1705;p49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6" name="Google Shape;1706;p49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7" name="Google Shape;1707;p49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8" name="Google Shape;1708;p49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9" name="Google Shape;1709;p49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0" name="Google Shape;1710;p49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1" name="Google Shape;1711;p49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2" name="Google Shape;1712;p49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3" name="Google Shape;1713;p49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4" name="Google Shape;1714;p49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5" name="Google Shape;1715;p49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6" name="Google Shape;1716;p49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7" name="Google Shape;1717;p49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8" name="Google Shape;1718;p49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9" name="Google Shape;1719;p49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1" name="Google Shape;1721;p49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2" name="Google Shape;1722;p49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3" name="Google Shape;1723;p49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4" name="Google Shape;1724;p49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5" name="Google Shape;1725;p49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6" name="Google Shape;1726;p49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7" name="Google Shape;1727;p49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8" name="Google Shape;1728;p49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39" name="Google Shape;1739;p49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40" name="Google Shape;1740;p49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41" name="Google Shape;1741;p49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742" name="Google Shape;1742;p49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3052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" name="Google Shape;1744;p5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45" name="Google Shape;1745;p5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7C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746" name="Google Shape;1746;p5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47" name="Google Shape;1747;p5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48" name="Google Shape;1748;p5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749" name="Google Shape;1749;p5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750" name="Google Shape;1750;p5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51" name="Google Shape;1751;p5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52" name="Google Shape;1752;p5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53" name="Google Shape;1753;p5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54" name="Google Shape;1754;p5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55" name="Google Shape;1755;p5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56" name="Google Shape;1756;p5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57" name="Google Shape;1757;p5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58" name="Google Shape;1758;p5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59" name="Google Shape;1759;p5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60" name="Google Shape;1760;p5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61" name="Google Shape;1761;p5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62" name="Google Shape;1762;p5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63" name="Google Shape;1763;p5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64" name="Google Shape;1764;p5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765" name="Google Shape;1765;p5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66" name="Google Shape;1766;p5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767" name="Google Shape;1767;p5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68" name="Google Shape;1768;p5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69" name="Google Shape;1769;p5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0" name="Google Shape;1770;p5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1" name="Google Shape;1771;p5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2" name="Google Shape;1772;p5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3" name="Google Shape;1773;p5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4" name="Google Shape;1774;p5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5" name="Google Shape;1775;p5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6" name="Google Shape;1776;p5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7" name="Google Shape;1777;p5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8" name="Google Shape;1778;p5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9" name="Google Shape;1779;p5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0" name="Google Shape;1780;p5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1" name="Google Shape;1781;p5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2" name="Google Shape;1782;p5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3" name="Google Shape;1783;p5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4" name="Google Shape;1784;p5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5" name="Google Shape;1785;p5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6" name="Google Shape;1786;p5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7" name="Google Shape;1787;p5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8" name="Google Shape;1788;p5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9" name="Google Shape;1789;p5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0" name="Google Shape;1790;p5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1" name="Google Shape;1791;p5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2" name="Google Shape;1792;p5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3" name="Google Shape;1793;p5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4" name="Google Shape;1794;p5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5" name="Google Shape;1795;p5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6" name="Google Shape;1796;p5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7" name="Google Shape;1797;p5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8" name="Google Shape;1798;p5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9" name="Google Shape;1799;p5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0" name="Google Shape;1800;p5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1" name="Google Shape;1801;p5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2" name="Google Shape;1802;p5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3" name="Google Shape;1803;p5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4" name="Google Shape;1804;p5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5" name="Google Shape;1805;p5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6" name="Google Shape;1806;p5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7" name="Google Shape;1807;p5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8" name="Google Shape;1808;p5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9" name="Google Shape;1809;p5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0" name="Google Shape;1810;p5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1" name="Google Shape;1811;p5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2" name="Google Shape;1812;p5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FD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3" name="Google Shape;1813;p5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BD6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4" name="Google Shape;1814;p5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815" name="Google Shape;1815;p50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816" name="Google Shape;1816;p5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17" name="Google Shape;1817;p5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18" name="Google Shape;1818;p5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19" name="Google Shape;1819;p5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0" name="Google Shape;1820;p5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1" name="Google Shape;1821;p5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2" name="Google Shape;1822;p5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3" name="Google Shape;1823;p5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4" name="Google Shape;1824;p5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5" name="Google Shape;1825;p5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6" name="Google Shape;1826;p5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7" name="Google Shape;1827;p5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8" name="Google Shape;1828;p5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9" name="Google Shape;1829;p5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30" name="Google Shape;1830;p5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31" name="Google Shape;1831;p5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32" name="Google Shape;1832;p5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33" name="Google Shape;1833;p5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34" name="Google Shape;1834;p5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35" name="Google Shape;1835;p5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36" name="Google Shape;1836;p5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37" name="Google Shape;1837;p5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38" name="Google Shape;1838;p5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39" name="Google Shape;1839;p5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40" name="Google Shape;1840;p5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41" name="Google Shape;1841;p5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42" name="Google Shape;1842;p5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43" name="Google Shape;1843;p5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44" name="Google Shape;1844;p5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45" name="Google Shape;1845;p5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46" name="Google Shape;1846;p5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47" name="Google Shape;1847;p5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48" name="Google Shape;1848;p5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49" name="Google Shape;1849;p5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0" name="Google Shape;1850;p5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1" name="Google Shape;1851;p5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2" name="Google Shape;1852;p5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3" name="Google Shape;1853;p5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4" name="Google Shape;1854;p5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5" name="Google Shape;1855;p5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6" name="Google Shape;1856;p5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857" name="Google Shape;1857;p5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58" name="Google Shape;1858;p5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9" name="Google Shape;1859;p5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860" name="Google Shape;1860;p5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61" name="Google Shape;1861;p5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2" name="Google Shape;1862;p5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3" name="Google Shape;1863;p5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4" name="Google Shape;1864;p5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5" name="Google Shape;1865;p5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6" name="Google Shape;1866;p5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7" name="Google Shape;1867;p5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8" name="Google Shape;1868;p5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9" name="Google Shape;1869;p5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0" name="Google Shape;1870;p5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871" name="Google Shape;1871;p5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72" name="Google Shape;1872;p5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3" name="Google Shape;1873;p5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874" name="Google Shape;1874;p5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75" name="Google Shape;1875;p5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876" name="Google Shape;1876;p5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77" name="Google Shape;1877;p5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8" name="Google Shape;1878;p5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879" name="Google Shape;1879;p50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002060"/>
        </a:solidFill>
        <a:effectLst/>
      </p:bgPr>
    </p:bg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1" name="Google Shape;1881;p5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82" name="Google Shape;1882;p5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7C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883" name="Google Shape;1883;p5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84" name="Google Shape;1884;p5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885" name="Google Shape;1885;p5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886" name="Google Shape;1886;p5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887" name="Google Shape;1887;p5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88" name="Google Shape;1888;p5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889" name="Google Shape;1889;p5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890" name="Google Shape;1890;p5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91" name="Google Shape;1891;p5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892" name="Google Shape;1892;p5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893" name="Google Shape;1893;p5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94" name="Google Shape;1894;p5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895" name="Google Shape;1895;p5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896" name="Google Shape;1896;p5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97" name="Google Shape;1897;p5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898" name="Google Shape;1898;p5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899" name="Google Shape;1899;p5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00" name="Google Shape;1900;p5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01" name="Google Shape;1901;p5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902" name="Google Shape;1902;p5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3" name="Google Shape;1903;p5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904" name="Google Shape;1904;p5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5" name="Google Shape;1905;p5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6" name="Google Shape;1906;p5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7" name="Google Shape;1907;p5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8" name="Google Shape;1908;p5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9" name="Google Shape;1909;p5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0" name="Google Shape;1910;p5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1" name="Google Shape;1911;p5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2" name="Google Shape;1912;p5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3" name="Google Shape;1913;p5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4" name="Google Shape;1914;p5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5" name="Google Shape;1915;p5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6" name="Google Shape;1916;p5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7" name="Google Shape;1917;p5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8" name="Google Shape;1918;p5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9" name="Google Shape;1919;p5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0" name="Google Shape;1920;p5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1" name="Google Shape;1921;p5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2" name="Google Shape;1922;p5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3" name="Google Shape;1923;p5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4" name="Google Shape;1924;p5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5" name="Google Shape;1925;p5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6" name="Google Shape;1926;p5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7" name="Google Shape;1927;p5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8" name="Google Shape;1928;p5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9" name="Google Shape;1929;p5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0" name="Google Shape;1930;p5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1" name="Google Shape;1931;p5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2" name="Google Shape;1932;p5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3" name="Google Shape;1933;p5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4" name="Google Shape;1934;p5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5" name="Google Shape;1935;p5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6" name="Google Shape;1936;p5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7" name="Google Shape;1937;p5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8" name="Google Shape;1938;p5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9" name="Google Shape;1939;p5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0" name="Google Shape;1940;p5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1" name="Google Shape;1941;p5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2" name="Google Shape;1942;p5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3" name="Google Shape;1943;p5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4" name="Google Shape;1944;p5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5" name="Google Shape;1945;p5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6" name="Google Shape;1946;p5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7" name="Google Shape;1947;p5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8" name="Google Shape;1948;p5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9" name="Google Shape;1949;p5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A7D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50" name="Google Shape;1950;p5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51" name="Google Shape;1951;p5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952" name="Google Shape;1952;p5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953" name="Google Shape;1953;p5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4" name="Google Shape;1954;p5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5" name="Google Shape;1955;p5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6" name="Google Shape;1956;p5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7" name="Google Shape;1957;p5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8" name="Google Shape;1958;p5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9" name="Google Shape;1959;p5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0" name="Google Shape;1960;p5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1" name="Google Shape;1961;p5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2" name="Google Shape;1962;p5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3" name="Google Shape;1963;p5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4" name="Google Shape;1964;p5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5" name="Google Shape;1965;p5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6" name="Google Shape;1966;p5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7" name="Google Shape;1967;p5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8" name="Google Shape;1968;p5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9" name="Google Shape;1969;p5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0" name="Google Shape;1970;p5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1" name="Google Shape;1971;p5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2" name="Google Shape;1972;p5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3" name="Google Shape;1973;p5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4" name="Google Shape;1974;p5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5" name="Google Shape;1975;p5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6" name="Google Shape;1976;p5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7" name="Google Shape;1977;p5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8" name="Google Shape;1978;p5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9" name="Google Shape;1979;p5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0" name="Google Shape;1980;p5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1" name="Google Shape;1981;p5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2" name="Google Shape;1982;p5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3" name="Google Shape;1983;p5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4" name="Google Shape;1984;p5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5" name="Google Shape;1985;p5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6" name="Google Shape;1986;p5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7" name="Google Shape;1987;p5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016" name="Google Shape;2016;p5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17" name="Google Shape;2017;p5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019" name="Google Shape;2019;p5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20" name="Google Shape;2020;p5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030" name="Google Shape;2030;p5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031" name="Google Shape;2031;p5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033" name="Google Shape;2033;p5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4" name="Google Shape;2034;p5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035" name="Google Shape;2035;p5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036" name="Google Shape;2036;p5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038" name="Google Shape;2038;p5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0" name="Google Shape;2040;p5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1" name="Google Shape;2041;p5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7C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042" name="Google Shape;2042;p5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3" name="Google Shape;2043;p5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44" name="Google Shape;2044;p5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045" name="Google Shape;2045;p5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046" name="Google Shape;2046;p5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7" name="Google Shape;2047;p5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48" name="Google Shape;2048;p5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049" name="Google Shape;2049;p5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0" name="Google Shape;2050;p5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51" name="Google Shape;2051;p5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052" name="Google Shape;2052;p5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3" name="Google Shape;2053;p5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54" name="Google Shape;2054;p5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055" name="Google Shape;2055;p5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6" name="Google Shape;2056;p5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57" name="Google Shape;2057;p5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058" name="Google Shape;2058;p5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5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60" name="Google Shape;2060;p5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061" name="Google Shape;2061;p5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62" name="Google Shape;2062;p5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063" name="Google Shape;2063;p5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4" name="Google Shape;2064;p5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5" name="Google Shape;2065;p5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6" name="Google Shape;2066;p5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7" name="Google Shape;2067;p5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8" name="Google Shape;2068;p5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9" name="Google Shape;2069;p5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0" name="Google Shape;2070;p5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1" name="Google Shape;2071;p5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2" name="Google Shape;2072;p5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3" name="Google Shape;2073;p5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4" name="Google Shape;2074;p5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5" name="Google Shape;2075;p5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6" name="Google Shape;2076;p5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7" name="Google Shape;2077;p5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8" name="Google Shape;2078;p5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9" name="Google Shape;2079;p5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0" name="Google Shape;2080;p5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1" name="Google Shape;2081;p5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2" name="Google Shape;2082;p5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3" name="Google Shape;2083;p5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4" name="Google Shape;2084;p5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5" name="Google Shape;2085;p5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6" name="Google Shape;2086;p5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7" name="Google Shape;2087;p5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8" name="Google Shape;2088;p5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9" name="Google Shape;2089;p5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0" name="Google Shape;2090;p5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1" name="Google Shape;2091;p5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2" name="Google Shape;2092;p5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3" name="Google Shape;2093;p5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4" name="Google Shape;2094;p5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5" name="Google Shape;2095;p5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6" name="Google Shape;2096;p5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7" name="Google Shape;2097;p5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8" name="Google Shape;2098;p5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9" name="Google Shape;2099;p5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0" name="Google Shape;2100;p5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1" name="Google Shape;2101;p5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2" name="Google Shape;2102;p5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3" name="Google Shape;2103;p5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4" name="Google Shape;2104;p5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5" name="Google Shape;2105;p5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6" name="Google Shape;2106;p5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7" name="Google Shape;2107;p5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299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799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13676B"/>
        </a:solidFill>
        <a:effectLst/>
      </p:bgPr>
    </p:bg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oogle Shape;2109;p5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0" name="Google Shape;2110;p5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487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111" name="Google Shape;2111;p5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2" name="Google Shape;2112;p5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13" name="Google Shape;2113;p5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114" name="Google Shape;2114;p5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115" name="Google Shape;2115;p5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6" name="Google Shape;2116;p5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17" name="Google Shape;2117;p5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118" name="Google Shape;2118;p5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19" name="Google Shape;2119;p5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0" name="Google Shape;2120;p5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121" name="Google Shape;2121;p5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2" name="Google Shape;2122;p5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3" name="Google Shape;2123;p5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124" name="Google Shape;2124;p5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5" name="Google Shape;2125;p5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6" name="Google Shape;2126;p5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127" name="Google Shape;2127;p5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5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9" name="Google Shape;2129;p5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130" name="Google Shape;2130;p5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31" name="Google Shape;2131;p5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132" name="Google Shape;2132;p5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133" name="Google Shape;2133;p5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34" name="Google Shape;2134;p5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135" name="Google Shape;2135;p5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136" name="Google Shape;2136;p5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37" name="Google Shape;2137;p5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38" name="Google Shape;2138;p5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39" name="Google Shape;2139;p5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40" name="Google Shape;2140;p5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41" name="Google Shape;2141;p5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42" name="Google Shape;2142;p5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43" name="Google Shape;2143;p5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44" name="Google Shape;2144;p5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45" name="Google Shape;2145;p5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146" name="Google Shape;2146;p5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147" name="Google Shape;2147;p5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48" name="Google Shape;2148;p5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149" name="Google Shape;2149;p5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0" name="Google Shape;2150;p5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151" name="Google Shape;2151;p5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152" name="Google Shape;2152;p5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53" name="Google Shape;2153;p5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154" name="Google Shape;2154;p5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5" name="Google Shape;2155;p5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6" name="Google Shape;2156;p5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7" name="Google Shape;2157;p5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8" name="Google Shape;2158;p5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9" name="Google Shape;2159;p5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0" name="Google Shape;2160;p5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1" name="Google Shape;2161;p5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2" name="Google Shape;2162;p5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3" name="Google Shape;2163;p5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4" name="Google Shape;2164;p5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5" name="Google Shape;2165;p5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6" name="Google Shape;2166;p5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7" name="Google Shape;2167;p5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8" name="Google Shape;2168;p5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9" name="Google Shape;2169;p5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0" name="Google Shape;2170;p5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1" name="Google Shape;2171;p5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2" name="Google Shape;2172;p5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3" name="Google Shape;2173;p5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4" name="Google Shape;2174;p5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5" name="Google Shape;2175;p5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6" name="Google Shape;2176;p5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7" name="Google Shape;2177;p5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8" name="Google Shape;2178;p5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9" name="Google Shape;2179;p5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0" name="Google Shape;2180;p5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1" name="Google Shape;2181;p5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2" name="Google Shape;2182;p5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3" name="Google Shape;2183;p5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4" name="Google Shape;2184;p5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5" name="Google Shape;2185;p5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6" name="Google Shape;2186;p5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7" name="Google Shape;2187;p5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8" name="Google Shape;2188;p5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9" name="Google Shape;2189;p5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0" name="Google Shape;2190;p5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1" name="Google Shape;2191;p5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2" name="Google Shape;2192;p5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3" name="Google Shape;2193;p5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4" name="Google Shape;2194;p5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5" name="Google Shape;2195;p5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6" name="Google Shape;2196;p5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7" name="Google Shape;2197;p5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8" name="Google Shape;2198;p5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199" name="Google Shape;2199;p5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200" name="Google Shape;2200;p5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7C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201" name="Google Shape;2201;p5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202" name="Google Shape;2202;p5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7CE1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203" name="Google Shape;2203;p5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7CE1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204" name="Google Shape;2204;p5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7CE1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2205" name="Google Shape;2205;p5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206" name="Google Shape;2206;p5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07" name="Google Shape;2207;p5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08" name="Google Shape;2208;p5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09" name="Google Shape;2209;p5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10" name="Google Shape;2210;p5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11" name="Google Shape;2211;p5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12" name="Google Shape;2212;p5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13" name="Google Shape;2213;p5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14" name="Google Shape;2214;p5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15" name="Google Shape;2215;p5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16" name="Google Shape;2216;p5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17" name="Google Shape;2217;p5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18" name="Google Shape;2218;p5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19" name="Google Shape;2219;p5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0" name="Google Shape;2220;p5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1" name="Google Shape;2221;p5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2" name="Google Shape;2222;p5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3" name="Google Shape;2223;p5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4" name="Google Shape;2224;p5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5" name="Google Shape;2225;p5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6" name="Google Shape;2226;p5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7" name="Google Shape;2227;p5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8" name="Google Shape;2228;p5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9" name="Google Shape;2229;p5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30" name="Google Shape;2230;p5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31" name="Google Shape;2231;p5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32" name="Google Shape;2232;p5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33" name="Google Shape;2233;p5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34" name="Google Shape;2234;p5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35" name="Google Shape;2235;p5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36" name="Google Shape;2236;p5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37" name="Google Shape;2237;p5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38" name="Google Shape;2238;p5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39" name="Google Shape;2239;p5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40" name="Google Shape;2240;p5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41" name="Google Shape;2241;p5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42" name="Google Shape;2242;p5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43" name="Google Shape;2243;p5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44" name="Google Shape;2244;p5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45" name="Google Shape;2245;p5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46" name="Google Shape;2246;p5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47" name="Google Shape;2247;p5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53" name="Google Shape;2253;p5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54" name="Google Shape;2254;p5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262" name="Google Shape;2262;p5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263" name="Google Shape;2263;p5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264" name="Google Shape;2264;p5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grpSp>
            <p:nvGrpSpPr>
              <p:cNvPr id="2265" name="Google Shape;2265;p5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266" name="Google Shape;2266;p5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67" name="Google Shape;2267;p5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68" name="Google Shape;2268;p5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69" name="Google Shape;2269;p5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70" name="Google Shape;2270;p5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71" name="Google Shape;2271;p5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72" name="Google Shape;2272;p5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73" name="Google Shape;2273;p5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74" name="Google Shape;2274;p5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75" name="Google Shape;2275;p5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76" name="Google Shape;2276;p5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77" name="Google Shape;2277;p5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78" name="Google Shape;2278;p5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79" name="Google Shape;2279;p5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80" name="Google Shape;2280;p5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81" name="Google Shape;2281;p5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82" name="Google Shape;2282;p5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83" name="Google Shape;2283;p5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84" name="Google Shape;2284;p5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85" name="Google Shape;2285;p5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86" name="Google Shape;2286;p5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87" name="Google Shape;2287;p5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88" name="Google Shape;2288;p5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289" name="Google Shape;2289;p5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</p:grpSp>
        </p:grpSp>
        <p:sp>
          <p:nvSpPr>
            <p:cNvPr id="2290" name="Google Shape;2290;p5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1" name="Google Shape;2291;p5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2" name="Google Shape;2292;p5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3" name="Google Shape;2293;p5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4" name="Google Shape;2294;p5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5" name="Google Shape;2295;p5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6" name="Google Shape;2296;p5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7" name="Google Shape;2297;p5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8" name="Google Shape;2298;p5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9" name="Google Shape;2299;p5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0" name="Google Shape;2300;p5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1" name="Google Shape;2301;p5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2" name="Google Shape;2302;p5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3" name="Google Shape;2303;p5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4" name="Google Shape;2304;p5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5" name="Google Shape;2305;p5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6" name="Google Shape;2306;p5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7" name="Google Shape;2307;p5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8" name="Google Shape;2308;p5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9" name="Google Shape;2309;p5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0" name="Google Shape;2310;p5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1" name="Google Shape;2311;p5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2" name="Google Shape;2312;p5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3" name="Google Shape;2313;p5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4" name="Google Shape;2314;p5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5" name="Google Shape;2315;p5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6" name="Google Shape;2316;p5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7" name="Google Shape;2317;p5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8" name="Google Shape;2318;p5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9" name="Google Shape;2319;p5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0" name="Google Shape;2320;p5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1" name="Google Shape;2321;p5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2" name="Google Shape;2322;p5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3" name="Google Shape;2323;p5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4" name="Google Shape;2324;p5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5" name="Google Shape;2325;p5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6" name="Google Shape;2326;p5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7" name="Google Shape;2327;p5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8" name="Google Shape;2328;p5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9" name="Google Shape;2329;p5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330" name="Google Shape;2330;p5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1" name="Google Shape;2331;p5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32" name="Google Shape;2332;p5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33" name="Google Shape;2333;p5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334" name="Google Shape;2334;p5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335" name="Google Shape;2335;p5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336" name="Google Shape;2336;p5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37" name="Google Shape;2337;p53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338" name="Google Shape;2338;p5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339" name="Google Shape;2339;p5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40" name="Google Shape;2340;p5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41" name="Google Shape;2341;p5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42" name="Google Shape;2342;p5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43" name="Google Shape;2343;p5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44" name="Google Shape;2344;p5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13676B"/>
        </a:solidFill>
        <a:effectLst/>
      </p:bgPr>
    </p:bg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6" name="Google Shape;2346;p5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47" name="Google Shape;2347;p5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487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348" name="Google Shape;2348;p5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49" name="Google Shape;2349;p5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50" name="Google Shape;2350;p5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351" name="Google Shape;2351;p5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352" name="Google Shape;2352;p5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3" name="Google Shape;2353;p5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54" name="Google Shape;2354;p5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355" name="Google Shape;2355;p5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56" name="Google Shape;2356;p5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57" name="Google Shape;2357;p5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358" name="Google Shape;2358;p5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59" name="Google Shape;2359;p5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60" name="Google Shape;2360;p5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361" name="Google Shape;2361;p5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2" name="Google Shape;2362;p5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63" name="Google Shape;2363;p5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364" name="Google Shape;2364;p5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5" name="Google Shape;2365;p5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66" name="Google Shape;2366;p5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367" name="Google Shape;2367;p5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68" name="Google Shape;2368;p5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369" name="Google Shape;2369;p5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0" name="Google Shape;2370;p5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1" name="Google Shape;2371;p5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2" name="Google Shape;2372;p5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3" name="Google Shape;2373;p5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4" name="Google Shape;2374;p5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5" name="Google Shape;2375;p5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6" name="Google Shape;2376;p5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7" name="Google Shape;2377;p5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8" name="Google Shape;2378;p5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9" name="Google Shape;2379;p5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0" name="Google Shape;2380;p5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1" name="Google Shape;2381;p5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2" name="Google Shape;2382;p5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3" name="Google Shape;2383;p5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4" name="Google Shape;2384;p5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5" name="Google Shape;2385;p5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6" name="Google Shape;2386;p5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7" name="Google Shape;2387;p5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8" name="Google Shape;2388;p5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9" name="Google Shape;2389;p5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0" name="Google Shape;2390;p5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1" name="Google Shape;2391;p5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2" name="Google Shape;2392;p5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3" name="Google Shape;2393;p5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4" name="Google Shape;2394;p5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5" name="Google Shape;2395;p5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6" name="Google Shape;2396;p5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7" name="Google Shape;2397;p5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8" name="Google Shape;2398;p5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9" name="Google Shape;2399;p5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0" name="Google Shape;2400;p5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1" name="Google Shape;2401;p5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2" name="Google Shape;2402;p5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3" name="Google Shape;2403;p5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4" name="Google Shape;2404;p5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5" name="Google Shape;2405;p5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6" name="Google Shape;2406;p5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7" name="Google Shape;2407;p5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8" name="Google Shape;2408;p5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9" name="Google Shape;2409;p5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0" name="Google Shape;2410;p5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1" name="Google Shape;2411;p5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2" name="Google Shape;2412;p5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3" name="Google Shape;2413;p5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4" name="Google Shape;2414;p5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5" name="Google Shape;2415;p5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6" name="Google Shape;2416;p5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417" name="Google Shape;2417;p5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18" name="Google Shape;2418;p5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19" name="Google Shape;2419;p5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420" name="Google Shape;2420;p5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21" name="Google Shape;2421;p5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2" name="Google Shape;2422;p5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3" name="Google Shape;2423;p5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4" name="Google Shape;2424;p5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5" name="Google Shape;2425;p5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6" name="Google Shape;2426;p5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7" name="Google Shape;2427;p5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8" name="Google Shape;2428;p5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9" name="Google Shape;2429;p5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0" name="Google Shape;2430;p5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431" name="Google Shape;2431;p5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32" name="Google Shape;2432;p5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3" name="Google Shape;2433;p5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434" name="Google Shape;2434;p5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35" name="Google Shape;2435;p5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436" name="Google Shape;2436;p5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37" name="Google Shape;2437;p5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8" name="Google Shape;2438;p5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439" name="Google Shape;2439;p5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440" name="Google Shape;2440;p5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441" name="Google Shape;2441;p54"/>
            <p:cNvGrpSpPr/>
            <p:nvPr/>
          </p:nvGrpSpPr>
          <p:grpSpPr>
            <a:xfrm flipH="1">
              <a:off x="6793276" y="3690844"/>
              <a:ext cx="1447556" cy="1002468"/>
              <a:chOff x="4799733" y="3457797"/>
              <a:chExt cx="2301387" cy="1593766"/>
            </a:xfrm>
          </p:grpSpPr>
          <p:sp>
            <p:nvSpPr>
              <p:cNvPr id="2442" name="Google Shape;2442;p5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43" name="Google Shape;2443;p5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44" name="Google Shape;2444;p5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45" name="Google Shape;2445;p5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46" name="Google Shape;2446;p5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47" name="Google Shape;2447;p5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48" name="Google Shape;2448;p5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49" name="Google Shape;2449;p5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50" name="Google Shape;2450;p5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51" name="Google Shape;2451;p5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52" name="Google Shape;2452;p5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53" name="Google Shape;2453;p5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54" name="Google Shape;2454;p5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55" name="Google Shape;2455;p5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56" name="Google Shape;2456;p5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57" name="Google Shape;2457;p5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58" name="Google Shape;2458;p5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59" name="Google Shape;2459;p5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60" name="Google Shape;2460;p5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61" name="Google Shape;2461;p5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62" name="Google Shape;2462;p5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63" name="Google Shape;2463;p5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64" name="Google Shape;2464;p5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65" name="Google Shape;2465;p5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66" name="Google Shape;2466;p5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67" name="Google Shape;2467;p5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68" name="Google Shape;2468;p5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69" name="Google Shape;2469;p5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70" name="Google Shape;2470;p5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71" name="Google Shape;2471;p5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72" name="Google Shape;2472;p5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73" name="Google Shape;2473;p5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74" name="Google Shape;2474;p5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75" name="Google Shape;2475;p5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76" name="Google Shape;2476;p5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77" name="Google Shape;2477;p5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78" name="Google Shape;2478;p5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79" name="Google Shape;2479;p5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80" name="Google Shape;2480;p5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81" name="Google Shape;2481;p5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82" name="Google Shape;2482;p5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83" name="Google Shape;2483;p5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84" name="Google Shape;2484;p5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85" name="Google Shape;2485;p5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86" name="Google Shape;2486;p5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87" name="Google Shape;2487;p5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88" name="Google Shape;2488;p5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89" name="Google Shape;2489;p5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90" name="Google Shape;2490;p5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91" name="Google Shape;2491;p5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92" name="Google Shape;2492;p5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93" name="Google Shape;2493;p5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94" name="Google Shape;2494;p5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95" name="Google Shape;2495;p5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96" name="Google Shape;2496;p5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97" name="Google Shape;2497;p5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498" name="Google Shape;2498;p5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99" name="Google Shape;2499;p5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00" name="Google Shape;2500;p5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01" name="Google Shape;2501;p5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02" name="Google Shape;2502;p5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03" name="Google Shape;2503;p5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04" name="Google Shape;2504;p5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05" name="Google Shape;2505;p5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06" name="Google Shape;2506;p5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07" name="Google Shape;2507;p5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08" name="Google Shape;2508;p5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09" name="Google Shape;2509;p5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10" name="Google Shape;2510;p5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11" name="Google Shape;2511;p5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12" name="Google Shape;2512;p5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13" name="Google Shape;2513;p5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14" name="Google Shape;2514;p5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15" name="Google Shape;2515;p5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16" name="Google Shape;2516;p5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17" name="Google Shape;2517;p5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18" name="Google Shape;2518;p5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19" name="Google Shape;2519;p5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20" name="Google Shape;2520;p5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21" name="Google Shape;2521;p5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22" name="Google Shape;2522;p5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23" name="Google Shape;2523;p5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24" name="Google Shape;2524;p5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25" name="Google Shape;2525;p5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26" name="Google Shape;2526;p5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27" name="Google Shape;2527;p5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28" name="Google Shape;2528;p5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29" name="Google Shape;2529;p5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30" name="Google Shape;2530;p5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31" name="Google Shape;2531;p5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32" name="Google Shape;2532;p5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33" name="Google Shape;2533;p5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34" name="Google Shape;2534;p5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35" name="Google Shape;2535;p5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36" name="Google Shape;2536;p5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37" name="Google Shape;2537;p5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38" name="Google Shape;2538;p5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39" name="Google Shape;2539;p5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40" name="Google Shape;2540;p5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41" name="Google Shape;2541;p5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42" name="Google Shape;2542;p5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43" name="Google Shape;2543;p5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44" name="Google Shape;2544;p5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45" name="Google Shape;2545;p5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46" name="Google Shape;2546;p5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47" name="Google Shape;2547;p5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48" name="Google Shape;2548;p5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49" name="Google Shape;2549;p5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50" name="Google Shape;2550;p5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51" name="Google Shape;2551;p5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552" name="Google Shape;2552;p5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3052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13676B"/>
        </a:solid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4" name="Google Shape;2554;p5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55" name="Google Shape;2555;p5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487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556" name="Google Shape;2556;p5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57" name="Google Shape;2557;p5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58" name="Google Shape;2558;p5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559" name="Google Shape;2559;p5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560" name="Google Shape;2560;p5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61" name="Google Shape;2561;p5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62" name="Google Shape;2562;p5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563" name="Google Shape;2563;p5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64" name="Google Shape;2564;p5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65" name="Google Shape;2565;p5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566" name="Google Shape;2566;p5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67" name="Google Shape;2567;p5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68" name="Google Shape;2568;p5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569" name="Google Shape;2569;p5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70" name="Google Shape;2570;p5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71" name="Google Shape;2571;p5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572" name="Google Shape;2572;p5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73" name="Google Shape;2573;p5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74" name="Google Shape;2574;p5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575" name="Google Shape;2575;p5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76" name="Google Shape;2576;p5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577" name="Google Shape;2577;p5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78" name="Google Shape;2578;p5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79" name="Google Shape;2579;p5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80" name="Google Shape;2580;p5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81" name="Google Shape;2581;p5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82" name="Google Shape;2582;p5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83" name="Google Shape;2583;p5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84" name="Google Shape;2584;p5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85" name="Google Shape;2585;p5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86" name="Google Shape;2586;p5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87" name="Google Shape;2587;p5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88" name="Google Shape;2588;p5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89" name="Google Shape;2589;p5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0" name="Google Shape;2590;p5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1" name="Google Shape;2591;p5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2" name="Google Shape;2592;p5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3" name="Google Shape;2593;p5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4" name="Google Shape;2594;p5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5" name="Google Shape;2595;p5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6" name="Google Shape;2596;p5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7" name="Google Shape;2597;p5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8" name="Google Shape;2598;p5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9" name="Google Shape;2599;p5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00" name="Google Shape;2600;p5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01" name="Google Shape;2601;p5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02" name="Google Shape;2602;p5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03" name="Google Shape;2603;p5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04" name="Google Shape;2604;p5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05" name="Google Shape;2605;p5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06" name="Google Shape;2606;p5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07" name="Google Shape;2607;p5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08" name="Google Shape;2608;p5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09" name="Google Shape;2609;p5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0" name="Google Shape;2610;p5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1" name="Google Shape;2611;p5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2" name="Google Shape;2612;p5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3" name="Google Shape;2613;p5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4" name="Google Shape;2614;p5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5" name="Google Shape;2615;p5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6" name="Google Shape;2616;p5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7" name="Google Shape;2617;p5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8" name="Google Shape;2618;p5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9" name="Google Shape;2619;p5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0" name="Google Shape;2620;p5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1" name="Google Shape;2621;p5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2" name="Google Shape;2622;p5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A7D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3" name="Google Shape;2623;p5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4" name="Google Shape;2624;p5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625" name="Google Shape;2625;p5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626" name="Google Shape;2626;p5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27" name="Google Shape;2627;p5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28" name="Google Shape;2628;p5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29" name="Google Shape;2629;p5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30" name="Google Shape;2630;p5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31" name="Google Shape;2631;p5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32" name="Google Shape;2632;p5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33" name="Google Shape;2633;p5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34" name="Google Shape;2634;p5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35" name="Google Shape;2635;p5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36" name="Google Shape;2636;p5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37" name="Google Shape;2637;p5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38" name="Google Shape;2638;p5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39" name="Google Shape;2639;p5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0" name="Google Shape;2640;p5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1" name="Google Shape;2641;p5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2" name="Google Shape;2642;p5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3" name="Google Shape;2643;p5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4" name="Google Shape;2644;p5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5" name="Google Shape;2645;p5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6" name="Google Shape;2646;p5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7" name="Google Shape;2647;p5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8" name="Google Shape;2648;p5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9" name="Google Shape;2649;p5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50" name="Google Shape;2650;p5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51" name="Google Shape;2651;p5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52" name="Google Shape;2652;p5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53" name="Google Shape;2653;p5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54" name="Google Shape;2654;p5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55" name="Google Shape;2655;p5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56" name="Google Shape;2656;p5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57" name="Google Shape;2657;p5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58" name="Google Shape;2658;p5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59" name="Google Shape;2659;p5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0" name="Google Shape;2660;p5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1" name="Google Shape;2661;p5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2" name="Google Shape;2662;p5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3" name="Google Shape;2663;p5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4" name="Google Shape;2664;p5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5" name="Google Shape;2665;p5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6" name="Google Shape;2666;p5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7" name="Google Shape;2667;p5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8" name="Google Shape;2668;p5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9" name="Google Shape;2669;p5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0" name="Google Shape;2670;p5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1" name="Google Shape;2671;p5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2" name="Google Shape;2672;p5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3" name="Google Shape;2673;p5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4" name="Google Shape;2674;p5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5" name="Google Shape;2675;p5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6" name="Google Shape;2676;p5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7" name="Google Shape;2677;p5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8" name="Google Shape;2678;p5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9" name="Google Shape;2679;p5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0" name="Google Shape;2680;p5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1" name="Google Shape;2681;p5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2" name="Google Shape;2682;p5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3" name="Google Shape;2683;p5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4" name="Google Shape;2684;p5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5" name="Google Shape;2685;p5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6" name="Google Shape;2686;p5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7" name="Google Shape;2687;p5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8" name="Google Shape;2688;p5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689" name="Google Shape;2689;p5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90" name="Google Shape;2690;p5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1" name="Google Shape;2691;p5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692" name="Google Shape;2692;p5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93" name="Google Shape;2693;p5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4" name="Google Shape;2694;p5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5" name="Google Shape;2695;p5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6" name="Google Shape;2696;p5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7" name="Google Shape;2697;p5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8" name="Google Shape;2698;p5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9" name="Google Shape;2699;p5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0" name="Google Shape;2700;p5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1" name="Google Shape;2701;p5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2" name="Google Shape;2702;p5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703" name="Google Shape;2703;p5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704" name="Google Shape;2704;p5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5" name="Google Shape;2705;p5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706" name="Google Shape;2706;p5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07" name="Google Shape;2707;p5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708" name="Google Shape;2708;p5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709" name="Google Shape;2709;p5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10" name="Google Shape;2710;p5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711" name="Google Shape;2711;p5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LUYỆN TẬP</a:t>
            </a:r>
            <a:endParaRPr sz="115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13676B"/>
        </a:solidFill>
        <a:effectLst/>
      </p:bgPr>
    </p:bg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3" name="Google Shape;2713;p5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4" name="Google Shape;2714;p5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487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715" name="Google Shape;2715;p5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6" name="Google Shape;2716;p5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17" name="Google Shape;2717;p5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718" name="Google Shape;2718;p5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719" name="Google Shape;2719;p5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0" name="Google Shape;2720;p5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21" name="Google Shape;2721;p5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722" name="Google Shape;2722;p5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3" name="Google Shape;2723;p5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24" name="Google Shape;2724;p5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725" name="Google Shape;2725;p5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6" name="Google Shape;2726;p5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27" name="Google Shape;2727;p5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728" name="Google Shape;2728;p5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29" name="Google Shape;2729;p5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30" name="Google Shape;2730;p5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731" name="Google Shape;2731;p5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2" name="Google Shape;2732;p5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33" name="Google Shape;2733;p5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734" name="Google Shape;2734;p5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35" name="Google Shape;2735;p5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736" name="Google Shape;2736;p5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37" name="Google Shape;2737;p5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38" name="Google Shape;2738;p5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39" name="Google Shape;2739;p5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0" name="Google Shape;2740;p5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1" name="Google Shape;2741;p5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2" name="Google Shape;2742;p5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3" name="Google Shape;2743;p5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4" name="Google Shape;2744;p5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5" name="Google Shape;2745;p5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6" name="Google Shape;2746;p5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7" name="Google Shape;2747;p5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8" name="Google Shape;2748;p5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9" name="Google Shape;2749;p5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0" name="Google Shape;2750;p5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1" name="Google Shape;2751;p5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2" name="Google Shape;2752;p5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3" name="Google Shape;2753;p5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4" name="Google Shape;2754;p5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5" name="Google Shape;2755;p5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6" name="Google Shape;2756;p5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7" name="Google Shape;2757;p5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8" name="Google Shape;2758;p5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9" name="Google Shape;2759;p5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0" name="Google Shape;2760;p5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1" name="Google Shape;2761;p5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2" name="Google Shape;2762;p5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3" name="Google Shape;2763;p5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4" name="Google Shape;2764;p5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5" name="Google Shape;2765;p5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6" name="Google Shape;2766;p5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7" name="Google Shape;2767;p5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8" name="Google Shape;2768;p5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9" name="Google Shape;2769;p5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0" name="Google Shape;2770;p5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1" name="Google Shape;2771;p5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2" name="Google Shape;2772;p5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3" name="Google Shape;2773;p5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4" name="Google Shape;2774;p5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5" name="Google Shape;2775;p5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6" name="Google Shape;2776;p5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7" name="Google Shape;2777;p5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8" name="Google Shape;2778;p5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9" name="Google Shape;2779;p5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80" name="Google Shape;2780;p5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7030A0"/>
        </a:solidFill>
        <a:effectLst/>
      </p:bgPr>
    </p:bg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2" name="Google Shape;2782;p5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83" name="Google Shape;2783;p5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784" name="Google Shape;2784;p5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85" name="Google Shape;2785;p5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86" name="Google Shape;2786;p5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787" name="Google Shape;2787;p5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788" name="Google Shape;2788;p5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89" name="Google Shape;2789;p5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90" name="Google Shape;2790;p5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791" name="Google Shape;2791;p5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92" name="Google Shape;2792;p5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93" name="Google Shape;2793;p5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794" name="Google Shape;2794;p5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95" name="Google Shape;2795;p5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96" name="Google Shape;2796;p5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797" name="Google Shape;2797;p5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98" name="Google Shape;2798;p5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99" name="Google Shape;2799;p5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800" name="Google Shape;2800;p5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801" name="Google Shape;2801;p5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02" name="Google Shape;2802;p5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803" name="Google Shape;2803;p5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04" name="Google Shape;2804;p5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805" name="Google Shape;2805;p57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806" name="Google Shape;2806;p5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07" name="Google Shape;2807;p5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808" name="Google Shape;2808;p57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809" name="Google Shape;2809;p5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10" name="Google Shape;2810;p5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11" name="Google Shape;2811;p5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12" name="Google Shape;2812;p5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13" name="Google Shape;2813;p5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14" name="Google Shape;2814;p5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15" name="Google Shape;2815;p5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16" name="Google Shape;2816;p5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17" name="Google Shape;2817;p5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18" name="Google Shape;2818;p5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819" name="Google Shape;2819;p57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820" name="Google Shape;2820;p5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21" name="Google Shape;2821;p5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22" name="Google Shape;2822;p57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23" name="Google Shape;2823;p57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824" name="Google Shape;2824;p57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825" name="Google Shape;2825;p5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26" name="Google Shape;2826;p5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27" name="Google Shape;2827;p5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28" name="Google Shape;2828;p5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29" name="Google Shape;2829;p5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0" name="Google Shape;2830;p5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1" name="Google Shape;2831;p5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2" name="Google Shape;2832;p5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3" name="Google Shape;2833;p5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4" name="Google Shape;2834;p5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5" name="Google Shape;2835;p5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6" name="Google Shape;2836;p5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7" name="Google Shape;2837;p5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8" name="Google Shape;2838;p5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9" name="Google Shape;2839;p5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0" name="Google Shape;2840;p5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1" name="Google Shape;2841;p5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2" name="Google Shape;2842;p5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3" name="Google Shape;2843;p5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4" name="Google Shape;2844;p5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5" name="Google Shape;2845;p5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6" name="Google Shape;2846;p5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7" name="Google Shape;2847;p5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8" name="Google Shape;2848;p5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9" name="Google Shape;2849;p5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0" name="Google Shape;2850;p5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1" name="Google Shape;2851;p5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2" name="Google Shape;2852;p5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3" name="Google Shape;2853;p5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4" name="Google Shape;2854;p5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5" name="Google Shape;2855;p5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6" name="Google Shape;2856;p5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7" name="Google Shape;2857;p5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8" name="Google Shape;2858;p5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9" name="Google Shape;2859;p5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0" name="Google Shape;2860;p5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1" name="Google Shape;2861;p5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2" name="Google Shape;2862;p5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3" name="Google Shape;2863;p5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4" name="Google Shape;2864;p5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5" name="Google Shape;2865;p5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6" name="Google Shape;2866;p5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7" name="Google Shape;2867;p5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8" name="Google Shape;2868;p5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9" name="Google Shape;2869;p5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0" name="Google Shape;2870;p5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1" name="Google Shape;2871;p5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872" name="Google Shape;2872;p57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73" name="Google Shape;2873;p57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8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874" name="Google Shape;2874;p57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75" name="Google Shape;2875;p57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8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76" name="Google Shape;2876;p57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8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77" name="Google Shape;2877;p57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8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2878" name="Google Shape;2878;p57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79" name="Google Shape;2879;p5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0" name="Google Shape;2880;p5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1" name="Google Shape;2881;p5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2" name="Google Shape;2882;p5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3" name="Google Shape;2883;p5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4" name="Google Shape;2884;p5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5" name="Google Shape;2885;p5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6" name="Google Shape;2886;p5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7" name="Google Shape;2887;p5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8" name="Google Shape;2888;p5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9" name="Google Shape;2889;p5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90" name="Google Shape;2890;p5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91" name="Google Shape;2891;p5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92" name="Google Shape;2892;p5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93" name="Google Shape;2893;p5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94" name="Google Shape;2894;p5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95" name="Google Shape;2895;p5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96" name="Google Shape;2896;p5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97" name="Google Shape;2897;p5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98" name="Google Shape;2898;p5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99" name="Google Shape;2899;p5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00" name="Google Shape;2900;p5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01" name="Google Shape;2901;p5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02" name="Google Shape;2902;p5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03" name="Google Shape;2903;p5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04" name="Google Shape;2904;p5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05" name="Google Shape;2905;p5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06" name="Google Shape;2906;p5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07" name="Google Shape;2907;p5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08" name="Google Shape;2908;p5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09" name="Google Shape;2909;p5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10" name="Google Shape;2910;p5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11" name="Google Shape;2911;p5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12" name="Google Shape;2912;p5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13" name="Google Shape;2913;p5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14" name="Google Shape;2914;p5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15" name="Google Shape;2915;p5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16" name="Google Shape;2916;p5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17" name="Google Shape;2917;p5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18" name="Google Shape;2918;p5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19" name="Google Shape;2919;p5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20" name="Google Shape;2920;p5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21" name="Google Shape;2921;p5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22" name="Google Shape;2922;p5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23" name="Google Shape;2923;p5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24" name="Google Shape;2924;p5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25" name="Google Shape;2925;p5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26" name="Google Shape;2926;p5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27" name="Google Shape;2927;p5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28" name="Google Shape;2928;p5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29" name="Google Shape;2929;p5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30" name="Google Shape;2930;p5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31" name="Google Shape;2931;p5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32" name="Google Shape;2932;p5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33" name="Google Shape;2933;p5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34" name="Google Shape;2934;p5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935" name="Google Shape;2935;p57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936" name="Google Shape;2936;p57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937" name="Google Shape;2937;p5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grpSp>
            <p:nvGrpSpPr>
              <p:cNvPr id="2938" name="Google Shape;2938;p5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939" name="Google Shape;2939;p5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40" name="Google Shape;2940;p5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41" name="Google Shape;2941;p5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42" name="Google Shape;2942;p5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43" name="Google Shape;2943;p5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44" name="Google Shape;2944;p5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45" name="Google Shape;2945;p5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46" name="Google Shape;2946;p5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47" name="Google Shape;2947;p5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48" name="Google Shape;2948;p5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49" name="Google Shape;2949;p5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50" name="Google Shape;2950;p5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51" name="Google Shape;2951;p5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52" name="Google Shape;2952;p5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53" name="Google Shape;2953;p5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54" name="Google Shape;2954;p5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55" name="Google Shape;2955;p5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56" name="Google Shape;2956;p5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57" name="Google Shape;2957;p5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58" name="Google Shape;2958;p5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59" name="Google Shape;2959;p5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60" name="Google Shape;2960;p5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61" name="Google Shape;2961;p5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962" name="Google Shape;2962;p5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</p:grpSp>
        </p:grpSp>
        <p:sp>
          <p:nvSpPr>
            <p:cNvPr id="2963" name="Google Shape;2963;p5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4" name="Google Shape;2964;p5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5" name="Google Shape;2965;p5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6" name="Google Shape;2966;p5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7" name="Google Shape;2967;p5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8" name="Google Shape;2968;p5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9" name="Google Shape;2969;p5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0" name="Google Shape;2970;p5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1" name="Google Shape;2971;p5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2" name="Google Shape;2972;p5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3" name="Google Shape;2973;p5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4" name="Google Shape;2974;p5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5" name="Google Shape;2975;p5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6" name="Google Shape;2976;p5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7" name="Google Shape;2977;p5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8" name="Google Shape;2978;p5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9" name="Google Shape;2979;p5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0" name="Google Shape;2980;p5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1" name="Google Shape;2981;p5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2" name="Google Shape;2982;p5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3" name="Google Shape;2983;p5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4" name="Google Shape;2984;p5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5" name="Google Shape;2985;p5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6" name="Google Shape;2986;p5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7" name="Google Shape;2987;p5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8" name="Google Shape;2988;p5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9" name="Google Shape;2989;p5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0" name="Google Shape;2990;p5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1" name="Google Shape;2991;p5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2" name="Google Shape;2992;p5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3" name="Google Shape;2993;p5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4" name="Google Shape;2994;p5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5" name="Google Shape;2995;p5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6" name="Google Shape;2996;p5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7" name="Google Shape;2997;p5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8" name="Google Shape;2998;p5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9" name="Google Shape;2999;p5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0" name="Google Shape;3000;p5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1" name="Google Shape;3001;p5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2" name="Google Shape;3002;p5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003" name="Google Shape;3003;p5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004" name="Google Shape;3004;p5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05" name="Google Shape;3005;p5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06" name="Google Shape;3006;p5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007" name="Google Shape;3007;p5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008" name="Google Shape;3008;p5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009" name="Google Shape;3009;p57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010" name="Google Shape;3010;p5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011" name="Google Shape;3011;p57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012" name="Google Shape;3012;p5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13" name="Google Shape;3013;p5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14" name="Google Shape;3014;p5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15" name="Google Shape;3015;p5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16" name="Google Shape;3016;p5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17" name="Google Shape;3017;p5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9" name="Google Shape;3019;p5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020" name="Google Shape;3020;p5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021" name="Google Shape;3021;p5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022" name="Google Shape;3022;p5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23" name="Google Shape;3023;p5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024" name="Google Shape;3024;p5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025" name="Google Shape;3025;p5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026" name="Google Shape;3026;p5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27" name="Google Shape;3027;p5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028" name="Google Shape;3028;p5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029" name="Google Shape;3029;p5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30" name="Google Shape;3030;p5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031" name="Google Shape;3031;p5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032" name="Google Shape;3032;p5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33" name="Google Shape;3033;p5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034" name="Google Shape;3034;p5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35" name="Google Shape;3035;p5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36" name="Google Shape;3036;p5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037" name="Google Shape;3037;p5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038" name="Google Shape;3038;p5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39" name="Google Shape;3039;p5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040" name="Google Shape;3040;p5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41" name="Google Shape;3041;p5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042" name="Google Shape;3042;p5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3" name="Google Shape;3043;p5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4" name="Google Shape;3044;p5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5" name="Google Shape;3045;p5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6" name="Google Shape;3046;p5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7" name="Google Shape;3047;p5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8" name="Google Shape;3048;p5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9" name="Google Shape;3049;p5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0" name="Google Shape;3050;p5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1" name="Google Shape;3051;p5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2" name="Google Shape;3052;p5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3" name="Google Shape;3053;p5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4" name="Google Shape;3054;p5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5" name="Google Shape;3055;p5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6" name="Google Shape;3056;p5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7" name="Google Shape;3057;p5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8" name="Google Shape;3058;p5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9" name="Google Shape;3059;p5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0" name="Google Shape;3060;p5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1" name="Google Shape;3061;p5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2" name="Google Shape;3062;p5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3" name="Google Shape;3063;p5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4" name="Google Shape;3064;p5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5" name="Google Shape;3065;p5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6" name="Google Shape;3066;p5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7" name="Google Shape;3067;p5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8" name="Google Shape;3068;p5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9" name="Google Shape;3069;p5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0" name="Google Shape;3070;p5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1" name="Google Shape;3071;p5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2" name="Google Shape;3072;p5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3" name="Google Shape;3073;p5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4" name="Google Shape;3074;p5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5" name="Google Shape;3075;p5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6" name="Google Shape;3076;p5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7" name="Google Shape;3077;p5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8" name="Google Shape;3078;p5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9" name="Google Shape;3079;p5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0" name="Google Shape;3080;p5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1" name="Google Shape;3081;p5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2" name="Google Shape;3082;p5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3" name="Google Shape;3083;p5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4" name="Google Shape;3084;p5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5" name="Google Shape;3085;p5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6" name="Google Shape;3086;p5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7" name="Google Shape;3087;p5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8" name="Google Shape;3088;p5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9" name="Google Shape;3089;p5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090" name="Google Shape;3090;p5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91" name="Google Shape;3091;p5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2" name="Google Shape;3092;p5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093" name="Google Shape;3093;p5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94" name="Google Shape;3094;p5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5" name="Google Shape;3095;p5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6" name="Google Shape;3096;p5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7" name="Google Shape;3097;p5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8" name="Google Shape;3098;p5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9" name="Google Shape;3099;p5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0" name="Google Shape;3100;p5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1" name="Google Shape;3101;p5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2" name="Google Shape;3102;p5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3" name="Google Shape;3103;p5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104" name="Google Shape;3104;p5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105" name="Google Shape;3105;p5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6" name="Google Shape;3106;p5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107" name="Google Shape;3107;p5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08" name="Google Shape;3108;p5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109" name="Google Shape;3109;p5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110" name="Google Shape;3110;p5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1" name="Google Shape;3111;p5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112" name="Google Shape;3112;p58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113" name="Google Shape;3113;p58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114" name="Google Shape;3114;p58"/>
            <p:cNvGrpSpPr/>
            <p:nvPr/>
          </p:nvGrpSpPr>
          <p:grpSpPr>
            <a:xfrm flipH="1">
              <a:off x="6793276" y="3690844"/>
              <a:ext cx="1447556" cy="1002468"/>
              <a:chOff x="4799733" y="3457797"/>
              <a:chExt cx="2301387" cy="1593766"/>
            </a:xfrm>
          </p:grpSpPr>
          <p:sp>
            <p:nvSpPr>
              <p:cNvPr id="3115" name="Google Shape;3115;p58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16" name="Google Shape;3116;p58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17" name="Google Shape;3117;p58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18" name="Google Shape;3118;p58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19" name="Google Shape;3119;p58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20" name="Google Shape;3120;p58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21" name="Google Shape;3121;p58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22" name="Google Shape;3122;p58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23" name="Google Shape;3123;p58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24" name="Google Shape;3124;p58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25" name="Google Shape;3125;p58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26" name="Google Shape;3126;p58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27" name="Google Shape;3127;p58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28" name="Google Shape;3128;p58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29" name="Google Shape;3129;p58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30" name="Google Shape;3130;p58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31" name="Google Shape;3131;p58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32" name="Google Shape;3132;p58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33" name="Google Shape;3133;p58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34" name="Google Shape;3134;p58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35" name="Google Shape;3135;p58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36" name="Google Shape;3136;p58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37" name="Google Shape;3137;p58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38" name="Google Shape;3138;p58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39" name="Google Shape;3139;p58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40" name="Google Shape;3140;p58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41" name="Google Shape;3141;p58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42" name="Google Shape;3142;p58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43" name="Google Shape;3143;p58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44" name="Google Shape;3144;p58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45" name="Google Shape;3145;p58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46" name="Google Shape;3146;p58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47" name="Google Shape;3147;p58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48" name="Google Shape;3148;p58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49" name="Google Shape;3149;p58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50" name="Google Shape;3150;p58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51" name="Google Shape;3151;p58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52" name="Google Shape;3152;p58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53" name="Google Shape;3153;p58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54" name="Google Shape;3154;p58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55" name="Google Shape;3155;p58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56" name="Google Shape;3156;p58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57" name="Google Shape;3157;p58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58" name="Google Shape;3158;p58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59" name="Google Shape;3159;p58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60" name="Google Shape;3160;p58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61" name="Google Shape;3161;p58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62" name="Google Shape;3162;p58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63" name="Google Shape;3163;p58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64" name="Google Shape;3164;p58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65" name="Google Shape;3165;p58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66" name="Google Shape;3166;p58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67" name="Google Shape;3167;p58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68" name="Google Shape;3168;p58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69" name="Google Shape;3169;p58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70" name="Google Shape;3170;p58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171" name="Google Shape;3171;p58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72" name="Google Shape;3172;p58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73" name="Google Shape;3173;p58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74" name="Google Shape;3174;p58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75" name="Google Shape;3175;p58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76" name="Google Shape;3176;p58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77" name="Google Shape;3177;p58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78" name="Google Shape;3178;p58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79" name="Google Shape;3179;p58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80" name="Google Shape;3180;p58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81" name="Google Shape;3181;p58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82" name="Google Shape;3182;p58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83" name="Google Shape;3183;p58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84" name="Google Shape;3184;p58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85" name="Google Shape;3185;p58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86" name="Google Shape;3186;p58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87" name="Google Shape;3187;p58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88" name="Google Shape;3188;p58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89" name="Google Shape;3189;p58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90" name="Google Shape;3190;p58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91" name="Google Shape;3191;p58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92" name="Google Shape;3192;p58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93" name="Google Shape;3193;p58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94" name="Google Shape;3194;p58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95" name="Google Shape;3195;p58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96" name="Google Shape;3196;p58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97" name="Google Shape;3197;p58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98" name="Google Shape;3198;p58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99" name="Google Shape;3199;p58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00" name="Google Shape;3200;p58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01" name="Google Shape;3201;p58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02" name="Google Shape;3202;p58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03" name="Google Shape;3203;p58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04" name="Google Shape;3204;p58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05" name="Google Shape;3205;p58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06" name="Google Shape;3206;p58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07" name="Google Shape;3207;p58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08" name="Google Shape;3208;p58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09" name="Google Shape;3209;p58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10" name="Google Shape;3210;p58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11" name="Google Shape;3211;p58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12" name="Google Shape;3212;p58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13" name="Google Shape;3213;p58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14" name="Google Shape;3214;p58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15" name="Google Shape;3215;p58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16" name="Google Shape;3216;p58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17" name="Google Shape;3217;p58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18" name="Google Shape;3218;p58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19" name="Google Shape;3219;p58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0" name="Google Shape;3220;p58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1" name="Google Shape;3221;p58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2" name="Google Shape;3222;p58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3" name="Google Shape;3223;p58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4" name="Google Shape;3224;p58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225" name="Google Shape;3225;p58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3052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7" name="Google Shape;3227;p5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28" name="Google Shape;3228;p5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229" name="Google Shape;3229;p5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230" name="Google Shape;3230;p5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31" name="Google Shape;3231;p5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232" name="Google Shape;3232;p5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233" name="Google Shape;3233;p5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234" name="Google Shape;3234;p5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35" name="Google Shape;3235;p5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236" name="Google Shape;3236;p5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237" name="Google Shape;3237;p5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38" name="Google Shape;3238;p5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239" name="Google Shape;3239;p5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240" name="Google Shape;3240;p5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41" name="Google Shape;3241;p5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242" name="Google Shape;3242;p5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243" name="Google Shape;3243;p5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44" name="Google Shape;3244;p5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245" name="Google Shape;3245;p5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246" name="Google Shape;3246;p5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47" name="Google Shape;3247;p5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248" name="Google Shape;3248;p5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49" name="Google Shape;3249;p5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250" name="Google Shape;3250;p5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1" name="Google Shape;3251;p5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2" name="Google Shape;3252;p5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3" name="Google Shape;3253;p5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4" name="Google Shape;3254;p5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5" name="Google Shape;3255;p5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6" name="Google Shape;3256;p5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7" name="Google Shape;3257;p5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8" name="Google Shape;3258;p5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9" name="Google Shape;3259;p5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0" name="Google Shape;3260;p5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1" name="Google Shape;3261;p5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2" name="Google Shape;3262;p5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3" name="Google Shape;3263;p5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4" name="Google Shape;3264;p5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5" name="Google Shape;3265;p5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6" name="Google Shape;3266;p5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7" name="Google Shape;3267;p5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8" name="Google Shape;3268;p5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9" name="Google Shape;3269;p5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0" name="Google Shape;3270;p5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1" name="Google Shape;3271;p5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2" name="Google Shape;3272;p5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3" name="Google Shape;3273;p5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4" name="Google Shape;3274;p5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5" name="Google Shape;3275;p5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6" name="Google Shape;3276;p5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7" name="Google Shape;3277;p5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8" name="Google Shape;3278;p5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9" name="Google Shape;3279;p5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0" name="Google Shape;3280;p5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1" name="Google Shape;3281;p5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2" name="Google Shape;3282;p5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3" name="Google Shape;3283;p5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4" name="Google Shape;3284;p5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5" name="Google Shape;3285;p5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6" name="Google Shape;3286;p5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7" name="Google Shape;3287;p5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8" name="Google Shape;3288;p5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9" name="Google Shape;3289;p5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90" name="Google Shape;3290;p5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91" name="Google Shape;3291;p5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92" name="Google Shape;3292;p5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93" name="Google Shape;3293;p5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94" name="Google Shape;3294;p5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95" name="Google Shape;3295;p5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FD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96" name="Google Shape;3296;p5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BD6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97" name="Google Shape;3297;p5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298" name="Google Shape;3298;p5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99" name="Google Shape;3299;p5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00" name="Google Shape;3300;p5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01" name="Google Shape;3301;p5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02" name="Google Shape;3302;p5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03" name="Google Shape;3303;p5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04" name="Google Shape;3304;p5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05" name="Google Shape;3305;p5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06" name="Google Shape;3306;p5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07" name="Google Shape;3307;p5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08" name="Google Shape;3308;p5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09" name="Google Shape;3309;p5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10" name="Google Shape;3310;p5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11" name="Google Shape;3311;p5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12" name="Google Shape;3312;p5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13" name="Google Shape;3313;p5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14" name="Google Shape;3314;p5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15" name="Google Shape;3315;p5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16" name="Google Shape;3316;p5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17" name="Google Shape;3317;p5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18" name="Google Shape;3318;p5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19" name="Google Shape;3319;p5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20" name="Google Shape;3320;p5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21" name="Google Shape;3321;p5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22" name="Google Shape;3322;p5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23" name="Google Shape;3323;p5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24" name="Google Shape;3324;p5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25" name="Google Shape;3325;p5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26" name="Google Shape;3326;p5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27" name="Google Shape;3327;p5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28" name="Google Shape;3328;p5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29" name="Google Shape;3329;p5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0" name="Google Shape;3330;p5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1" name="Google Shape;3331;p5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2" name="Google Shape;3332;p5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3" name="Google Shape;3333;p5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4" name="Google Shape;3334;p5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5" name="Google Shape;3335;p5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6" name="Google Shape;3336;p5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7" name="Google Shape;3337;p5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8" name="Google Shape;3338;p5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9" name="Google Shape;3339;p5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340" name="Google Shape;3340;p5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341" name="Google Shape;3341;p5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42" name="Google Shape;3342;p5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343" name="Google Shape;3343;p5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344" name="Google Shape;3344;p5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45" name="Google Shape;3345;p5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46" name="Google Shape;3346;p5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47" name="Google Shape;3347;p5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48" name="Google Shape;3348;p5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49" name="Google Shape;3349;p5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50" name="Google Shape;3350;p5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51" name="Google Shape;3351;p5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52" name="Google Shape;3352;p5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53" name="Google Shape;3353;p5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354" name="Google Shape;3354;p5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55" name="Google Shape;3355;p5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56" name="Google Shape;3356;p5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357" name="Google Shape;3357;p5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8" name="Google Shape;3358;p5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359" name="Google Shape;3359;p5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360" name="Google Shape;3360;p5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61" name="Google Shape;3361;p5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362" name="Google Shape;3362;p5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4" name="Google Shape;3364;p6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365" name="Google Shape;3365;p6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366" name="Google Shape;3366;p6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67" name="Google Shape;3367;p6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68" name="Google Shape;3368;p6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369" name="Google Shape;3369;p6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370" name="Google Shape;3370;p6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71" name="Google Shape;3371;p6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72" name="Google Shape;3372;p6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373" name="Google Shape;3373;p6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4" name="Google Shape;3374;p6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75" name="Google Shape;3375;p6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376" name="Google Shape;3376;p6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77" name="Google Shape;3377;p6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78" name="Google Shape;3378;p6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379" name="Google Shape;3379;p6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80" name="Google Shape;3380;p6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81" name="Google Shape;3381;p6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382" name="Google Shape;3382;p6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83" name="Google Shape;3383;p6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84" name="Google Shape;3384;p6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385" name="Google Shape;3385;p6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86" name="Google Shape;3386;p6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387" name="Google Shape;3387;p6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88" name="Google Shape;3388;p6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89" name="Google Shape;3389;p6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0" name="Google Shape;3390;p6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1" name="Google Shape;3391;p6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2" name="Google Shape;3392;p6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3" name="Google Shape;3393;p6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4" name="Google Shape;3394;p6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5" name="Google Shape;3395;p6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6" name="Google Shape;3396;p6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7" name="Google Shape;3397;p6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8" name="Google Shape;3398;p6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9" name="Google Shape;3399;p6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0" name="Google Shape;3400;p6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1" name="Google Shape;3401;p6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2" name="Google Shape;3402;p6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3" name="Google Shape;3403;p6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4" name="Google Shape;3404;p6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5" name="Google Shape;3405;p6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6" name="Google Shape;3406;p6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7" name="Google Shape;3407;p6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8" name="Google Shape;3408;p6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9" name="Google Shape;3409;p6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10" name="Google Shape;3410;p6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11" name="Google Shape;3411;p6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12" name="Google Shape;3412;p6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13" name="Google Shape;3413;p6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14" name="Google Shape;3414;p6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15" name="Google Shape;3415;p6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16" name="Google Shape;3416;p6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17" name="Google Shape;3417;p6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18" name="Google Shape;3418;p6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19" name="Google Shape;3419;p6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0" name="Google Shape;3420;p6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1" name="Google Shape;3421;p6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2" name="Google Shape;3422;p6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3" name="Google Shape;3423;p6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4" name="Google Shape;3424;p6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5" name="Google Shape;3425;p6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6" name="Google Shape;3426;p6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7" name="Google Shape;3427;p6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8" name="Google Shape;3428;p6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9" name="Google Shape;3429;p6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0" name="Google Shape;3430;p6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1" name="Google Shape;3431;p6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2" name="Google Shape;3432;p6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A7D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3" name="Google Shape;3433;p6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4" name="Google Shape;3434;p6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435" name="Google Shape;3435;p60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436" name="Google Shape;3436;p60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37" name="Google Shape;3437;p60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38" name="Google Shape;3438;p60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39" name="Google Shape;3439;p60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40" name="Google Shape;3440;p60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41" name="Google Shape;3441;p60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42" name="Google Shape;3442;p60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43" name="Google Shape;3443;p60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44" name="Google Shape;3444;p60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45" name="Google Shape;3445;p60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46" name="Google Shape;3446;p60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47" name="Google Shape;3447;p60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48" name="Google Shape;3448;p60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49" name="Google Shape;3449;p60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50" name="Google Shape;3450;p60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51" name="Google Shape;3451;p60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52" name="Google Shape;3452;p60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53" name="Google Shape;3453;p60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54" name="Google Shape;3454;p60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55" name="Google Shape;3455;p60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56" name="Google Shape;3456;p60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57" name="Google Shape;3457;p60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58" name="Google Shape;3458;p60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59" name="Google Shape;3459;p60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0" name="Google Shape;3460;p60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1" name="Google Shape;3461;p60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2" name="Google Shape;3462;p60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3" name="Google Shape;3463;p60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4" name="Google Shape;3464;p60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5" name="Google Shape;3465;p60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6" name="Google Shape;3466;p60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7" name="Google Shape;3467;p60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8" name="Google Shape;3468;p60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9" name="Google Shape;3469;p60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0" name="Google Shape;3470;p60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1" name="Google Shape;3471;p60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2" name="Google Shape;3472;p60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3" name="Google Shape;3473;p60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4" name="Google Shape;3474;p60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5" name="Google Shape;3475;p60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6" name="Google Shape;3476;p60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7" name="Google Shape;3477;p60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8" name="Google Shape;3478;p60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9" name="Google Shape;3479;p60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0" name="Google Shape;3480;p60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1" name="Google Shape;3481;p60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2" name="Google Shape;3482;p60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3" name="Google Shape;3483;p60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4" name="Google Shape;3484;p60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5" name="Google Shape;3485;p60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6" name="Google Shape;3486;p60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7" name="Google Shape;3487;p60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8" name="Google Shape;3488;p60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9" name="Google Shape;3489;p60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0" name="Google Shape;3490;p60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1" name="Google Shape;3491;p60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2" name="Google Shape;3492;p60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3" name="Google Shape;3493;p60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4" name="Google Shape;3494;p60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5" name="Google Shape;3495;p60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6" name="Google Shape;3496;p60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7" name="Google Shape;3497;p60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8" name="Google Shape;3498;p60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499" name="Google Shape;3499;p6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500" name="Google Shape;3500;p6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1" name="Google Shape;3501;p6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02" name="Google Shape;3502;p6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503" name="Google Shape;3503;p6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4" name="Google Shape;3504;p6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5" name="Google Shape;3505;p6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6" name="Google Shape;3506;p6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7" name="Google Shape;3507;p6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8" name="Google Shape;3508;p6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9" name="Google Shape;3509;p6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0" name="Google Shape;3510;p6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1" name="Google Shape;3511;p6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2" name="Google Shape;3512;p6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13" name="Google Shape;3513;p6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514" name="Google Shape;3514;p6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5" name="Google Shape;3515;p6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516" name="Google Shape;3516;p6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17" name="Google Shape;3517;p6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518" name="Google Shape;3518;p6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519" name="Google Shape;3519;p6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0" name="Google Shape;3520;p6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521" name="Google Shape;3521;p60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LUYỆN TẬP</a:t>
            </a:r>
            <a:endParaRPr sz="115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7030A0"/>
        </a:solidFill>
        <a:effectLst/>
      </p:bgPr>
    </p:bg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3" name="Google Shape;3523;p6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4" name="Google Shape;3524;p6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525" name="Google Shape;3525;p6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6" name="Google Shape;3526;p6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527" name="Google Shape;3527;p6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528" name="Google Shape;3528;p6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529" name="Google Shape;3529;p6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0" name="Google Shape;3530;p6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531" name="Google Shape;3531;p6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532" name="Google Shape;3532;p6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3" name="Google Shape;3533;p6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534" name="Google Shape;3534;p6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535" name="Google Shape;3535;p6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6" name="Google Shape;3536;p6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537" name="Google Shape;3537;p6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538" name="Google Shape;3538;p6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39" name="Google Shape;3539;p6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540" name="Google Shape;3540;p6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541" name="Google Shape;3541;p6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2" name="Google Shape;3542;p6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543" name="Google Shape;3543;p6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544" name="Google Shape;3544;p6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45" name="Google Shape;3545;p6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546" name="Google Shape;3546;p6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47" name="Google Shape;3547;p6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48" name="Google Shape;3548;p6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49" name="Google Shape;3549;p6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0" name="Google Shape;3550;p6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1" name="Google Shape;3551;p6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2" name="Google Shape;3552;p6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3" name="Google Shape;3553;p6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4" name="Google Shape;3554;p6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5" name="Google Shape;3555;p6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6" name="Google Shape;3556;p6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7" name="Google Shape;3557;p6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8" name="Google Shape;3558;p6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9" name="Google Shape;3559;p6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0" name="Google Shape;3560;p6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1" name="Google Shape;3561;p6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2" name="Google Shape;3562;p6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3" name="Google Shape;3563;p6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4" name="Google Shape;3564;p6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5" name="Google Shape;3565;p6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6" name="Google Shape;3566;p6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7" name="Google Shape;3567;p6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8" name="Google Shape;3568;p6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9" name="Google Shape;3569;p6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70" name="Google Shape;3570;p6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71" name="Google Shape;3571;p6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72" name="Google Shape;3572;p6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73" name="Google Shape;3573;p6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74" name="Google Shape;3574;p6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75" name="Google Shape;3575;p6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76" name="Google Shape;3576;p6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77" name="Google Shape;3577;p6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78" name="Google Shape;3578;p6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79" name="Google Shape;3579;p6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80" name="Google Shape;3580;p6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81" name="Google Shape;3581;p6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82" name="Google Shape;3582;p6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83" name="Google Shape;3583;p6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84" name="Google Shape;3584;p6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85" name="Google Shape;3585;p6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86" name="Google Shape;3586;p6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87" name="Google Shape;3587;p6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88" name="Google Shape;3588;p6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89" name="Google Shape;3589;p6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90" name="Google Shape;3590;p6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bg>
      <p:bgPr>
        <a:solidFill>
          <a:srgbClr val="C00000"/>
        </a:solidFill>
        <a:effectLst/>
      </p:bgPr>
    </p:bg>
    <p:spTree>
      <p:nvGrpSpPr>
        <p:cNvPr id="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2" name="Google Shape;3592;p6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93" name="Google Shape;3593;p6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594" name="Google Shape;3594;p6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95" name="Google Shape;3595;p6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596" name="Google Shape;3596;p6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597" name="Google Shape;3597;p6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598" name="Google Shape;3598;p6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99" name="Google Shape;3599;p6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00" name="Google Shape;3600;p6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601" name="Google Shape;3601;p6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602" name="Google Shape;3602;p6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03" name="Google Shape;3603;p6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604" name="Google Shape;3604;p6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605" name="Google Shape;3605;p6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06" name="Google Shape;3606;p6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607" name="Google Shape;3607;p6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608" name="Google Shape;3608;p6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09" name="Google Shape;3609;p6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610" name="Google Shape;3610;p6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611" name="Google Shape;3611;p6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12" name="Google Shape;3612;p6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613" name="Google Shape;3613;p6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14" name="Google Shape;3614;p6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615" name="Google Shape;3615;p62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616" name="Google Shape;3616;p6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17" name="Google Shape;3617;p6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618" name="Google Shape;3618;p62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619" name="Google Shape;3619;p6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20" name="Google Shape;3620;p6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21" name="Google Shape;3621;p6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22" name="Google Shape;3622;p6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23" name="Google Shape;3623;p6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24" name="Google Shape;3624;p6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25" name="Google Shape;3625;p6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26" name="Google Shape;3626;p6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27" name="Google Shape;3627;p6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28" name="Google Shape;3628;p6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629" name="Google Shape;3629;p62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630" name="Google Shape;3630;p6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31" name="Google Shape;3631;p6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632" name="Google Shape;3632;p62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33" name="Google Shape;3633;p62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634" name="Google Shape;3634;p62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635" name="Google Shape;3635;p6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36" name="Google Shape;3636;p6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637" name="Google Shape;3637;p6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38" name="Google Shape;3638;p6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39" name="Google Shape;3639;p6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0" name="Google Shape;3640;p6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1" name="Google Shape;3641;p6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2" name="Google Shape;3642;p6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3" name="Google Shape;3643;p6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4" name="Google Shape;3644;p6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5" name="Google Shape;3645;p6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6" name="Google Shape;3646;p6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7" name="Google Shape;3647;p6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8" name="Google Shape;3648;p6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9" name="Google Shape;3649;p6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0" name="Google Shape;3650;p6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1" name="Google Shape;3651;p6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2" name="Google Shape;3652;p6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3" name="Google Shape;3653;p6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4" name="Google Shape;3654;p6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5" name="Google Shape;3655;p6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6" name="Google Shape;3656;p6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7" name="Google Shape;3657;p6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8" name="Google Shape;3658;p6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9" name="Google Shape;3659;p6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0" name="Google Shape;3660;p6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1" name="Google Shape;3661;p6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2" name="Google Shape;3662;p6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3" name="Google Shape;3663;p6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4" name="Google Shape;3664;p6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5" name="Google Shape;3665;p6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6" name="Google Shape;3666;p6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7" name="Google Shape;3667;p6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8" name="Google Shape;3668;p6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9" name="Google Shape;3669;p6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0" name="Google Shape;3670;p6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1" name="Google Shape;3671;p6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2" name="Google Shape;3672;p6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3" name="Google Shape;3673;p6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4" name="Google Shape;3674;p6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5" name="Google Shape;3675;p6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6" name="Google Shape;3676;p6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7" name="Google Shape;3677;p6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8" name="Google Shape;3678;p6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9" name="Google Shape;3679;p6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0" name="Google Shape;3680;p6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1" name="Google Shape;3681;p6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682" name="Google Shape;3682;p62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83" name="Google Shape;3683;p62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684" name="Google Shape;3684;p62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85" name="Google Shape;3685;p62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86" name="Google Shape;3686;p62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87" name="Google Shape;3687;p62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3688" name="Google Shape;3688;p62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89" name="Google Shape;3689;p62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0" name="Google Shape;3690;p62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1" name="Google Shape;3691;p62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2" name="Google Shape;3692;p62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3" name="Google Shape;3693;p62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4" name="Google Shape;3694;p62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5" name="Google Shape;3695;p62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6" name="Google Shape;3696;p62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7" name="Google Shape;3697;p62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8" name="Google Shape;3698;p62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9" name="Google Shape;3699;p62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0" name="Google Shape;3700;p62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1" name="Google Shape;3701;p62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2" name="Google Shape;3702;p62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3" name="Google Shape;3703;p62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4" name="Google Shape;3704;p62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5" name="Google Shape;3705;p62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6" name="Google Shape;3706;p62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7" name="Google Shape;3707;p62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8" name="Google Shape;3708;p62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9" name="Google Shape;3709;p62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10" name="Google Shape;3710;p62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11" name="Google Shape;3711;p62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12" name="Google Shape;3712;p62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13" name="Google Shape;3713;p62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14" name="Google Shape;3714;p62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15" name="Google Shape;3715;p62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16" name="Google Shape;3716;p62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17" name="Google Shape;3717;p62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18" name="Google Shape;3718;p62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19" name="Google Shape;3719;p62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20" name="Google Shape;3720;p62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21" name="Google Shape;3721;p62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22" name="Google Shape;3722;p62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23" name="Google Shape;3723;p62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24" name="Google Shape;3724;p62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25" name="Google Shape;3725;p62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26" name="Google Shape;3726;p62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27" name="Google Shape;3727;p62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28" name="Google Shape;3728;p62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29" name="Google Shape;3729;p62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30" name="Google Shape;3730;p62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31" name="Google Shape;3731;p62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32" name="Google Shape;3732;p62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33" name="Google Shape;3733;p62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34" name="Google Shape;3734;p62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35" name="Google Shape;3735;p62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36" name="Google Shape;3736;p62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37" name="Google Shape;3737;p62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38" name="Google Shape;3738;p62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39" name="Google Shape;3739;p62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40" name="Google Shape;3740;p62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41" name="Google Shape;3741;p62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42" name="Google Shape;3742;p62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43" name="Google Shape;3743;p62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44" name="Google Shape;3744;p62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745" name="Google Shape;3745;p62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746" name="Google Shape;3746;p62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747" name="Google Shape;3747;p62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grpSp>
            <p:nvGrpSpPr>
              <p:cNvPr id="3748" name="Google Shape;3748;p62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749" name="Google Shape;3749;p62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50" name="Google Shape;3750;p62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51" name="Google Shape;3751;p62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52" name="Google Shape;3752;p62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53" name="Google Shape;3753;p62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54" name="Google Shape;3754;p62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55" name="Google Shape;3755;p62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56" name="Google Shape;3756;p62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57" name="Google Shape;3757;p62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58" name="Google Shape;3758;p62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59" name="Google Shape;3759;p62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60" name="Google Shape;3760;p62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61" name="Google Shape;3761;p62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62" name="Google Shape;3762;p62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63" name="Google Shape;3763;p62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64" name="Google Shape;3764;p62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65" name="Google Shape;3765;p62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66" name="Google Shape;3766;p62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67" name="Google Shape;3767;p62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68" name="Google Shape;3768;p62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69" name="Google Shape;3769;p62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70" name="Google Shape;3770;p62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71" name="Google Shape;3771;p62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772" name="Google Shape;3772;p62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</p:grpSp>
        </p:grpSp>
        <p:sp>
          <p:nvSpPr>
            <p:cNvPr id="3773" name="Google Shape;3773;p62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4" name="Google Shape;3774;p62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5" name="Google Shape;3775;p62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6" name="Google Shape;3776;p62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7" name="Google Shape;3777;p62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8" name="Google Shape;3778;p62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9" name="Google Shape;3779;p62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0" name="Google Shape;3780;p62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1" name="Google Shape;3781;p62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2" name="Google Shape;3782;p62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3" name="Google Shape;3783;p62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4" name="Google Shape;3784;p62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5" name="Google Shape;3785;p62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6" name="Google Shape;3786;p62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7" name="Google Shape;3787;p62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8" name="Google Shape;3788;p62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9" name="Google Shape;3789;p62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0" name="Google Shape;3790;p62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1" name="Google Shape;3791;p62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2" name="Google Shape;3792;p62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3" name="Google Shape;3793;p62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4" name="Google Shape;3794;p62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5" name="Google Shape;3795;p62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6" name="Google Shape;3796;p62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7" name="Google Shape;3797;p62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8" name="Google Shape;3798;p62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9" name="Google Shape;3799;p62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0" name="Google Shape;3800;p62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1" name="Google Shape;3801;p62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2" name="Google Shape;3802;p62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3" name="Google Shape;3803;p62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4" name="Google Shape;3804;p62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5" name="Google Shape;3805;p62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6" name="Google Shape;3806;p62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7" name="Google Shape;3807;p62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8" name="Google Shape;3808;p62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9" name="Google Shape;3809;p62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0" name="Google Shape;3810;p62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1" name="Google Shape;3811;p62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2" name="Google Shape;3812;p62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813" name="Google Shape;3813;p62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814" name="Google Shape;3814;p62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15" name="Google Shape;3815;p62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16" name="Google Shape;3816;p62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817" name="Google Shape;3817;p62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818" name="Google Shape;3818;p62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819" name="Google Shape;3819;p62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820" name="Google Shape;3820;p62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821" name="Google Shape;3821;p62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822" name="Google Shape;3822;p62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23" name="Google Shape;3823;p62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24" name="Google Shape;3824;p62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25" name="Google Shape;3825;p62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26" name="Google Shape;3826;p62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27" name="Google Shape;3827;p62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99"/>
              <a:buFont typeface="Arial"/>
              <a:buNone/>
              <a:defRPr sz="5399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 sz="2699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9" name="Google Shape;3829;p6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830" name="Google Shape;3830;p6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831" name="Google Shape;3831;p6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832" name="Google Shape;3832;p6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33" name="Google Shape;3833;p6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834" name="Google Shape;3834;p6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835" name="Google Shape;3835;p6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836" name="Google Shape;3836;p6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37" name="Google Shape;3837;p6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838" name="Google Shape;3838;p6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839" name="Google Shape;3839;p6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40" name="Google Shape;3840;p6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841" name="Google Shape;3841;p6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842" name="Google Shape;3842;p6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43" name="Google Shape;3843;p6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844" name="Google Shape;3844;p6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845" name="Google Shape;3845;p6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46" name="Google Shape;3846;p6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847" name="Google Shape;3847;p6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848" name="Google Shape;3848;p6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49" name="Google Shape;3849;p6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850" name="Google Shape;3850;p6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51" name="Google Shape;3851;p6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852" name="Google Shape;3852;p6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3" name="Google Shape;3853;p6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4" name="Google Shape;3854;p6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5" name="Google Shape;3855;p6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6" name="Google Shape;3856;p6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7" name="Google Shape;3857;p6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8" name="Google Shape;3858;p6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9" name="Google Shape;3859;p6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0" name="Google Shape;3860;p6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1" name="Google Shape;3861;p6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2" name="Google Shape;3862;p6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3" name="Google Shape;3863;p6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4" name="Google Shape;3864;p6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5" name="Google Shape;3865;p6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6" name="Google Shape;3866;p6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7" name="Google Shape;3867;p6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8" name="Google Shape;3868;p6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9" name="Google Shape;3869;p6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0" name="Google Shape;3870;p6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1" name="Google Shape;3871;p6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2" name="Google Shape;3872;p6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3" name="Google Shape;3873;p6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4" name="Google Shape;3874;p6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5" name="Google Shape;3875;p6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6" name="Google Shape;3876;p6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7" name="Google Shape;3877;p6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8" name="Google Shape;3878;p6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9" name="Google Shape;3879;p6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0" name="Google Shape;3880;p6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1" name="Google Shape;3881;p6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2" name="Google Shape;3882;p6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3" name="Google Shape;3883;p6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4" name="Google Shape;3884;p6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5" name="Google Shape;3885;p6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6" name="Google Shape;3886;p6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7" name="Google Shape;3887;p6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8" name="Google Shape;3888;p6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9" name="Google Shape;3889;p6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0" name="Google Shape;3890;p6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1" name="Google Shape;3891;p6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2" name="Google Shape;3892;p6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3" name="Google Shape;3893;p6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4" name="Google Shape;3894;p6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5" name="Google Shape;3895;p6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6" name="Google Shape;3896;p6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7" name="Google Shape;3897;p6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8" name="Google Shape;3898;p6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9" name="Google Shape;3899;p6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900" name="Google Shape;3900;p6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901" name="Google Shape;3901;p6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2" name="Google Shape;3902;p6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903" name="Google Shape;3903;p6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4" name="Google Shape;3904;p6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5" name="Google Shape;3905;p6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6" name="Google Shape;3906;p6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7" name="Google Shape;3907;p6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8" name="Google Shape;3908;p6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9" name="Google Shape;3909;p6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0" name="Google Shape;3910;p6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1" name="Google Shape;3911;p6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2" name="Google Shape;3912;p6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3" name="Google Shape;3913;p6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914" name="Google Shape;3914;p6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915" name="Google Shape;3915;p6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6" name="Google Shape;3916;p6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917" name="Google Shape;3917;p6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18" name="Google Shape;3918;p6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919" name="Google Shape;3919;p6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920" name="Google Shape;3920;p6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21" name="Google Shape;3921;p6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922" name="Google Shape;3922;p63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923" name="Google Shape;3923;p63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924" name="Google Shape;3924;p63"/>
            <p:cNvGrpSpPr/>
            <p:nvPr/>
          </p:nvGrpSpPr>
          <p:grpSpPr>
            <a:xfrm flipH="1">
              <a:off x="6793276" y="3690844"/>
              <a:ext cx="1447556" cy="1002468"/>
              <a:chOff x="4799733" y="3457797"/>
              <a:chExt cx="2301387" cy="1593766"/>
            </a:xfrm>
          </p:grpSpPr>
          <p:sp>
            <p:nvSpPr>
              <p:cNvPr id="3925" name="Google Shape;3925;p63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26" name="Google Shape;3926;p63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27" name="Google Shape;3927;p63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28" name="Google Shape;3928;p63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29" name="Google Shape;3929;p63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30" name="Google Shape;3930;p63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31" name="Google Shape;3931;p63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32" name="Google Shape;3932;p63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33" name="Google Shape;3933;p63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34" name="Google Shape;3934;p63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35" name="Google Shape;3935;p63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36" name="Google Shape;3936;p63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37" name="Google Shape;3937;p63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38" name="Google Shape;3938;p63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39" name="Google Shape;3939;p63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40" name="Google Shape;3940;p63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41" name="Google Shape;3941;p63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42" name="Google Shape;3942;p63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43" name="Google Shape;3943;p63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44" name="Google Shape;3944;p63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45" name="Google Shape;3945;p63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46" name="Google Shape;3946;p63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47" name="Google Shape;3947;p63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48" name="Google Shape;3948;p63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49" name="Google Shape;3949;p63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50" name="Google Shape;3950;p63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51" name="Google Shape;3951;p63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52" name="Google Shape;3952;p63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53" name="Google Shape;3953;p63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54" name="Google Shape;3954;p63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55" name="Google Shape;3955;p63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56" name="Google Shape;3956;p63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57" name="Google Shape;3957;p63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58" name="Google Shape;3958;p63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59" name="Google Shape;3959;p63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60" name="Google Shape;3960;p63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61" name="Google Shape;3961;p63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62" name="Google Shape;3962;p63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63" name="Google Shape;3963;p63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64" name="Google Shape;3964;p63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65" name="Google Shape;3965;p63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66" name="Google Shape;3966;p63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67" name="Google Shape;3967;p63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68" name="Google Shape;3968;p63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69" name="Google Shape;3969;p63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70" name="Google Shape;3970;p63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71" name="Google Shape;3971;p63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72" name="Google Shape;3972;p63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73" name="Google Shape;3973;p63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74" name="Google Shape;3974;p63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75" name="Google Shape;3975;p63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76" name="Google Shape;3976;p63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77" name="Google Shape;3977;p63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78" name="Google Shape;3978;p63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79" name="Google Shape;3979;p63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80" name="Google Shape;3980;p63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981" name="Google Shape;3981;p63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82" name="Google Shape;3982;p63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83" name="Google Shape;3983;p63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84" name="Google Shape;3984;p63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85" name="Google Shape;3985;p63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86" name="Google Shape;3986;p63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87" name="Google Shape;3987;p63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88" name="Google Shape;3988;p63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89" name="Google Shape;3989;p63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90" name="Google Shape;3990;p63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91" name="Google Shape;3991;p63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92" name="Google Shape;3992;p63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93" name="Google Shape;3993;p63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94" name="Google Shape;3994;p63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95" name="Google Shape;3995;p63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96" name="Google Shape;3996;p63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97" name="Google Shape;3997;p63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98" name="Google Shape;3998;p63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99" name="Google Shape;3999;p63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00" name="Google Shape;4000;p63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01" name="Google Shape;4001;p63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02" name="Google Shape;4002;p63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03" name="Google Shape;4003;p63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04" name="Google Shape;4004;p63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05" name="Google Shape;4005;p63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06" name="Google Shape;4006;p63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07" name="Google Shape;4007;p63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08" name="Google Shape;4008;p63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09" name="Google Shape;4009;p63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0" name="Google Shape;4010;p63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1" name="Google Shape;4011;p63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2" name="Google Shape;4012;p63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3" name="Google Shape;4013;p63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4" name="Google Shape;4014;p63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5" name="Google Shape;4015;p63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6" name="Google Shape;4016;p63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7" name="Google Shape;4017;p63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8" name="Google Shape;4018;p63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9" name="Google Shape;4019;p63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0" name="Google Shape;4020;p63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1" name="Google Shape;4021;p63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2" name="Google Shape;4022;p63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3" name="Google Shape;4023;p63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4" name="Google Shape;4024;p63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5" name="Google Shape;4025;p63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6" name="Google Shape;4026;p63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7" name="Google Shape;4027;p63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8" name="Google Shape;4028;p63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9" name="Google Shape;4029;p63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0" name="Google Shape;4030;p63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1" name="Google Shape;4031;p63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2" name="Google Shape;4032;p63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3" name="Google Shape;4033;p63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4" name="Google Shape;4034;p63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035" name="Google Shape;4035;p63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3052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7" name="Google Shape;4037;p6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038" name="Google Shape;4038;p6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039" name="Google Shape;4039;p6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040" name="Google Shape;4040;p6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041" name="Google Shape;4041;p6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042" name="Google Shape;4042;p6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043" name="Google Shape;4043;p6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044" name="Google Shape;4044;p6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045" name="Google Shape;4045;p6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046" name="Google Shape;4046;p6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047" name="Google Shape;4047;p6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048" name="Google Shape;4048;p6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049" name="Google Shape;4049;p6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050" name="Google Shape;4050;p6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051" name="Google Shape;4051;p6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052" name="Google Shape;4052;p6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053" name="Google Shape;4053;p6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054" name="Google Shape;4054;p6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055" name="Google Shape;4055;p6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056" name="Google Shape;4056;p6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057" name="Google Shape;4057;p6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058" name="Google Shape;4058;p6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59" name="Google Shape;4059;p6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060" name="Google Shape;4060;p6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61" name="Google Shape;4061;p6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62" name="Google Shape;4062;p6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63" name="Google Shape;4063;p6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64" name="Google Shape;4064;p6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65" name="Google Shape;4065;p6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66" name="Google Shape;4066;p6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67" name="Google Shape;4067;p6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68" name="Google Shape;4068;p6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69" name="Google Shape;4069;p6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70" name="Google Shape;4070;p6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71" name="Google Shape;4071;p6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72" name="Google Shape;4072;p6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73" name="Google Shape;4073;p6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74" name="Google Shape;4074;p6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75" name="Google Shape;4075;p6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76" name="Google Shape;4076;p6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77" name="Google Shape;4077;p6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78" name="Google Shape;4078;p6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79" name="Google Shape;4079;p6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80" name="Google Shape;4080;p6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81" name="Google Shape;4081;p6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82" name="Google Shape;4082;p6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83" name="Google Shape;4083;p6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84" name="Google Shape;4084;p6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85" name="Google Shape;4085;p6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86" name="Google Shape;4086;p6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87" name="Google Shape;4087;p6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88" name="Google Shape;4088;p6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89" name="Google Shape;4089;p6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90" name="Google Shape;4090;p6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91" name="Google Shape;4091;p6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92" name="Google Shape;4092;p6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93" name="Google Shape;4093;p6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94" name="Google Shape;4094;p6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95" name="Google Shape;4095;p6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96" name="Google Shape;4096;p6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97" name="Google Shape;4097;p6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98" name="Google Shape;4098;p6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99" name="Google Shape;4099;p6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00" name="Google Shape;4100;p6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01" name="Google Shape;4101;p6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02" name="Google Shape;4102;p6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03" name="Google Shape;4103;p6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04" name="Google Shape;4104;p6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05" name="Google Shape;4105;p6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FD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06" name="Google Shape;4106;p6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BD6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07" name="Google Shape;4107;p6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108" name="Google Shape;4108;p64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109" name="Google Shape;4109;p6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0" name="Google Shape;4110;p6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1" name="Google Shape;4111;p6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2" name="Google Shape;4112;p6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3" name="Google Shape;4113;p6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4" name="Google Shape;4114;p6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5" name="Google Shape;4115;p6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6" name="Google Shape;4116;p6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7" name="Google Shape;4117;p6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8" name="Google Shape;4118;p6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9" name="Google Shape;4119;p6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20" name="Google Shape;4120;p6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21" name="Google Shape;4121;p6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22" name="Google Shape;4122;p6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23" name="Google Shape;4123;p6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24" name="Google Shape;4124;p6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25" name="Google Shape;4125;p6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26" name="Google Shape;4126;p6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27" name="Google Shape;4127;p6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28" name="Google Shape;4128;p6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29" name="Google Shape;4129;p6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30" name="Google Shape;4130;p6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31" name="Google Shape;4131;p6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32" name="Google Shape;4132;p6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33" name="Google Shape;4133;p6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34" name="Google Shape;4134;p6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35" name="Google Shape;4135;p6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36" name="Google Shape;4136;p6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37" name="Google Shape;4137;p6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38" name="Google Shape;4138;p6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39" name="Google Shape;4139;p6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0" name="Google Shape;4140;p6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1" name="Google Shape;4141;p6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2" name="Google Shape;4142;p6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3" name="Google Shape;4143;p6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4" name="Google Shape;4144;p6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5" name="Google Shape;4145;p6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6" name="Google Shape;4146;p6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7" name="Google Shape;4147;p6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8" name="Google Shape;4148;p6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9" name="Google Shape;4149;p6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150" name="Google Shape;4150;p6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151" name="Google Shape;4151;p6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52" name="Google Shape;4152;p6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153" name="Google Shape;4153;p6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154" name="Google Shape;4154;p6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55" name="Google Shape;4155;p6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56" name="Google Shape;4156;p6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57" name="Google Shape;4157;p6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58" name="Google Shape;4158;p6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59" name="Google Shape;4159;p6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60" name="Google Shape;4160;p6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61" name="Google Shape;4161;p6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62" name="Google Shape;4162;p6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63" name="Google Shape;4163;p6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164" name="Google Shape;4164;p6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165" name="Google Shape;4165;p6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66" name="Google Shape;4166;p6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167" name="Google Shape;4167;p6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68" name="Google Shape;4168;p6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169" name="Google Shape;4169;p6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70" name="Google Shape;4170;p6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71" name="Google Shape;4171;p6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172" name="Google Shape;4172;p64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4" name="Google Shape;4174;p6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75" name="Google Shape;4175;p6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176" name="Google Shape;4176;p6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77" name="Google Shape;4177;p6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178" name="Google Shape;4178;p6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179" name="Google Shape;4179;p6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180" name="Google Shape;4180;p6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81" name="Google Shape;4181;p6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182" name="Google Shape;4182;p6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183" name="Google Shape;4183;p6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84" name="Google Shape;4184;p6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185" name="Google Shape;4185;p6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186" name="Google Shape;4186;p6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87" name="Google Shape;4187;p6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188" name="Google Shape;4188;p6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189" name="Google Shape;4189;p6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90" name="Google Shape;4190;p6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191" name="Google Shape;4191;p6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192" name="Google Shape;4192;p6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93" name="Google Shape;4193;p6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194" name="Google Shape;4194;p6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195" name="Google Shape;4195;p6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96" name="Google Shape;4196;p6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197" name="Google Shape;4197;p6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98" name="Google Shape;4198;p6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99" name="Google Shape;4199;p6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00" name="Google Shape;4200;p6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01" name="Google Shape;4201;p6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02" name="Google Shape;4202;p6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03" name="Google Shape;4203;p6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04" name="Google Shape;4204;p6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05" name="Google Shape;4205;p6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06" name="Google Shape;4206;p6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07" name="Google Shape;4207;p6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08" name="Google Shape;4208;p6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09" name="Google Shape;4209;p6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10" name="Google Shape;4210;p6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11" name="Google Shape;4211;p6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12" name="Google Shape;4212;p6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13" name="Google Shape;4213;p6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14" name="Google Shape;4214;p6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15" name="Google Shape;4215;p6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16" name="Google Shape;4216;p6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17" name="Google Shape;4217;p6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18" name="Google Shape;4218;p6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19" name="Google Shape;4219;p6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20" name="Google Shape;4220;p6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21" name="Google Shape;4221;p6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22" name="Google Shape;4222;p6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23" name="Google Shape;4223;p6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24" name="Google Shape;4224;p6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25" name="Google Shape;4225;p6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26" name="Google Shape;4226;p6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27" name="Google Shape;4227;p6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28" name="Google Shape;4228;p6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29" name="Google Shape;4229;p6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30" name="Google Shape;4230;p6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31" name="Google Shape;4231;p6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32" name="Google Shape;4232;p6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33" name="Google Shape;4233;p6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34" name="Google Shape;4234;p6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35" name="Google Shape;4235;p6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36" name="Google Shape;4236;p6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37" name="Google Shape;4237;p6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38" name="Google Shape;4238;p6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39" name="Google Shape;4239;p6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40" name="Google Shape;4240;p6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41" name="Google Shape;4241;p6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42" name="Google Shape;4242;p6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A7D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43" name="Google Shape;4243;p6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44" name="Google Shape;4244;p6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245" name="Google Shape;4245;p6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246" name="Google Shape;4246;p6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47" name="Google Shape;4247;p6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48" name="Google Shape;4248;p6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49" name="Google Shape;4249;p6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50" name="Google Shape;4250;p6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51" name="Google Shape;4251;p6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52" name="Google Shape;4252;p6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53" name="Google Shape;4253;p6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54" name="Google Shape;4254;p6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55" name="Google Shape;4255;p6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56" name="Google Shape;4256;p6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57" name="Google Shape;4257;p6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58" name="Google Shape;4258;p6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59" name="Google Shape;4259;p6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60" name="Google Shape;4260;p6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61" name="Google Shape;4261;p6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62" name="Google Shape;4262;p6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63" name="Google Shape;4263;p6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64" name="Google Shape;4264;p6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65" name="Google Shape;4265;p6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66" name="Google Shape;4266;p6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67" name="Google Shape;4267;p6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68" name="Google Shape;4268;p6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69" name="Google Shape;4269;p6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0" name="Google Shape;4270;p6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1" name="Google Shape;4271;p6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2" name="Google Shape;4272;p6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3" name="Google Shape;4273;p6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4" name="Google Shape;4274;p6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5" name="Google Shape;4275;p6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6" name="Google Shape;4276;p6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7" name="Google Shape;4277;p6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8" name="Google Shape;4278;p6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9" name="Google Shape;4279;p6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80" name="Google Shape;4280;p6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81" name="Google Shape;4281;p6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82" name="Google Shape;4282;p6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83" name="Google Shape;4283;p6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84" name="Google Shape;4284;p6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85" name="Google Shape;4285;p6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86" name="Google Shape;4286;p6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87" name="Google Shape;4287;p6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88" name="Google Shape;4288;p6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89" name="Google Shape;4289;p6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90" name="Google Shape;4290;p6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91" name="Google Shape;4291;p6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92" name="Google Shape;4292;p6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93" name="Google Shape;4293;p6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94" name="Google Shape;4294;p6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95" name="Google Shape;4295;p6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96" name="Google Shape;4296;p6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97" name="Google Shape;4297;p6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98" name="Google Shape;4298;p6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99" name="Google Shape;4299;p6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00" name="Google Shape;4300;p6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01" name="Google Shape;4301;p6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02" name="Google Shape;4302;p6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03" name="Google Shape;4303;p6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04" name="Google Shape;4304;p6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05" name="Google Shape;4305;p6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06" name="Google Shape;4306;p6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07" name="Google Shape;4307;p6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08" name="Google Shape;4308;p6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309" name="Google Shape;4309;p6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310" name="Google Shape;4310;p6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11" name="Google Shape;4311;p6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312" name="Google Shape;4312;p6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313" name="Google Shape;4313;p6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14" name="Google Shape;4314;p6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15" name="Google Shape;4315;p6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16" name="Google Shape;4316;p6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17" name="Google Shape;4317;p6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18" name="Google Shape;4318;p6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19" name="Google Shape;4319;p6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20" name="Google Shape;4320;p6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21" name="Google Shape;4321;p6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22" name="Google Shape;4322;p6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323" name="Google Shape;4323;p6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324" name="Google Shape;4324;p6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25" name="Google Shape;4325;p6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326" name="Google Shape;4326;p6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27" name="Google Shape;4327;p6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328" name="Google Shape;4328;p6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329" name="Google Shape;4329;p6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30" name="Google Shape;4330;p6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331" name="Google Shape;4331;p65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LUYỆN TẬP</a:t>
            </a:r>
            <a:endParaRPr sz="115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C00000"/>
        </a:solidFill>
        <a:effectLst/>
      </p:bgPr>
    </p:bg>
    <p:spTree>
      <p:nvGrpSpPr>
        <p:cNvPr id="1" name="Shape 4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3" name="Google Shape;4333;p6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334" name="Google Shape;4334;p6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335" name="Google Shape;4335;p6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336" name="Google Shape;4336;p6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337" name="Google Shape;4337;p6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338" name="Google Shape;4338;p6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339" name="Google Shape;4339;p6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340" name="Google Shape;4340;p6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341" name="Google Shape;4341;p6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342" name="Google Shape;4342;p6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343" name="Google Shape;4343;p6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344" name="Google Shape;4344;p6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345" name="Google Shape;4345;p6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346" name="Google Shape;4346;p6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347" name="Google Shape;4347;p6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348" name="Google Shape;4348;p6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349" name="Google Shape;4349;p6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350" name="Google Shape;4350;p6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351" name="Google Shape;4351;p6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352" name="Google Shape;4352;p6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353" name="Google Shape;4353;p6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354" name="Google Shape;4354;p6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55" name="Google Shape;4355;p6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356" name="Google Shape;4356;p6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57" name="Google Shape;4357;p6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58" name="Google Shape;4358;p6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59" name="Google Shape;4359;p6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60" name="Google Shape;4360;p6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61" name="Google Shape;4361;p6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62" name="Google Shape;4362;p6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63" name="Google Shape;4363;p6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64" name="Google Shape;4364;p6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65" name="Google Shape;4365;p6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66" name="Google Shape;4366;p6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67" name="Google Shape;4367;p6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68" name="Google Shape;4368;p6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69" name="Google Shape;4369;p6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70" name="Google Shape;4370;p6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71" name="Google Shape;4371;p6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72" name="Google Shape;4372;p6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73" name="Google Shape;4373;p6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74" name="Google Shape;4374;p6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75" name="Google Shape;4375;p6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76" name="Google Shape;4376;p6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77" name="Google Shape;4377;p6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78" name="Google Shape;4378;p6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79" name="Google Shape;4379;p6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80" name="Google Shape;4380;p6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81" name="Google Shape;4381;p6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82" name="Google Shape;4382;p6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83" name="Google Shape;4383;p6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84" name="Google Shape;4384;p6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85" name="Google Shape;4385;p6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86" name="Google Shape;4386;p6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87" name="Google Shape;4387;p6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88" name="Google Shape;4388;p6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89" name="Google Shape;4389;p6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90" name="Google Shape;4390;p6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91" name="Google Shape;4391;p6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92" name="Google Shape;4392;p6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93" name="Google Shape;4393;p6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94" name="Google Shape;4394;p6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95" name="Google Shape;4395;p6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96" name="Google Shape;4396;p6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97" name="Google Shape;4397;p6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98" name="Google Shape;4398;p6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99" name="Google Shape;4399;p6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00" name="Google Shape;4400;p6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2" name="Google Shape;4402;p6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403" name="Google Shape;4403;p6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404" name="Google Shape;4404;p6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5" name="Google Shape;4405;p6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6" name="Google Shape;4406;p6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7" name="Google Shape;4407;p6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8" name="Google Shape;4408;p6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9" name="Google Shape;4409;p6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0" name="Google Shape;4410;p6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1" name="Google Shape;4411;p6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2" name="Google Shape;4412;p6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3" name="Google Shape;4413;p6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4" name="Google Shape;4414;p6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5" name="Google Shape;4415;p6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6" name="Google Shape;4416;p6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7" name="Google Shape;4417;p6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8" name="Google Shape;4418;p6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9" name="Google Shape;4419;p6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0" name="Google Shape;4420;p6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1" name="Google Shape;4421;p6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2" name="Google Shape;4422;p6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3" name="Google Shape;4423;p6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4" name="Google Shape;4424;p6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5" name="Google Shape;4425;p6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6" name="Google Shape;4426;p6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427" name="Google Shape;4427;p6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28" name="Google Shape;4428;p6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29" name="Google Shape;4429;p6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30" name="Google Shape;4430;p6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31" name="Google Shape;4431;p6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32" name="Google Shape;4432;p6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33" name="Google Shape;4433;p6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34" name="Google Shape;4434;p6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35" name="Google Shape;4435;p6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36" name="Google Shape;4436;p6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37" name="Google Shape;4437;p6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38" name="Google Shape;4438;p6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39" name="Google Shape;4439;p6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40" name="Google Shape;4440;p6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441" name="Google Shape;4441;p6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215"/>
            </a:srgbClr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9"/>
              <a:buFont typeface="Twentieth Century"/>
              <a:buNone/>
            </a:pPr>
            <a:endParaRPr sz="2479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442" name="Google Shape;4442;p67"/>
          <p:cNvGrpSpPr/>
          <p:nvPr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4443" name="Google Shape;4443;p6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79"/>
                <a:buFont typeface="Twentieth Century"/>
                <a:buNone/>
              </a:pPr>
              <a:endParaRPr sz="247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44" name="Google Shape;4444;p6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79"/>
                <a:buFont typeface="Twentieth Century"/>
                <a:buNone/>
              </a:pPr>
              <a:endParaRPr sz="247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2" name="Google Shape;4452;p69"/>
          <p:cNvSpPr txBox="1"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9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3" name="Google Shape;4453;p69"/>
          <p:cNvSpPr txBox="1"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54" name="Google Shape;4454;p69"/>
          <p:cNvSpPr txBox="1">
            <a:spLocks noGrp="1"/>
          </p:cNvSpPr>
          <p:nvPr>
            <p:ph type="dt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5" name="Google Shape;4455;p69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6" name="Google Shape;4456;p69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8" name="Google Shape;4458;p70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9" name="Google Shape;4459;p70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0" name="Google Shape;4460;p70"/>
          <p:cNvSpPr txBox="1">
            <a:spLocks noGrp="1"/>
          </p:cNvSpPr>
          <p:nvPr>
            <p:ph type="dt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1" name="Google Shape;4461;p70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2" name="Google Shape;4462;p70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" name="Google Shape;4464;p71"/>
          <p:cNvSpPr txBox="1"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9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5" name="Google Shape;4465;p71"/>
          <p:cNvSpPr txBox="1"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66" name="Google Shape;4466;p71"/>
          <p:cNvSpPr txBox="1">
            <a:spLocks noGrp="1"/>
          </p:cNvSpPr>
          <p:nvPr>
            <p:ph type="dt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7" name="Google Shape;4467;p71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8" name="Google Shape;4468;p71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p72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1" name="Google Shape;4471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2" name="Google Shape;4472;p7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3" name="Google Shape;4473;p72"/>
          <p:cNvSpPr txBox="1">
            <a:spLocks noGrp="1"/>
          </p:cNvSpPr>
          <p:nvPr>
            <p:ph type="dt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4" name="Google Shape;4474;p72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5" name="Google Shape;4475;p72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7" name="Google Shape;4477;p73"/>
          <p:cNvSpPr txBox="1"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8" name="Google Shape;4478;p73"/>
          <p:cNvSpPr txBox="1"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79" name="Google Shape;4479;p73"/>
          <p:cNvSpPr txBox="1">
            <a:spLocks noGrp="1"/>
          </p:cNvSpPr>
          <p:nvPr>
            <p:ph type="body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80" name="Google Shape;4480;p73"/>
          <p:cNvSpPr txBox="1">
            <a:spLocks noGrp="1"/>
          </p:cNvSpPr>
          <p:nvPr>
            <p:ph type="body" idx="3"/>
          </p:nvPr>
        </p:nvSpPr>
        <p:spPr>
          <a:xfrm>
            <a:off x="6172202" y="168116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81" name="Google Shape;4481;p73"/>
          <p:cNvSpPr txBox="1">
            <a:spLocks noGrp="1"/>
          </p:cNvSpPr>
          <p:nvPr>
            <p:ph type="body" idx="4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82" name="Google Shape;4482;p73"/>
          <p:cNvSpPr txBox="1">
            <a:spLocks noGrp="1"/>
          </p:cNvSpPr>
          <p:nvPr>
            <p:ph type="dt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3" name="Google Shape;4483;p73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4" name="Google Shape;4484;p73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836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Char char="•"/>
              <a:defRPr sz="3799"/>
            </a:lvl1pPr>
            <a:lvl2pPr marL="914400" lvl="1" indent="-431736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–"/>
              <a:defRPr sz="3199"/>
            </a:lvl2pPr>
            <a:lvl3pPr marL="1371600" lvl="2" indent="-399986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836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Char char="•"/>
              <a:defRPr sz="3799"/>
            </a:lvl1pPr>
            <a:lvl2pPr marL="914400" lvl="1" indent="-431736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–"/>
              <a:defRPr sz="3199"/>
            </a:lvl2pPr>
            <a:lvl3pPr marL="1371600" lvl="2" indent="-399986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6" name="Google Shape;4486;p74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7" name="Google Shape;4487;p74"/>
          <p:cNvSpPr txBox="1">
            <a:spLocks noGrp="1"/>
          </p:cNvSpPr>
          <p:nvPr>
            <p:ph type="dt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8" name="Google Shape;4488;p74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9" name="Google Shape;4489;p74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1" name="Google Shape;4491;p75"/>
          <p:cNvSpPr txBox="1">
            <a:spLocks noGrp="1"/>
          </p:cNvSpPr>
          <p:nvPr>
            <p:ph type="dt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2" name="Google Shape;4492;p75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3" name="Google Shape;4493;p75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4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" name="Google Shape;4495;p76"/>
          <p:cNvSpPr txBox="1"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6" name="Google Shape;4496;p76"/>
          <p:cNvSpPr txBox="1">
            <a:spLocks noGrp="1"/>
          </p:cNvSpPr>
          <p:nvPr>
            <p:ph type="body"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marL="914400" lvl="1" indent="-4063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799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97" name="Google Shape;4497;p76"/>
          <p:cNvSpPr txBox="1">
            <a:spLocks noGrp="1"/>
          </p:cNvSpPr>
          <p:nvPr>
            <p:ph type="body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98" name="Google Shape;4498;p76"/>
          <p:cNvSpPr txBox="1">
            <a:spLocks noGrp="1"/>
          </p:cNvSpPr>
          <p:nvPr>
            <p:ph type="dt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9" name="Google Shape;4499;p76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0" name="Google Shape;4500;p76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4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2" name="Google Shape;4502;p77"/>
          <p:cNvSpPr txBox="1"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3" name="Google Shape;4503;p77"/>
          <p:cNvSpPr>
            <a:spLocks noGrp="1"/>
          </p:cNvSpPr>
          <p:nvPr>
            <p:ph type="pic" idx="2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504" name="Google Shape;4504;p77"/>
          <p:cNvSpPr txBox="1">
            <a:spLocks noGrp="1"/>
          </p:cNvSpPr>
          <p:nvPr>
            <p:ph type="body" idx="1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05" name="Google Shape;4505;p77"/>
          <p:cNvSpPr txBox="1">
            <a:spLocks noGrp="1"/>
          </p:cNvSpPr>
          <p:nvPr>
            <p:ph type="dt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77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7" name="Google Shape;4507;p77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" name="Google Shape;4509;p78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78"/>
          <p:cNvSpPr txBox="1">
            <a:spLocks noGrp="1"/>
          </p:cNvSpPr>
          <p:nvPr>
            <p:ph type="body" idx="1"/>
          </p:nvPr>
        </p:nvSpPr>
        <p:spPr>
          <a:xfrm rot="5400000">
            <a:off x="3920333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1" name="Google Shape;4511;p78"/>
          <p:cNvSpPr txBox="1">
            <a:spLocks noGrp="1"/>
          </p:cNvSpPr>
          <p:nvPr>
            <p:ph type="dt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78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3" name="Google Shape;4513;p78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4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" name="Google Shape;4515;p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79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7" name="Google Shape;4517;p79"/>
          <p:cNvSpPr txBox="1">
            <a:spLocks noGrp="1"/>
          </p:cNvSpPr>
          <p:nvPr>
            <p:ph type="dt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8" name="Google Shape;4518;p79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9" name="Google Shape;4519;p79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9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None/>
              <a:defRPr sz="2699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36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marL="914400" lvl="1" indent="-399986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–"/>
              <a:defRPr sz="2699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None/>
              <a:defRPr sz="2699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36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marL="914400" lvl="1" indent="-399986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–"/>
              <a:defRPr sz="2699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4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9"/>
              <a:buFont typeface="Arial"/>
              <a:buNone/>
              <a:defRPr sz="58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586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Font typeface="Arial"/>
              <a:buChar char="•"/>
              <a:defRPr sz="4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9836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–"/>
              <a:defRPr sz="3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998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–"/>
              <a:defRPr sz="26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998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»"/>
              <a:defRPr sz="26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998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998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998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998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6" name="Google Shape;186;p15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15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p68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Arial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47" name="Google Shape;4447;p68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48" name="Google Shape;4448;p68"/>
          <p:cNvSpPr txBox="1">
            <a:spLocks noGrp="1"/>
          </p:cNvSpPr>
          <p:nvPr>
            <p:ph type="dt" idx="10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49" name="Google Shape;4449;p68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50" name="Google Shape;4450;p68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p1"/>
          <p:cNvSpPr txBox="1"/>
          <p:nvPr/>
        </p:nvSpPr>
        <p:spPr>
          <a:xfrm>
            <a:off x="1537495" y="1725381"/>
            <a:ext cx="928254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rgbClr val="00B050"/>
                </a:solidFill>
                <a:latin typeface="Cookie"/>
                <a:ea typeface="Cookie"/>
                <a:cs typeface="Cookie"/>
                <a:sym typeface="Cookie"/>
              </a:rPr>
              <a:t>KHỞI ĐỘNG</a:t>
            </a:r>
            <a:endParaRPr sz="9600" b="1" i="0" u="none" strike="noStrike" cap="none">
              <a:solidFill>
                <a:srgbClr val="00B05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pic>
        <p:nvPicPr>
          <p:cNvPr id="4526" name="Google Shape;45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5489"/>
            <a:ext cx="12192000" cy="2172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2" name="Google Shape;46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357" y="68263"/>
            <a:ext cx="11949285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" name="Google Shape;4567;p5"/>
          <p:cNvSpPr/>
          <p:nvPr/>
        </p:nvSpPr>
        <p:spPr>
          <a:xfrm>
            <a:off x="3966777" y="860405"/>
            <a:ext cx="4104209" cy="67437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YÊU CẦU CẦN ĐẠT</a:t>
            </a:r>
            <a:endParaRPr/>
          </a:p>
        </p:txBody>
      </p:sp>
      <p:grpSp>
        <p:nvGrpSpPr>
          <p:cNvPr id="4568" name="Google Shape;4568;p5"/>
          <p:cNvGrpSpPr/>
          <p:nvPr/>
        </p:nvGrpSpPr>
        <p:grpSpPr>
          <a:xfrm>
            <a:off x="1760346" y="2068453"/>
            <a:ext cx="8859913" cy="1282373"/>
            <a:chOff x="0" y="0"/>
            <a:chExt cx="8859913" cy="1282373"/>
          </a:xfrm>
        </p:grpSpPr>
        <p:sp>
          <p:nvSpPr>
            <p:cNvPr id="4569" name="Google Shape;4569;p5"/>
            <p:cNvSpPr/>
            <p:nvPr/>
          </p:nvSpPr>
          <p:spPr>
            <a:xfrm rot="5400000">
              <a:off x="-192168" y="193421"/>
              <a:ext cx="1281121" cy="896784"/>
            </a:xfrm>
            <a:prstGeom prst="chevron">
              <a:avLst>
                <a:gd name="adj" fmla="val 50000"/>
              </a:avLst>
            </a:prstGeom>
            <a:solidFill>
              <a:srgbClr val="19ACE4"/>
            </a:solidFill>
            <a:ln w="12700" cap="flat" cmpd="sng">
              <a:solidFill>
                <a:srgbClr val="19ACE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5"/>
            <p:cNvSpPr txBox="1"/>
            <p:nvPr/>
          </p:nvSpPr>
          <p:spPr>
            <a:xfrm>
              <a:off x="1" y="449644"/>
              <a:ext cx="896784" cy="384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4571" name="Google Shape;4571;p5"/>
            <p:cNvSpPr/>
            <p:nvPr/>
          </p:nvSpPr>
          <p:spPr>
            <a:xfrm rot="5400000">
              <a:off x="4461766" y="-3564981"/>
              <a:ext cx="833166" cy="796312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9ACE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5"/>
            <p:cNvSpPr txBox="1"/>
            <p:nvPr/>
          </p:nvSpPr>
          <p:spPr>
            <a:xfrm>
              <a:off x="896785" y="40672"/>
              <a:ext cx="7922457" cy="751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Nắm được các bước giải bài toán bằng hai bước tính.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3" name="Google Shape;4573;p5"/>
          <p:cNvGrpSpPr/>
          <p:nvPr/>
        </p:nvGrpSpPr>
        <p:grpSpPr>
          <a:xfrm>
            <a:off x="1760347" y="3748292"/>
            <a:ext cx="8859913" cy="1234844"/>
            <a:chOff x="1" y="1"/>
            <a:chExt cx="8859913" cy="1234844"/>
          </a:xfrm>
        </p:grpSpPr>
        <p:sp>
          <p:nvSpPr>
            <p:cNvPr id="4574" name="Google Shape;4574;p5"/>
            <p:cNvSpPr/>
            <p:nvPr/>
          </p:nvSpPr>
          <p:spPr>
            <a:xfrm rot="5400000">
              <a:off x="-185045" y="186252"/>
              <a:ext cx="1233639" cy="863547"/>
            </a:xfrm>
            <a:prstGeom prst="chevron">
              <a:avLst>
                <a:gd name="adj" fmla="val 50000"/>
              </a:avLst>
            </a:prstGeom>
            <a:solidFill>
              <a:srgbClr val="92D050"/>
            </a:solidFill>
            <a:ln w="12700" cap="flat" cmpd="sng">
              <a:solidFill>
                <a:srgbClr val="19ACE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5"/>
            <p:cNvSpPr txBox="1"/>
            <p:nvPr/>
          </p:nvSpPr>
          <p:spPr>
            <a:xfrm>
              <a:off x="2" y="432980"/>
              <a:ext cx="863547" cy="370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4576" name="Google Shape;4576;p5"/>
            <p:cNvSpPr/>
            <p:nvPr/>
          </p:nvSpPr>
          <p:spPr>
            <a:xfrm rot="5400000">
              <a:off x="4460587" y="-3597039"/>
              <a:ext cx="802287" cy="799636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9ACE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5"/>
            <p:cNvSpPr txBox="1"/>
            <p:nvPr/>
          </p:nvSpPr>
          <p:spPr>
            <a:xfrm>
              <a:off x="863548" y="39164"/>
              <a:ext cx="7957202" cy="723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Biết trình bày bài giải các bài toán giải </a:t>
              </a: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bằng hai bước tính</a:t>
              </a: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1" name="Google Shape;453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029"/>
            <a:ext cx="12192000" cy="6904265"/>
          </a:xfrm>
          <a:prstGeom prst="rect">
            <a:avLst/>
          </a:prstGeom>
          <a:noFill/>
          <a:ln>
            <a:noFill/>
          </a:ln>
        </p:spPr>
      </p:pic>
      <p:sp>
        <p:nvSpPr>
          <p:cNvPr id="4532" name="Google Shape;4532;p2"/>
          <p:cNvSpPr txBox="1"/>
          <p:nvPr/>
        </p:nvSpPr>
        <p:spPr>
          <a:xfrm>
            <a:off x="1828800" y="1507331"/>
            <a:ext cx="9344025" cy="192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</a:t>
            </a:r>
            <a:r>
              <a:rPr lang="en-US" sz="54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 các bước giải bài toán giải bằng 2 bước tính?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8" name="Google Shape;45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4139" y="-183447"/>
            <a:ext cx="12714515" cy="7110594"/>
          </a:xfrm>
          <a:prstGeom prst="rect">
            <a:avLst/>
          </a:prstGeom>
          <a:noFill/>
          <a:ln>
            <a:noFill/>
          </a:ln>
        </p:spPr>
      </p:pic>
      <p:sp>
        <p:nvSpPr>
          <p:cNvPr id="4539" name="Google Shape;4539;p3"/>
          <p:cNvSpPr txBox="1"/>
          <p:nvPr/>
        </p:nvSpPr>
        <p:spPr>
          <a:xfrm>
            <a:off x="1285875" y="599490"/>
            <a:ext cx="10301288" cy="146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E822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Các bước giải và trình bày bài giải bài toán giải bằng hai bước tính</a:t>
            </a:r>
            <a:r>
              <a:rPr lang="en-US" sz="1800" b="1" i="0" u="none" strike="noStrike" cap="none">
                <a:solidFill>
                  <a:srgbClr val="E8222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b="1" i="0" u="none" strike="noStrike" cap="none">
              <a:solidFill>
                <a:srgbClr val="E822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40" name="Google Shape;4540;p3" descr="Mẫu dấu tích vàng | Công cụ đồ họa PSD Tải xuống miễn phí - Pikbe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067" y="1986760"/>
            <a:ext cx="815579" cy="894648"/>
          </a:xfrm>
          <a:prstGeom prst="rect">
            <a:avLst/>
          </a:prstGeom>
          <a:noFill/>
          <a:ln>
            <a:noFill/>
          </a:ln>
        </p:spPr>
      </p:pic>
      <p:sp>
        <p:nvSpPr>
          <p:cNvPr id="4541" name="Google Shape;4541;p3"/>
          <p:cNvSpPr txBox="1"/>
          <p:nvPr/>
        </p:nvSpPr>
        <p:spPr>
          <a:xfrm>
            <a:off x="3094435" y="2062348"/>
            <a:ext cx="7271146" cy="74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Tìm hiểu, phân tích, tóm tắt đề</a:t>
            </a:r>
            <a:endParaRPr sz="4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42" name="Google Shape;4542;p3" descr="Mẫu dấu tích vàng | Công cụ đồ họa PSD Tải xuống miễn phí - Pikbe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069" y="3027837"/>
            <a:ext cx="815579" cy="89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3" name="Google Shape;4543;p3" descr="Mẫu dấu tích vàng | Công cụ đồ họa PSD Tải xuống miễn phí - Pikbe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068" y="4268679"/>
            <a:ext cx="815579" cy="894648"/>
          </a:xfrm>
          <a:prstGeom prst="rect">
            <a:avLst/>
          </a:prstGeom>
          <a:noFill/>
          <a:ln>
            <a:noFill/>
          </a:ln>
        </p:spPr>
      </p:pic>
      <p:sp>
        <p:nvSpPr>
          <p:cNvPr id="4544" name="Google Shape;4544;p3"/>
          <p:cNvSpPr txBox="1"/>
          <p:nvPr/>
        </p:nvSpPr>
        <p:spPr>
          <a:xfrm>
            <a:off x="3173523" y="3213394"/>
            <a:ext cx="7556389" cy="74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cách giải phù hợp</a:t>
            </a:r>
            <a:endParaRPr sz="4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5" name="Google Shape;4545;p3"/>
          <p:cNvSpPr txBox="1"/>
          <p:nvPr/>
        </p:nvSpPr>
        <p:spPr>
          <a:xfrm>
            <a:off x="3173523" y="4292415"/>
            <a:ext cx="4915498" cy="74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 bày bài giải</a:t>
            </a:r>
            <a:endParaRPr sz="4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0" name="Google Shape;4550;p4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51" name="Google Shape;4551;p4"/>
          <p:cNvGrpSpPr/>
          <p:nvPr/>
        </p:nvGrpSpPr>
        <p:grpSpPr>
          <a:xfrm rot="-211779">
            <a:off x="1360833" y="426740"/>
            <a:ext cx="2784153" cy="1771735"/>
            <a:chOff x="1143000" y="742950"/>
            <a:chExt cx="3962400" cy="2521527"/>
          </a:xfrm>
        </p:grpSpPr>
        <p:sp>
          <p:nvSpPr>
            <p:cNvPr id="4552" name="Google Shape;4552;p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C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3" name="Google Shape;4553;p4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C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4" name="Google Shape;4554;p4"/>
          <p:cNvSpPr/>
          <p:nvPr/>
        </p:nvSpPr>
        <p:spPr>
          <a:xfrm rot="-655092">
            <a:off x="1751388" y="1242878"/>
            <a:ext cx="2301631" cy="6814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rial Rounded"/>
              </a:rPr>
              <a:t>Chủ đề 4</a:t>
            </a:r>
          </a:p>
        </p:txBody>
      </p:sp>
      <p:sp>
        <p:nvSpPr>
          <p:cNvPr id="4555" name="Google Shape;4555;p4"/>
          <p:cNvSpPr txBox="1"/>
          <p:nvPr/>
        </p:nvSpPr>
        <p:spPr>
          <a:xfrm>
            <a:off x="4297049" y="342716"/>
            <a:ext cx="79610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PHÉP NHÂN, PHÉP CHIA TRONG PHẠM VI 100</a:t>
            </a:r>
            <a:endParaRPr sz="4800" b="1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56" name="Google Shape;4556;p4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4557" name="Google Shape;4557;p4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8" name="Google Shape;4558;p4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9" name="Google Shape;4559;p4"/>
          <p:cNvSpPr txBox="1"/>
          <p:nvPr/>
        </p:nvSpPr>
        <p:spPr>
          <a:xfrm>
            <a:off x="4635472" y="2640392"/>
            <a:ext cx="2863679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28</a:t>
            </a: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0" name="Google Shape;4560;p4"/>
          <p:cNvSpPr txBox="1"/>
          <p:nvPr/>
        </p:nvSpPr>
        <p:spPr>
          <a:xfrm>
            <a:off x="685800" y="3126227"/>
            <a:ext cx="10546080" cy="182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/>
              <a:buNone/>
            </a:pPr>
            <a:r>
              <a:rPr lang="en-US" sz="5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toán giải bằng hai bước tính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/>
              <a:buNone/>
            </a:pPr>
            <a:r>
              <a:rPr lang="en-US" sz="5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Tiết 2)</a:t>
            </a:r>
            <a:endParaRPr sz="5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61" name="Google Shape;456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2" name="Google Shape;4562;p4" descr="Bộ SGK Lớp 6 - Kết nối tri thức với cuộc sống - Công ty Cổ phần Đầu tư và  Phát triển Giáo dục Phương Nam"/>
          <p:cNvPicPr preferRelativeResize="0"/>
          <p:nvPr/>
        </p:nvPicPr>
        <p:blipFill rotWithShape="1">
          <a:blip r:embed="rId4">
            <a:alphaModFix/>
          </a:blip>
          <a:srcRect t="8333"/>
          <a:stretch/>
        </p:blipFill>
        <p:spPr>
          <a:xfrm>
            <a:off x="-4886" y="71637"/>
            <a:ext cx="1347870" cy="124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2" name="Google Shape;45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1" y="2414851"/>
            <a:ext cx="10498833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3" name="Google Shape;4583;p6"/>
          <p:cNvSpPr txBox="1"/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6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/>
          </a:p>
        </p:txBody>
      </p:sp>
      <p:sp>
        <p:nvSpPr>
          <p:cNvPr id="4584" name="Google Shape;4584;p6"/>
          <p:cNvSpPr txBox="1"/>
          <p:nvPr/>
        </p:nvSpPr>
        <p:spPr>
          <a:xfrm>
            <a:off x="8386687" y="6110551"/>
            <a:ext cx="3488569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Trang 82/SGK</a:t>
            </a:r>
            <a:endParaRPr/>
          </a:p>
        </p:txBody>
      </p:sp>
      <p:pic>
        <p:nvPicPr>
          <p:cNvPr id="4585" name="Google Shape;458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232" y="-205619"/>
            <a:ext cx="9833328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0" name="Google Shape;459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808" y="471495"/>
            <a:ext cx="10762488" cy="6023790"/>
          </a:xfrm>
          <a:prstGeom prst="rect">
            <a:avLst/>
          </a:prstGeom>
          <a:noFill/>
          <a:ln>
            <a:noFill/>
          </a:ln>
        </p:spPr>
      </p:pic>
      <p:sp>
        <p:nvSpPr>
          <p:cNvPr id="4591" name="Google Shape;4591;p7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6600"/>
              <a:buFont typeface="Times New Roman"/>
              <a:buNone/>
            </a:pPr>
            <a:r>
              <a:rPr lang="en-US" sz="6600" b="1" i="0" u="none" strike="noStrike" cap="none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</a:t>
            </a:r>
            <a:r>
              <a:rPr lang="en-US" sz="6600" b="1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6600" b="1" i="0" u="none" strike="noStrike" cap="none">
              <a:solidFill>
                <a:srgbClr val="4472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92" name="Google Shape;459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471" y="770910"/>
            <a:ext cx="1636627" cy="189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3" name="Google Shape;459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46485" y="770910"/>
            <a:ext cx="1166463" cy="154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4" name="Google Shape;459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56370" y="2363663"/>
            <a:ext cx="6660026" cy="333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9" name="Google Shape;4599;p8"/>
          <p:cNvSpPr txBox="1"/>
          <p:nvPr/>
        </p:nvSpPr>
        <p:spPr>
          <a:xfrm>
            <a:off x="811365" y="259194"/>
            <a:ext cx="1056926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sáng cửa hàng bán được 10 máy tính, buổi chiều cửa hàng bán được ít hơn buổi sáng 4 máy tính. Hỏi cả hai buổi cửa hàng bán được bao nhiêu máy tính?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0" name="Google Shape;4600;p8"/>
          <p:cNvSpPr/>
          <p:nvPr/>
        </p:nvSpPr>
        <p:spPr>
          <a:xfrm>
            <a:off x="2805840" y="3612496"/>
            <a:ext cx="8147268" cy="2962513"/>
          </a:xfrm>
          <a:prstGeom prst="roundRect">
            <a:avLst>
              <a:gd name="adj" fmla="val 16667"/>
            </a:avLst>
          </a:prstGeom>
          <a:solidFill>
            <a:srgbClr val="D3EB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Buổi chiều cửa hàng bán được số máy tính là: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10 – 4 = 6 (máy tính)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Cả hai buổi cửa hàng bán được số máy tính là: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10 + 6 = 16 (máy tính)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Đáp số: 16 máy tính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1" name="Google Shape;460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005" y="-217326"/>
            <a:ext cx="894889" cy="1182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2" name="Google Shape;4602;p8"/>
          <p:cNvCxnSpPr/>
          <p:nvPr/>
        </p:nvCxnSpPr>
        <p:spPr>
          <a:xfrm>
            <a:off x="896409" y="694236"/>
            <a:ext cx="1469306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03" name="Google Shape;4603;p8"/>
          <p:cNvCxnSpPr/>
          <p:nvPr/>
        </p:nvCxnSpPr>
        <p:spPr>
          <a:xfrm>
            <a:off x="7713387" y="1144405"/>
            <a:ext cx="171678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04" name="Google Shape;4604;p8"/>
          <p:cNvCxnSpPr>
            <a:cxnSpLocks/>
          </p:cNvCxnSpPr>
          <p:nvPr/>
        </p:nvCxnSpPr>
        <p:spPr>
          <a:xfrm flipV="1">
            <a:off x="2560320" y="1144405"/>
            <a:ext cx="914400" cy="507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05" name="Google Shape;4605;p8"/>
          <p:cNvCxnSpPr/>
          <p:nvPr/>
        </p:nvCxnSpPr>
        <p:spPr>
          <a:xfrm>
            <a:off x="896409" y="1569262"/>
            <a:ext cx="308409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06" name="Google Shape;4606;p8"/>
          <p:cNvCxnSpPr>
            <a:cxnSpLocks/>
          </p:cNvCxnSpPr>
          <p:nvPr/>
        </p:nvCxnSpPr>
        <p:spPr>
          <a:xfrm flipV="1">
            <a:off x="5953760" y="691126"/>
            <a:ext cx="1759627" cy="310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07" name="Google Shape;4607;p8"/>
          <p:cNvCxnSpPr/>
          <p:nvPr/>
        </p:nvCxnSpPr>
        <p:spPr>
          <a:xfrm>
            <a:off x="7941540" y="694235"/>
            <a:ext cx="148863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08" name="Google Shape;4608;p8"/>
          <p:cNvCxnSpPr/>
          <p:nvPr/>
        </p:nvCxnSpPr>
        <p:spPr>
          <a:xfrm>
            <a:off x="3852263" y="2509552"/>
            <a:ext cx="5031250" cy="0"/>
          </a:xfrm>
          <a:prstGeom prst="straightConnector1">
            <a:avLst/>
          </a:prstGeom>
          <a:noFill/>
          <a:ln w="19050" cap="flat" cmpd="sng">
            <a:solidFill>
              <a:srgbClr val="6600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09" name="Google Shape;4609;p8"/>
          <p:cNvCxnSpPr/>
          <p:nvPr/>
        </p:nvCxnSpPr>
        <p:spPr>
          <a:xfrm>
            <a:off x="3844076" y="2368670"/>
            <a:ext cx="0" cy="240363"/>
          </a:xfrm>
          <a:prstGeom prst="straightConnector1">
            <a:avLst/>
          </a:prstGeom>
          <a:noFill/>
          <a:ln w="19050" cap="flat" cmpd="sng">
            <a:solidFill>
              <a:srgbClr val="6600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10" name="Google Shape;4610;p8"/>
          <p:cNvCxnSpPr/>
          <p:nvPr/>
        </p:nvCxnSpPr>
        <p:spPr>
          <a:xfrm>
            <a:off x="8890668" y="2389370"/>
            <a:ext cx="0" cy="240363"/>
          </a:xfrm>
          <a:prstGeom prst="straightConnector1">
            <a:avLst/>
          </a:prstGeom>
          <a:noFill/>
          <a:ln w="19050" cap="flat" cmpd="sng">
            <a:solidFill>
              <a:srgbClr val="6600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11" name="Google Shape;4611;p8"/>
          <p:cNvCxnSpPr/>
          <p:nvPr/>
        </p:nvCxnSpPr>
        <p:spPr>
          <a:xfrm>
            <a:off x="7677908" y="2389370"/>
            <a:ext cx="0" cy="198364"/>
          </a:xfrm>
          <a:prstGeom prst="straightConnector1">
            <a:avLst/>
          </a:prstGeom>
          <a:noFill/>
          <a:ln w="19050" cap="flat" cmpd="sng">
            <a:solidFill>
              <a:srgbClr val="6600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12" name="Google Shape;4612;p8"/>
          <p:cNvSpPr txBox="1"/>
          <p:nvPr/>
        </p:nvSpPr>
        <p:spPr>
          <a:xfrm>
            <a:off x="1694543" y="2146413"/>
            <a:ext cx="20852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Buổi sáng</a:t>
            </a:r>
            <a:endParaRPr sz="24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13" name="Google Shape;4613;p8"/>
          <p:cNvCxnSpPr/>
          <p:nvPr/>
        </p:nvCxnSpPr>
        <p:spPr>
          <a:xfrm>
            <a:off x="3862285" y="3261925"/>
            <a:ext cx="3831483" cy="0"/>
          </a:xfrm>
          <a:prstGeom prst="straightConnector1">
            <a:avLst/>
          </a:prstGeom>
          <a:noFill/>
          <a:ln w="19050" cap="flat" cmpd="sng">
            <a:solidFill>
              <a:srgbClr val="6600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14" name="Google Shape;4614;p8"/>
          <p:cNvSpPr txBox="1"/>
          <p:nvPr/>
        </p:nvSpPr>
        <p:spPr>
          <a:xfrm>
            <a:off x="1754703" y="2999041"/>
            <a:ext cx="19510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Buổi chiều</a:t>
            </a:r>
            <a:endParaRPr sz="24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15" name="Google Shape;4615;p8"/>
          <p:cNvCxnSpPr/>
          <p:nvPr/>
        </p:nvCxnSpPr>
        <p:spPr>
          <a:xfrm>
            <a:off x="3850253" y="3140470"/>
            <a:ext cx="0" cy="240363"/>
          </a:xfrm>
          <a:prstGeom prst="straightConnector1">
            <a:avLst/>
          </a:prstGeom>
          <a:noFill/>
          <a:ln w="19050" cap="flat" cmpd="sng">
            <a:solidFill>
              <a:srgbClr val="6600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16" name="Google Shape;4616;p8"/>
          <p:cNvCxnSpPr/>
          <p:nvPr/>
        </p:nvCxnSpPr>
        <p:spPr>
          <a:xfrm>
            <a:off x="7684557" y="3147115"/>
            <a:ext cx="0" cy="240363"/>
          </a:xfrm>
          <a:prstGeom prst="straightConnector1">
            <a:avLst/>
          </a:prstGeom>
          <a:noFill/>
          <a:ln w="19050" cap="flat" cmpd="sng">
            <a:solidFill>
              <a:srgbClr val="6600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17" name="Google Shape;4617;p8"/>
          <p:cNvSpPr txBox="1"/>
          <p:nvPr/>
        </p:nvSpPr>
        <p:spPr>
          <a:xfrm>
            <a:off x="7713387" y="2707388"/>
            <a:ext cx="16531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4 máy tính</a:t>
            </a:r>
            <a:endParaRPr sz="24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18" name="Google Shape;4618;p8"/>
          <p:cNvCxnSpPr/>
          <p:nvPr/>
        </p:nvCxnSpPr>
        <p:spPr>
          <a:xfrm>
            <a:off x="7676720" y="2577403"/>
            <a:ext cx="7155" cy="677116"/>
          </a:xfrm>
          <a:prstGeom prst="straightConnector1">
            <a:avLst/>
          </a:prstGeom>
          <a:noFill/>
          <a:ln w="9525" cap="flat" cmpd="sng">
            <a:solidFill>
              <a:srgbClr val="66006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619" name="Google Shape;4619;p8"/>
          <p:cNvCxnSpPr/>
          <p:nvPr/>
        </p:nvCxnSpPr>
        <p:spPr>
          <a:xfrm>
            <a:off x="3842907" y="2576086"/>
            <a:ext cx="7155" cy="677116"/>
          </a:xfrm>
          <a:prstGeom prst="straightConnector1">
            <a:avLst/>
          </a:prstGeom>
          <a:noFill/>
          <a:ln w="9525" cap="flat" cmpd="sng">
            <a:solidFill>
              <a:srgbClr val="66006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620" name="Google Shape;4620;p8"/>
          <p:cNvSpPr/>
          <p:nvPr/>
        </p:nvSpPr>
        <p:spPr>
          <a:xfrm rot="5400000">
            <a:off x="6272057" y="-235231"/>
            <a:ext cx="202171" cy="5020744"/>
          </a:xfrm>
          <a:prstGeom prst="leftBrace">
            <a:avLst>
              <a:gd name="adj1" fmla="val 118369"/>
              <a:gd name="adj2" fmla="val 50000"/>
            </a:avLst>
          </a:prstGeom>
          <a:noFill/>
          <a:ln w="19050" cap="flat" cmpd="sng">
            <a:solidFill>
              <a:srgbClr val="EF43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1" name="Google Shape;4621;p8"/>
          <p:cNvSpPr txBox="1"/>
          <p:nvPr/>
        </p:nvSpPr>
        <p:spPr>
          <a:xfrm>
            <a:off x="5458830" y="1712388"/>
            <a:ext cx="22545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10 máy tính</a:t>
            </a:r>
            <a:endParaRPr sz="24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2" name="Google Shape;4622;p8"/>
          <p:cNvSpPr/>
          <p:nvPr/>
        </p:nvSpPr>
        <p:spPr>
          <a:xfrm>
            <a:off x="9238431" y="2258202"/>
            <a:ext cx="270557" cy="1104896"/>
          </a:xfrm>
          <a:prstGeom prst="rightBrace">
            <a:avLst>
              <a:gd name="adj1" fmla="val 33959"/>
              <a:gd name="adj2" fmla="val 50000"/>
            </a:avLst>
          </a:prstGeom>
          <a:noFill/>
          <a:ln w="19050" cap="flat" cmpd="sng">
            <a:solidFill>
              <a:srgbClr val="EF43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3" name="Google Shape;4623;p8"/>
          <p:cNvSpPr txBox="1"/>
          <p:nvPr/>
        </p:nvSpPr>
        <p:spPr>
          <a:xfrm>
            <a:off x="9490869" y="2558940"/>
            <a:ext cx="18496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? máy tính</a:t>
            </a:r>
            <a:endParaRPr sz="24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4" name="Google Shape;4624;p8"/>
          <p:cNvSpPr txBox="1"/>
          <p:nvPr/>
        </p:nvSpPr>
        <p:spPr>
          <a:xfrm>
            <a:off x="795077" y="1633934"/>
            <a:ext cx="13998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</p:txBody>
      </p:sp>
      <p:sp>
        <p:nvSpPr>
          <p:cNvPr id="4625" name="Google Shape;4625;p8"/>
          <p:cNvSpPr/>
          <p:nvPr/>
        </p:nvSpPr>
        <p:spPr>
          <a:xfrm rot="5400000">
            <a:off x="8220317" y="2047425"/>
            <a:ext cx="158428" cy="1143675"/>
          </a:xfrm>
          <a:prstGeom prst="rightBrace">
            <a:avLst>
              <a:gd name="adj1" fmla="val 33959"/>
              <a:gd name="adj2" fmla="val 50000"/>
            </a:avLst>
          </a:prstGeom>
          <a:noFill/>
          <a:ln w="19050" cap="flat" cmpd="sng">
            <a:solidFill>
              <a:srgbClr val="EF43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Google Shape;4604;p8">
            <a:extLst>
              <a:ext uri="{FF2B5EF4-FFF2-40B4-BE49-F238E27FC236}">
                <a16:creationId xmlns:a16="http://schemas.microsoft.com/office/drawing/2014/main" id="{545DEB7D-38E5-90A3-9990-FE282D1F451D}"/>
              </a:ext>
            </a:extLst>
          </p:cNvPr>
          <p:cNvCxnSpPr>
            <a:cxnSpLocks/>
          </p:cNvCxnSpPr>
          <p:nvPr/>
        </p:nvCxnSpPr>
        <p:spPr>
          <a:xfrm flipV="1">
            <a:off x="5181599" y="1116501"/>
            <a:ext cx="914400" cy="507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Cloud Callout 57">
            <a:extLst>
              <a:ext uri="{FF2B5EF4-FFF2-40B4-BE49-F238E27FC236}">
                <a16:creationId xmlns:a16="http://schemas.microsoft.com/office/drawing/2014/main" id="{F49CE21F-2A51-AB4F-2FA7-FA4C74CA0587}"/>
              </a:ext>
            </a:extLst>
          </p:cNvPr>
          <p:cNvSpPr/>
          <p:nvPr/>
        </p:nvSpPr>
        <p:spPr>
          <a:xfrm>
            <a:off x="4771141" y="3705369"/>
            <a:ext cx="3237939" cy="1507638"/>
          </a:xfrm>
          <a:prstGeom prst="cloudCallout">
            <a:avLst>
              <a:gd name="adj1" fmla="val -38080"/>
              <a:gd name="adj2" fmla="val 58348"/>
            </a:avLst>
          </a:prstGeom>
          <a:solidFill>
            <a:srgbClr val="FDDBBF"/>
          </a:solidFill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800" b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ker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Vở</a:t>
            </a:r>
            <a:endParaRPr lang="en-US" sz="2800" b="1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0" name="Google Shape;4630;p9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1" name="Google Shape;4631;p9"/>
          <p:cNvSpPr txBox="1"/>
          <p:nvPr/>
        </p:nvSpPr>
        <p:spPr>
          <a:xfrm>
            <a:off x="733926" y="837793"/>
            <a:ext cx="1052585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Đường gấp khúc ABC có AB = 9cm, đoạn BC dài gấp 2 lần đoạn AB. Hỏi đường gấp khúc ABC dài bao nhiêu xăng – ti – mét?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2" name="Google Shape;4632;p9"/>
          <p:cNvSpPr txBox="1"/>
          <p:nvPr/>
        </p:nvSpPr>
        <p:spPr>
          <a:xfrm>
            <a:off x="1318795" y="2668399"/>
            <a:ext cx="8882368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Đoạn BC dài số xăng – ti - mét là: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            9 x 2 = 18 (cm)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Đường gấp khúc ABC dài số xăng – ti - mét là: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            9 + 18 = 27 (cm)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                        Đáp số: 27cm</a:t>
            </a:r>
            <a:endParaRPr sz="32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33" name="Google Shape;4633;p9"/>
          <p:cNvCxnSpPr/>
          <p:nvPr/>
        </p:nvCxnSpPr>
        <p:spPr>
          <a:xfrm>
            <a:off x="5328207" y="1314289"/>
            <a:ext cx="174457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34" name="Google Shape;4634;p9"/>
          <p:cNvCxnSpPr/>
          <p:nvPr/>
        </p:nvCxnSpPr>
        <p:spPr>
          <a:xfrm>
            <a:off x="872122" y="1808729"/>
            <a:ext cx="1991394" cy="488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35" name="Google Shape;463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122" y="35144"/>
            <a:ext cx="893346" cy="11135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36" name="Google Shape;4636;p9"/>
          <p:cNvCxnSpPr/>
          <p:nvPr/>
        </p:nvCxnSpPr>
        <p:spPr>
          <a:xfrm>
            <a:off x="7480077" y="1326321"/>
            <a:ext cx="338443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37" name="Google Shape;4637;p9"/>
          <p:cNvCxnSpPr/>
          <p:nvPr/>
        </p:nvCxnSpPr>
        <p:spPr>
          <a:xfrm>
            <a:off x="3304195" y="1808729"/>
            <a:ext cx="7079058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38" name="Google Shape;4638;p9"/>
          <p:cNvCxnSpPr/>
          <p:nvPr/>
        </p:nvCxnSpPr>
        <p:spPr>
          <a:xfrm>
            <a:off x="833043" y="2314054"/>
            <a:ext cx="262002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Cloud Callout 57">
            <a:extLst>
              <a:ext uri="{FF2B5EF4-FFF2-40B4-BE49-F238E27FC236}">
                <a16:creationId xmlns:a16="http://schemas.microsoft.com/office/drawing/2014/main" id="{03C70349-D8DD-A14C-805F-8A8BD08CC1ED}"/>
              </a:ext>
            </a:extLst>
          </p:cNvPr>
          <p:cNvSpPr/>
          <p:nvPr/>
        </p:nvSpPr>
        <p:spPr>
          <a:xfrm>
            <a:off x="7331403" y="1914580"/>
            <a:ext cx="3237939" cy="1507638"/>
          </a:xfrm>
          <a:prstGeom prst="cloudCallout">
            <a:avLst>
              <a:gd name="adj1" fmla="val -38080"/>
              <a:gd name="adj2" fmla="val 58348"/>
            </a:avLst>
          </a:prstGeom>
          <a:solidFill>
            <a:srgbClr val="FDDBBF"/>
          </a:solidFill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800" b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ker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Vở</a:t>
            </a:r>
            <a:endParaRPr lang="en-US" sz="2800" b="1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43" name="Google Shape;4643;p10"/>
          <p:cNvCxnSpPr/>
          <p:nvPr/>
        </p:nvCxnSpPr>
        <p:spPr>
          <a:xfrm>
            <a:off x="3881447" y="2934276"/>
            <a:ext cx="5031250" cy="0"/>
          </a:xfrm>
          <a:prstGeom prst="straightConnector1">
            <a:avLst/>
          </a:prstGeom>
          <a:noFill/>
          <a:ln w="19050" cap="flat" cmpd="sng">
            <a:solidFill>
              <a:srgbClr val="6600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44" name="Google Shape;4644;p10"/>
          <p:cNvCxnSpPr/>
          <p:nvPr/>
        </p:nvCxnSpPr>
        <p:spPr>
          <a:xfrm>
            <a:off x="3873260" y="2793394"/>
            <a:ext cx="0" cy="240363"/>
          </a:xfrm>
          <a:prstGeom prst="straightConnector1">
            <a:avLst/>
          </a:prstGeom>
          <a:noFill/>
          <a:ln w="19050" cap="flat" cmpd="sng">
            <a:solidFill>
              <a:srgbClr val="6600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45" name="Google Shape;4645;p10"/>
          <p:cNvCxnSpPr/>
          <p:nvPr/>
        </p:nvCxnSpPr>
        <p:spPr>
          <a:xfrm>
            <a:off x="8919852" y="2814094"/>
            <a:ext cx="0" cy="240363"/>
          </a:xfrm>
          <a:prstGeom prst="straightConnector1">
            <a:avLst/>
          </a:prstGeom>
          <a:noFill/>
          <a:ln w="19050" cap="flat" cmpd="sng">
            <a:solidFill>
              <a:srgbClr val="6600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46" name="Google Shape;4646;p10"/>
          <p:cNvCxnSpPr/>
          <p:nvPr/>
        </p:nvCxnSpPr>
        <p:spPr>
          <a:xfrm>
            <a:off x="7707092" y="2814094"/>
            <a:ext cx="0" cy="198364"/>
          </a:xfrm>
          <a:prstGeom prst="straightConnector1">
            <a:avLst/>
          </a:prstGeom>
          <a:noFill/>
          <a:ln w="19050" cap="flat" cmpd="sng">
            <a:solidFill>
              <a:srgbClr val="6600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47" name="Google Shape;4647;p10"/>
          <p:cNvSpPr txBox="1"/>
          <p:nvPr/>
        </p:nvSpPr>
        <p:spPr>
          <a:xfrm>
            <a:off x="2091586" y="1965939"/>
            <a:ext cx="20852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Bao ngô</a:t>
            </a:r>
            <a:endParaRPr sz="24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48" name="Google Shape;4648;p10"/>
          <p:cNvCxnSpPr/>
          <p:nvPr/>
        </p:nvCxnSpPr>
        <p:spPr>
          <a:xfrm>
            <a:off x="3881447" y="2210170"/>
            <a:ext cx="3831483" cy="0"/>
          </a:xfrm>
          <a:prstGeom prst="straightConnector1">
            <a:avLst/>
          </a:prstGeom>
          <a:noFill/>
          <a:ln w="19050" cap="flat" cmpd="sng">
            <a:solidFill>
              <a:srgbClr val="6600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49" name="Google Shape;4649;p10"/>
          <p:cNvSpPr txBox="1"/>
          <p:nvPr/>
        </p:nvSpPr>
        <p:spPr>
          <a:xfrm>
            <a:off x="2091586" y="2562561"/>
            <a:ext cx="14898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Bao gạo</a:t>
            </a:r>
            <a:endParaRPr sz="24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50" name="Google Shape;4650;p10"/>
          <p:cNvCxnSpPr/>
          <p:nvPr/>
        </p:nvCxnSpPr>
        <p:spPr>
          <a:xfrm>
            <a:off x="3869415" y="2088715"/>
            <a:ext cx="0" cy="240363"/>
          </a:xfrm>
          <a:prstGeom prst="straightConnector1">
            <a:avLst/>
          </a:prstGeom>
          <a:noFill/>
          <a:ln w="19050" cap="flat" cmpd="sng">
            <a:solidFill>
              <a:srgbClr val="6600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51" name="Google Shape;4651;p10"/>
          <p:cNvCxnSpPr/>
          <p:nvPr/>
        </p:nvCxnSpPr>
        <p:spPr>
          <a:xfrm>
            <a:off x="7703719" y="2095360"/>
            <a:ext cx="0" cy="240363"/>
          </a:xfrm>
          <a:prstGeom prst="straightConnector1">
            <a:avLst/>
          </a:prstGeom>
          <a:noFill/>
          <a:ln w="19050" cap="flat" cmpd="sng">
            <a:solidFill>
              <a:srgbClr val="6600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52" name="Google Shape;4652;p10"/>
          <p:cNvSpPr txBox="1"/>
          <p:nvPr/>
        </p:nvSpPr>
        <p:spPr>
          <a:xfrm>
            <a:off x="7843530" y="2250790"/>
            <a:ext cx="987026" cy="459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10kg</a:t>
            </a:r>
            <a:endParaRPr/>
          </a:p>
        </p:txBody>
      </p:sp>
      <p:cxnSp>
        <p:nvCxnSpPr>
          <p:cNvPr id="4653" name="Google Shape;4653;p10"/>
          <p:cNvCxnSpPr/>
          <p:nvPr/>
        </p:nvCxnSpPr>
        <p:spPr>
          <a:xfrm>
            <a:off x="7688478" y="2191123"/>
            <a:ext cx="7155" cy="677116"/>
          </a:xfrm>
          <a:prstGeom prst="straightConnector1">
            <a:avLst/>
          </a:prstGeom>
          <a:noFill/>
          <a:ln w="9525" cap="flat" cmpd="sng">
            <a:solidFill>
              <a:srgbClr val="66006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654" name="Google Shape;4654;p10"/>
          <p:cNvCxnSpPr/>
          <p:nvPr/>
        </p:nvCxnSpPr>
        <p:spPr>
          <a:xfrm>
            <a:off x="3877870" y="2235845"/>
            <a:ext cx="7155" cy="677116"/>
          </a:xfrm>
          <a:prstGeom prst="straightConnector1">
            <a:avLst/>
          </a:prstGeom>
          <a:noFill/>
          <a:ln w="9525" cap="flat" cmpd="sng">
            <a:solidFill>
              <a:srgbClr val="66006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655" name="Google Shape;4655;p10"/>
          <p:cNvSpPr/>
          <p:nvPr/>
        </p:nvSpPr>
        <p:spPr>
          <a:xfrm rot="5400000">
            <a:off x="5707258" y="149764"/>
            <a:ext cx="182849" cy="3765280"/>
          </a:xfrm>
          <a:prstGeom prst="leftBrace">
            <a:avLst>
              <a:gd name="adj1" fmla="val 118369"/>
              <a:gd name="adj2" fmla="val 50000"/>
            </a:avLst>
          </a:prstGeom>
          <a:noFill/>
          <a:ln w="19050" cap="flat" cmpd="sng">
            <a:solidFill>
              <a:srgbClr val="EF43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6" name="Google Shape;4656;p10"/>
          <p:cNvSpPr txBox="1"/>
          <p:nvPr/>
        </p:nvSpPr>
        <p:spPr>
          <a:xfrm>
            <a:off x="5306179" y="1460268"/>
            <a:ext cx="13998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30 kg</a:t>
            </a:r>
            <a:endParaRPr/>
          </a:p>
        </p:txBody>
      </p:sp>
      <p:sp>
        <p:nvSpPr>
          <p:cNvPr id="4657" name="Google Shape;4657;p10"/>
          <p:cNvSpPr/>
          <p:nvPr/>
        </p:nvSpPr>
        <p:spPr>
          <a:xfrm>
            <a:off x="9060594" y="1829379"/>
            <a:ext cx="270557" cy="1104896"/>
          </a:xfrm>
          <a:prstGeom prst="rightBrace">
            <a:avLst>
              <a:gd name="adj1" fmla="val 33959"/>
              <a:gd name="adj2" fmla="val 50000"/>
            </a:avLst>
          </a:prstGeom>
          <a:noFill/>
          <a:ln w="19050" cap="flat" cmpd="sng">
            <a:solidFill>
              <a:srgbClr val="EF43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8" name="Google Shape;4658;p10"/>
          <p:cNvSpPr txBox="1"/>
          <p:nvPr/>
        </p:nvSpPr>
        <p:spPr>
          <a:xfrm>
            <a:off x="9357579" y="2123829"/>
            <a:ext cx="10016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? kg</a:t>
            </a:r>
            <a:endParaRPr/>
          </a:p>
        </p:txBody>
      </p:sp>
      <p:sp>
        <p:nvSpPr>
          <p:cNvPr id="4659" name="Google Shape;4659;p10"/>
          <p:cNvSpPr txBox="1"/>
          <p:nvPr/>
        </p:nvSpPr>
        <p:spPr>
          <a:xfrm>
            <a:off x="1192120" y="1453460"/>
            <a:ext cx="13998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</p:txBody>
      </p:sp>
      <p:sp>
        <p:nvSpPr>
          <p:cNvPr id="4660" name="Google Shape;4660;p10"/>
          <p:cNvSpPr/>
          <p:nvPr/>
        </p:nvSpPr>
        <p:spPr>
          <a:xfrm rot="5400000" flipH="1">
            <a:off x="8206659" y="2228336"/>
            <a:ext cx="202167" cy="1143675"/>
          </a:xfrm>
          <a:prstGeom prst="rightBrace">
            <a:avLst>
              <a:gd name="adj1" fmla="val 33959"/>
              <a:gd name="adj2" fmla="val 50000"/>
            </a:avLst>
          </a:prstGeom>
          <a:noFill/>
          <a:ln w="19050" cap="flat" cmpd="sng">
            <a:solidFill>
              <a:srgbClr val="EF43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61" name="Google Shape;4661;p10"/>
          <p:cNvGrpSpPr/>
          <p:nvPr/>
        </p:nvGrpSpPr>
        <p:grpSpPr>
          <a:xfrm>
            <a:off x="1835669" y="510391"/>
            <a:ext cx="8518168" cy="791553"/>
            <a:chOff x="2010422" y="560044"/>
            <a:chExt cx="9680470" cy="791553"/>
          </a:xfrm>
        </p:grpSpPr>
        <p:sp>
          <p:nvSpPr>
            <p:cNvPr id="4662" name="Google Shape;4662;p10"/>
            <p:cNvSpPr/>
            <p:nvPr/>
          </p:nvSpPr>
          <p:spPr>
            <a:xfrm>
              <a:off x="2010422" y="590384"/>
              <a:ext cx="9680470" cy="761213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63" name="Google Shape;4663;p10"/>
            <p:cNvSpPr txBox="1"/>
            <p:nvPr/>
          </p:nvSpPr>
          <p:spPr>
            <a:xfrm>
              <a:off x="2150968" y="560044"/>
              <a:ext cx="9399377" cy="658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Nêu bài toán theo tóm tắt sau rồi giải bài toán đó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64" name="Google Shape;466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191" y="419680"/>
            <a:ext cx="882276" cy="1153073"/>
          </a:xfrm>
          <a:prstGeom prst="rect">
            <a:avLst/>
          </a:prstGeom>
          <a:noFill/>
          <a:ln>
            <a:noFill/>
          </a:ln>
        </p:spPr>
      </p:pic>
      <p:sp>
        <p:nvSpPr>
          <p:cNvPr id="4665" name="Google Shape;4665;p10"/>
          <p:cNvSpPr/>
          <p:nvPr/>
        </p:nvSpPr>
        <p:spPr>
          <a:xfrm>
            <a:off x="720328" y="3824244"/>
            <a:ext cx="5226904" cy="187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F434F"/>
                </a:solidFill>
                <a:latin typeface="Arial"/>
                <a:ea typeface="Arial"/>
                <a:cs typeface="Arial"/>
                <a:sym typeface="Arial"/>
              </a:rPr>
              <a:t>Bài toán: </a:t>
            </a:r>
            <a:r>
              <a:rPr lang="en-US" sz="28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Bao ngô nặng 30kg, bao gạo nặng hơn bao ngô 10kg. Hỏi cả hai bao nặng bao nhiêu ki – lô – gam?</a:t>
            </a:r>
            <a:endParaRPr sz="28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6" name="Google Shape;4666;p10"/>
          <p:cNvSpPr/>
          <p:nvPr/>
        </p:nvSpPr>
        <p:spPr>
          <a:xfrm>
            <a:off x="5947232" y="3244831"/>
            <a:ext cx="5556848" cy="3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sym typeface="Arial"/>
              </a:rPr>
              <a:t>Bài giải:</a:t>
            </a:r>
            <a:endParaRPr b="1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Bao gạo nặng số </a:t>
            </a:r>
            <a:r>
              <a:rPr lang="en-US" sz="2800">
                <a:solidFill>
                  <a:schemeClr val="tx1"/>
                </a:solidFill>
              </a:rPr>
              <a:t>ki – lô – gam là: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sym typeface="Arial"/>
              </a:rPr>
              <a:t>              30 + 10 = 40( kg)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Cả hai bao cân nặng số </a:t>
            </a:r>
            <a:r>
              <a:rPr lang="en-US" sz="2800">
                <a:solidFill>
                  <a:schemeClr val="tx1"/>
                </a:solidFill>
              </a:rPr>
              <a:t>ki – lô – gam</a:t>
            </a:r>
            <a:r>
              <a:rPr lang="en-US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là:</a:t>
            </a:r>
            <a:endParaRPr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sym typeface="Arial"/>
              </a:rPr>
              <a:t>              30 + 40 = 70( kg)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Đáp số: 70 kg</a:t>
            </a:r>
            <a:endParaRPr sz="28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67" name="Google Shape;4667;p10"/>
          <p:cNvCxnSpPr/>
          <p:nvPr/>
        </p:nvCxnSpPr>
        <p:spPr>
          <a:xfrm>
            <a:off x="5925807" y="3658387"/>
            <a:ext cx="3600" cy="2747700"/>
          </a:xfrm>
          <a:prstGeom prst="straightConnector1">
            <a:avLst/>
          </a:prstGeom>
          <a:noFill/>
          <a:ln w="28575" cap="flat" cmpd="sng">
            <a:solidFill>
              <a:srgbClr val="EF434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Cloud Callout 57">
            <a:extLst>
              <a:ext uri="{FF2B5EF4-FFF2-40B4-BE49-F238E27FC236}">
                <a16:creationId xmlns:a16="http://schemas.microsoft.com/office/drawing/2014/main" id="{85477597-4EE9-7862-22D3-464F4F98DD5F}"/>
              </a:ext>
            </a:extLst>
          </p:cNvPr>
          <p:cNvSpPr/>
          <p:nvPr/>
        </p:nvSpPr>
        <p:spPr>
          <a:xfrm>
            <a:off x="6853883" y="3625362"/>
            <a:ext cx="3237939" cy="1507638"/>
          </a:xfrm>
          <a:prstGeom prst="cloudCallout">
            <a:avLst>
              <a:gd name="adj1" fmla="val -38080"/>
              <a:gd name="adj2" fmla="val 58348"/>
            </a:avLst>
          </a:prstGeom>
          <a:solidFill>
            <a:srgbClr val="FDDBBF"/>
          </a:solidFill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800" b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ker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Vở</a:t>
            </a:r>
            <a:endParaRPr lang="en-US" sz="2800" b="1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429</Words>
  <Application>Microsoft Office PowerPoint</Application>
  <PresentationFormat>Widescreen</PresentationFormat>
  <Paragraphs>874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Rounded</vt:lpstr>
      <vt:lpstr>Cookie</vt:lpstr>
      <vt:lpstr>Times New Roman</vt:lpstr>
      <vt:lpstr>Calibri</vt:lpstr>
      <vt:lpstr>Twentieth Century</vt:lpstr>
      <vt:lpstr>020</vt:lpstr>
      <vt:lpstr>Integral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o00o</dc:creator>
  <cp:lastModifiedBy>Vip855</cp:lastModifiedBy>
  <cp:revision>2</cp:revision>
  <dcterms:created xsi:type="dcterms:W3CDTF">2021-07-11T03:43:43Z</dcterms:created>
  <dcterms:modified xsi:type="dcterms:W3CDTF">2025-11-23T14:14:16Z</dcterms:modified>
</cp:coreProperties>
</file>