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6" r:id="rId2"/>
    <p:sldMasterId id="2147483710" r:id="rId3"/>
    <p:sldMasterId id="2147483734" r:id="rId4"/>
  </p:sldMasterIdLst>
  <p:notesMasterIdLst>
    <p:notesMasterId r:id="rId18"/>
  </p:notes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ife Savers" panose="020B0604020202020204" charset="0"/>
      <p:regular r:id="rId27"/>
      <p:bold r:id="rId28"/>
    </p:embeddedFont>
    <p:embeddedFont>
      <p:font typeface="Life Savers ExtraBold" panose="020B0604020202020204" charset="0"/>
      <p:bold r:id="rId29"/>
    </p:embeddedFont>
    <p:embeddedFont>
      <p:font typeface="Livvic" pitchFamily="2" charset="-93"/>
      <p:regular r:id="rId30"/>
      <p:bold r:id="rId31"/>
      <p:italic r:id="rId32"/>
      <p:boldItalic r:id="rId33"/>
    </p:embeddedFont>
    <p:embeddedFont>
      <p:font typeface="Microsoft Yahei" panose="020B0503020204020204" pitchFamily="34" charset="-122"/>
      <p:regular r:id="rId34"/>
      <p:bold r:id="rId35"/>
    </p:embeddedFont>
    <p:embeddedFont>
      <p:font typeface="Roboto Condensed Light" panose="02000000000000000000" pitchFamily="2" charset="0"/>
      <p:regular r:id="rId36"/>
      <p:italic r:id="rId37"/>
    </p:embeddedFont>
    <p:embeddedFont>
      <p:font typeface="Roboto Slab Light" pitchFamily="2" charset="0"/>
      <p:regular r:id="rId38"/>
      <p:bold r:id="rId39"/>
    </p:embeddedFont>
    <p:embeddedFont>
      <p:font typeface="Tahoma" panose="020B060403050404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vdPB7MzCKcWUONJrfXmI++7hp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0" name="Google Shape;60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8" name="Google Shape;6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9" name="Google Shape;6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Thiết kế : Hương Thảo – tranthao121004@gmail.com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1" name="Google Shape;62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2" name="Google Shape;62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6" name="Google Shape;63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7" name="Google Shape;6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6" name="Google Shape;63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7" name="Google Shape;63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5" name="Google Shape;60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" name="Google Shape;6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4" name="Google Shape;6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4" name="Google Shape;60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8" name="Google Shape;6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9" name="Google Shape;6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4" name="Google Shape;6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5" name="Google Shape;6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6" name="Google Shape;6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9" name="Google Shape;6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0" name="Google Shape;6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3" name="Google Shape;6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4" name="Google Shape;6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87B78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" name="Google Shape;19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0" name="Google Shape;20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" name="Google Shape;21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" name="Google Shape;22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3" name="Google Shape;23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4" name="Google Shape;24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" name="Google Shape;25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6" name="Google Shape;26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" name="Google Shape;27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8" name="Google Shape;28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" name="Google Shape;29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" name="Google Shape;30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" name="Google Shape;31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2" name="Google Shape;32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" name="Google Shape;33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" name="Google Shape;3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5" name="Google Shape;3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" name="Google Shape;36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" name="Google Shape;3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" name="Google Shape;3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9" name="Google Shape;39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" name="Google Shape;41;p1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42" name="Google Shape;42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4" name="Google Shape;44;p1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5" name="Google Shape;45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" name="Google Shape;46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" name="Google Shape;47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5" name="Google Shape;55;p1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6" name="Google Shape;5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8" name="Google Shape;58;p1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61" name="Google Shape;6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3" name="Google Shape;63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9" name="Google Shape;109;p1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9F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0" name="Google Shape;110;p1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1" name="Google Shape;111;p1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9FC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9FC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9FC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14" name="Google Shape;114;p1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5" name="Google Shape;115;p1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1" name="Google Shape;171;p1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72" name="Google Shape;172;p1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3" name="Google Shape;173;p1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174" name="Google Shape;174;p1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5" name="Google Shape;175;p1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76" name="Google Shape;176;p1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77" name="Google Shape;177;p1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3" name="Google Shape;183;p1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4" name="Google Shape;184;p1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5" name="Google Shape;185;p1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6" name="Google Shape;186;p1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7" name="Google Shape;187;p1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8" name="Google Shape;188;p1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89" name="Google Shape;189;p1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0" name="Google Shape;190;p1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1" name="Google Shape;191;p1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" name="Google Shape;192;p1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" name="Google Shape;193;p1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4" name="Google Shape;194;p1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5" name="Google Shape;195;p1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6" name="Google Shape;196;p1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7" name="Google Shape;197;p1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8" name="Google Shape;198;p1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199" name="Google Shape;199;p1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39" name="Google Shape;239;p1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40" name="Google Shape;240;p1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43" name="Google Shape;243;p1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44" name="Google Shape;244;p1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6" name="Google Shape;246;p15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47" name="Google Shape;247;p1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8" name="Google Shape;248;p1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3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3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2"/>
        </a:solidFill>
        <a:effectLst/>
      </p:bgPr>
    </p:bg>
    <p:spTree>
      <p:nvGrpSpPr>
        <p:cNvPr id="1" name="Shape 5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4" name="Google Shape;5834;p117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5835" name="Google Shape;5835;p117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5836" name="Google Shape;5836;p11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7" name="Google Shape;5837;p11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11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9" name="Google Shape;5839;p11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0" name="Google Shape;5840;p11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1" name="Google Shape;5841;p117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117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117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4" name="Google Shape;5844;p117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5845" name="Google Shape;5845;p11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6" name="Google Shape;5846;p11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7" name="Google Shape;5847;p11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11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9" name="Google Shape;5849;p11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50" name="Google Shape;5850;p117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1" name="Google Shape;5851;p117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5852" name="Google Shape;5852;p117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117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4" name="Google Shape;5854;p117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5" name="Google Shape;5855;p117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6" name="Google Shape;5856;p117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7" name="Google Shape;5857;p117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117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59" name="Google Shape;5859;p117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0" name="Google Shape;5860;p11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61" name="Google Shape;5861;p117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2" name="Google Shape;5862;p117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863" name="Google Shape;5863;p117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4" name="Google Shape;5864;p117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865" name="Google Shape;5865;p117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6" name="Google Shape;5866;p117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8" name="Google Shape;5868;p118"/>
          <p:cNvGrpSpPr/>
          <p:nvPr/>
        </p:nvGrpSpPr>
        <p:grpSpPr>
          <a:xfrm>
            <a:off x="-788883" y="3192850"/>
            <a:ext cx="13560716" cy="3692713"/>
            <a:chOff x="-591662" y="2394638"/>
            <a:chExt cx="10170537" cy="2769535"/>
          </a:xfrm>
        </p:grpSpPr>
        <p:grpSp>
          <p:nvGrpSpPr>
            <p:cNvPr id="5869" name="Google Shape;5869;p118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5870" name="Google Shape;5870;p118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1" name="Google Shape;5871;p118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2" name="Google Shape;5872;p118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118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4" name="Google Shape;5874;p118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75" name="Google Shape;5875;p118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118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118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118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118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0" name="Google Shape;5880;p118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5881" name="Google Shape;5881;p118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2" name="Google Shape;5882;p118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118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4" name="Google Shape;5884;p118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5" name="Google Shape;5885;p118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86" name="Google Shape;5886;p11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87" name="Google Shape;5887;p118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8" name="Google Shape;5888;p118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889" name="Google Shape;5889;p118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90" name="Google Shape;5890;p118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891" name="Google Shape;5891;p118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92" name="Google Shape;5892;p118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893" name="Google Shape;5893;p118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94" name="Google Shape;5894;p118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5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6" name="Google Shape;5896;p119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5897" name="Google Shape;5897;p119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5898" name="Google Shape;5898;p119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9" name="Google Shape;5899;p119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0" name="Google Shape;5900;p119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1" name="Google Shape;5901;p119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2" name="Google Shape;5902;p119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03" name="Google Shape;5903;p119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119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5" name="Google Shape;5905;p119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5906" name="Google Shape;5906;p119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7" name="Google Shape;5907;p119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119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9" name="Google Shape;5909;p119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0" name="Google Shape;5910;p119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11" name="Google Shape;5911;p119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119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119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119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119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6" name="Google Shape;5916;p11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17" name="Google Shape;5917;p119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5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9" name="Google Shape;5919;p12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5920" name="Google Shape;5920;p12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12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12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12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12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5" name="Google Shape;5925;p12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5926" name="Google Shape;5926;p12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12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12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12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12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12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2" name="Google Shape;5932;p12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5933" name="Google Shape;5933;p12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12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12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12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12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12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9" name="Google Shape;5939;p12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5940" name="Google Shape;5940;p12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12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12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12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12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12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6" name="Google Shape;5946;p12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7" name="Google Shape;5947;p12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8" name="Google Shape;5948;p12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9" name="Google Shape;5949;p12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0" name="Google Shape;5950;p12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1" name="Google Shape;5951;p12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52" name="Google Shape;5952;p12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53" name="Google Shape;5953;p120"/>
          <p:cNvSpPr txBox="1">
            <a:spLocks noGrp="1"/>
          </p:cNvSpPr>
          <p:nvPr>
            <p:ph type="title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54" name="Google Shape;5954;p120"/>
          <p:cNvSpPr txBox="1">
            <a:spLocks noGrp="1"/>
          </p:cNvSpPr>
          <p:nvPr>
            <p:ph type="title" idx="3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55" name="Google Shape;5955;p12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56" name="Google Shape;5956;p120"/>
          <p:cNvSpPr txBox="1">
            <a:spLocks noGrp="1"/>
          </p:cNvSpPr>
          <p:nvPr>
            <p:ph type="title" idx="5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lt2"/>
        </a:solidFill>
        <a:effectLst/>
      </p:bgPr>
    </p:bg>
    <p:spTree>
      <p:nvGrpSpPr>
        <p:cNvPr id="1" name="Shape 5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8" name="Google Shape;5958;p121"/>
          <p:cNvGrpSpPr/>
          <p:nvPr/>
        </p:nvGrpSpPr>
        <p:grpSpPr>
          <a:xfrm>
            <a:off x="-618436" y="385767"/>
            <a:ext cx="13337488" cy="6472233"/>
            <a:chOff x="-463827" y="289325"/>
            <a:chExt cx="10003116" cy="4854175"/>
          </a:xfrm>
        </p:grpSpPr>
        <p:grpSp>
          <p:nvGrpSpPr>
            <p:cNvPr id="5959" name="Google Shape;5959;p12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5960" name="Google Shape;5960;p12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1" name="Google Shape;5961;p12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2" name="Google Shape;5962;p12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12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4" name="Google Shape;5964;p12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65" name="Google Shape;5965;p12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5966" name="Google Shape;5966;p12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7" name="Google Shape;5967;p12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12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9" name="Google Shape;5969;p12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0" name="Google Shape;5970;p12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1" name="Google Shape;5971;p12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72" name="Google Shape;5972;p12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5973" name="Google Shape;5973;p12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4" name="Google Shape;5974;p12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5" name="Google Shape;5975;p12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6" name="Google Shape;5976;p12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7" name="Google Shape;5977;p12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12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79" name="Google Shape;5979;p12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5980" name="Google Shape;5980;p12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1" name="Google Shape;5981;p12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2" name="Google Shape;5982;p12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12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4" name="Google Shape;5984;p12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5" name="Google Shape;5985;p12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86" name="Google Shape;5986;p12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12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12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12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12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12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12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93" name="Google Shape;5993;p12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4" name="Google Shape;5994;p12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95" name="Google Shape;5995;p121"/>
          <p:cNvSpPr txBox="1">
            <a:spLocks noGrp="1"/>
          </p:cNvSpPr>
          <p:nvPr>
            <p:ph type="title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996" name="Google Shape;5996;p12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97" name="Google Shape;5997;p121"/>
          <p:cNvSpPr txBox="1">
            <a:spLocks noGrp="1"/>
          </p:cNvSpPr>
          <p:nvPr>
            <p:ph type="title" idx="3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98" name="Google Shape;5998;p12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999" name="Google Shape;5999;p121"/>
          <p:cNvSpPr txBox="1">
            <a:spLocks noGrp="1"/>
          </p:cNvSpPr>
          <p:nvPr>
            <p:ph type="title" idx="5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000" name="Google Shape;6000;p12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001" name="Google Shape;6001;p121"/>
          <p:cNvSpPr txBox="1">
            <a:spLocks noGrp="1"/>
          </p:cNvSpPr>
          <p:nvPr>
            <p:ph type="title" idx="7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lt2"/>
        </a:solidFill>
        <a:effectLst/>
      </p:bgPr>
    </p:bg>
    <p:spTree>
      <p:nvGrpSpPr>
        <p:cNvPr id="1" name="Shape 6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3" name="Google Shape;6003;p12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6004" name="Google Shape;6004;p12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6005" name="Google Shape;6005;p12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6" name="Google Shape;6006;p12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7" name="Google Shape;6007;p12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12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9" name="Google Shape;6009;p12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0" name="Google Shape;6010;p12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1" name="Google Shape;6011;p12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2" name="Google Shape;6012;p12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12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14" name="Google Shape;6014;p12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6015" name="Google Shape;6015;p12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6" name="Google Shape;6016;p12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7" name="Google Shape;6017;p12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12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9" name="Google Shape;6019;p12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0" name="Google Shape;6020;p12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1" name="Google Shape;6021;p12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22" name="Google Shape;6022;p12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12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4" name="Google Shape;6024;p12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6025" name="Google Shape;6025;p12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6" name="Google Shape;6026;p12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7" name="Google Shape;6027;p12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28" name="Google Shape;6028;p12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9" name="Google Shape;6029;p122"/>
            <p:cNvGrpSpPr/>
            <p:nvPr/>
          </p:nvGrpSpPr>
          <p:grpSpPr>
            <a:xfrm>
              <a:off x="297675" y="217575"/>
              <a:ext cx="238524" cy="195026"/>
              <a:chOff x="3873700" y="3752875"/>
              <a:chExt cx="238524" cy="195026"/>
            </a:xfrm>
          </p:grpSpPr>
          <p:sp>
            <p:nvSpPr>
              <p:cNvPr id="6030" name="Google Shape;6030;p12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1" name="Google Shape;6031;p12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2" name="Google Shape;6032;p12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12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4" name="Google Shape;6034;p12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6035" name="Google Shape;6035;p12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6" name="Google Shape;6036;p12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7" name="Google Shape;6037;p12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038" name="Google Shape;6038;p12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039" name="Google Shape;6039;p12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040" name="Google Shape;6040;p122"/>
          <p:cNvSpPr txBox="1">
            <a:spLocks noGrp="1"/>
          </p:cNvSpPr>
          <p:nvPr>
            <p:ph type="title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" name="Google Shape;6042;p123"/>
          <p:cNvGrpSpPr/>
          <p:nvPr/>
        </p:nvGrpSpPr>
        <p:grpSpPr>
          <a:xfrm>
            <a:off x="-509301" y="488802"/>
            <a:ext cx="13402045" cy="6503165"/>
            <a:chOff x="-381976" y="366601"/>
            <a:chExt cx="10051534" cy="4877374"/>
          </a:xfrm>
        </p:grpSpPr>
        <p:grpSp>
          <p:nvGrpSpPr>
            <p:cNvPr id="6043" name="Google Shape;6043;p123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6044" name="Google Shape;6044;p123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5" name="Google Shape;6045;p123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6" name="Google Shape;6046;p123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7" name="Google Shape;6047;p123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123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49" name="Google Shape;6049;p123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6050" name="Google Shape;6050;p123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1" name="Google Shape;6051;p123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2" name="Google Shape;6052;p123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1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4" name="Google Shape;6054;p1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5" name="Google Shape;6055;p1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56" name="Google Shape;6056;p123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6057" name="Google Shape;6057;p123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123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123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0" name="Google Shape;6060;p1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1" name="Google Shape;6061;p1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2" name="Google Shape;6062;p1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63" name="Google Shape;6063;p123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123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123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123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123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123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1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31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509" name="Google Shape;509;p31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0" name="Google Shape;510;p3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3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3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2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32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516" name="Google Shape;516;p32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7" name="Google Shape;517;p3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3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3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0" name="Google Shape;520;p3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24" name="Google Shape;524;p3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3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3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4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4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30" name="Google Shape;530;p3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3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3" name="Google Shape;533;p34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487B78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6" name="Google Shape;53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537" name="Google Shape;53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8" name="Google Shape;53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9" name="Google Shape;53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40" name="Google Shape;54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541" name="Google Shape;54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42" name="Google Shape;54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3" name="Google Shape;54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44" name="Google Shape;54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45" name="Google Shape;54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6" name="Google Shape;54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47" name="Google Shape;54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8" name="Google Shape;54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9" name="Google Shape;54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50" name="Google Shape;55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51" name="Google Shape;55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2" name="Google Shape;55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553" name="Google Shape;55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54" name="Google Shape;55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55" name="Google Shape;55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56" name="Google Shape;55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58" name="Google Shape;558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59" name="Google Shape;559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0" name="Google Shape;560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3" name="Google Shape;563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4" name="Google Shape;564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5" name="Google Shape;565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6" name="Google Shape;566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7" name="Google Shape;567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8" name="Google Shape;568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69" name="Google Shape;569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0" name="Google Shape;570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1" name="Google Shape;571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2" name="Google Shape;572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3" name="Google Shape;573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4" name="Google Shape;574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6" name="Google Shape;576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7" name="Google Shape;577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8" name="Google Shape;578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79" name="Google Shape;579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0" name="Google Shape;580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1" name="Google Shape;581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2" name="Google Shape;582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3" name="Google Shape;583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4" name="Google Shape;584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5" name="Google Shape;585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6" name="Google Shape;586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7" name="Google Shape;587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8" name="Google Shape;588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89" name="Google Shape;589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0" name="Google Shape;590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1" name="Google Shape;591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2" name="Google Shape;592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3" name="Google Shape;593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4" name="Google Shape;594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5" name="Google Shape;595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6" name="Google Shape;596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7" name="Google Shape;597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8" name="Google Shape;598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99" name="Google Shape;599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0" name="Google Shape;600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1" name="Google Shape;601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2" name="Google Shape;602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3" name="Google Shape;603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4" name="Google Shape;604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5" name="Google Shape;605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06" name="Google Shape;6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07" name="Google Shape;6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09" name="Google Shape;6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10" name="Google Shape;6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20" name="Google Shape;6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21" name="Google Shape;6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23" name="Google Shape;6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4" name="Google Shape;6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25" name="Google Shape;6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26" name="Google Shape;6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28" name="Google Shape;628;p35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629" name="Google Shape;629;p35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630" name="Google Shape;630;p35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631" name="Google Shape;631;p35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2" name="Google Shape;632;p35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3" name="Google Shape;633;p35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4" name="Google Shape;634;p35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5" name="Google Shape;635;p35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6" name="Google Shape;636;p35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7" name="Google Shape;637;p35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8" name="Google Shape;638;p35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9" name="Google Shape;639;p35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0" name="Google Shape;640;p35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1" name="Google Shape;641;p35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2" name="Google Shape;642;p35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3" name="Google Shape;643;p35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4" name="Google Shape;644;p35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5" name="Google Shape;645;p35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7" name="Google Shape;647;p35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8" name="Google Shape;648;p35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0" name="Google Shape;650;p35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1" name="Google Shape;651;p35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2" name="Google Shape;652;p35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3" name="Google Shape;653;p35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4" name="Google Shape;654;p35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5" name="Google Shape;655;p35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6" name="Google Shape;656;p35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7" name="Google Shape;657;p35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8" name="Google Shape;658;p35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9" name="Google Shape;659;p35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0" name="Google Shape;660;p35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1" name="Google Shape;661;p35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2" name="Google Shape;662;p35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3" name="Google Shape;663;p35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4" name="Google Shape;664;p35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5" name="Google Shape;665;p35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6" name="Google Shape;666;p35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7" name="Google Shape;667;p35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9" name="Google Shape;669;p35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0" name="Google Shape;670;p35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2" name="Google Shape;672;p35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3" name="Google Shape;673;p35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6" name="Google Shape;676;p35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7" name="Google Shape;677;p35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687" name="Google Shape;687;p35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41" name="Google Shape;741;p35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487B78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44" name="Google Shape;744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45" name="Google Shape;745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48" name="Google Shape;748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749" name="Google Shape;749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0" name="Google Shape;750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52" name="Google Shape;752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53" name="Google Shape;753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55" name="Google Shape;755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56" name="Google Shape;756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58" name="Google Shape;758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9" name="Google Shape;75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761" name="Google Shape;761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62" name="Google Shape;762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64" name="Google Shape;764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66" name="Google Shape;766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7" name="Google Shape;767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8" name="Google Shape;768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9" name="Google Shape;769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0" name="Google Shape;770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1" name="Google Shape;771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2" name="Google Shape;772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3" name="Google Shape;773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4" name="Google Shape;774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5" name="Google Shape;775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6" name="Google Shape;776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7" name="Google Shape;777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8" name="Google Shape;778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9" name="Google Shape;779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0" name="Google Shape;780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1" name="Google Shape;781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2" name="Google Shape;782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3" name="Google Shape;783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4" name="Google Shape;784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5" name="Google Shape;785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6" name="Google Shape;786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7" name="Google Shape;787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8" name="Google Shape;788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9" name="Google Shape;789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0" name="Google Shape;790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1" name="Google Shape;791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2" name="Google Shape;792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3" name="Google Shape;793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4" name="Google Shape;794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5" name="Google Shape;795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6" name="Google Shape;796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7" name="Google Shape;797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8" name="Google Shape;798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99" name="Google Shape;799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0" name="Google Shape;800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1" name="Google Shape;801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2" name="Google Shape;802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3" name="Google Shape;803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4" name="Google Shape;804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5" name="Google Shape;805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6" name="Google Shape;806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7" name="Google Shape;807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8" name="Google Shape;808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09" name="Google Shape;809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0" name="Google Shape;810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1" name="Google Shape;811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2" name="Google Shape;812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3" name="Google Shape;813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14" name="Google Shape;814;p3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  <p:grpSp>
        <p:nvGrpSpPr>
          <p:cNvPr id="815" name="Google Shape;815;p3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816" name="Google Shape;816;p3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57" name="Google Shape;857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58" name="Google Shape;858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60" name="Google Shape;860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61" name="Google Shape;861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71" name="Google Shape;871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72" name="Google Shape;872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874" name="Google Shape;874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75" name="Google Shape;875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876" name="Google Shape;876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77" name="Google Shape;877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487B78"/>
        </a:solidFill>
        <a:effectLst/>
      </p:bgPr>
    </p:bg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81" name="Google Shape;88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882" name="Google Shape;88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83" name="Google Shape;8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85" name="Google Shape;88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886" name="Google Shape;88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87" name="Google Shape;88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89" name="Google Shape;88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90" name="Google Shape;89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92" name="Google Shape;89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93" name="Google Shape;89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95" name="Google Shape;89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96" name="Google Shape;89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7" name="Google Shape;89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898" name="Google Shape;89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901" name="Google Shape;90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903" name="Google Shape;90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4" name="Google Shape;90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5" name="Google Shape;90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6" name="Google Shape;90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7" name="Google Shape;90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8" name="Google Shape;90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9" name="Google Shape;90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0" name="Google Shape;91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1" name="Google Shape;91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2" name="Google Shape;91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3" name="Google Shape;91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4" name="Google Shape;91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5" name="Google Shape;91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6" name="Google Shape;91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7" name="Google Shape;91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8" name="Google Shape;91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9" name="Google Shape;91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0" name="Google Shape;92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1" name="Google Shape;92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2" name="Google Shape;92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3" name="Google Shape;92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4" name="Google Shape;92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5" name="Google Shape;92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6" name="Google Shape;92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5" name="Google Shape;93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6" name="Google Shape;93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7" name="Google Shape;93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8" name="Google Shape;93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9" name="Google Shape;93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0" name="Google Shape;94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1" name="Google Shape;94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2" name="Google Shape;94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3" name="Google Shape;94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4" name="Google Shape;94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5" name="Google Shape;94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6" name="Google Shape;94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7" name="Google Shape;94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002060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50" name="Google Shape;950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951" name="Google Shape;951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52" name="Google Shape;952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954" name="Google Shape;954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955" name="Google Shape;955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56" name="Google Shape;956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59" name="Google Shape;959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961" name="Google Shape;961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62" name="Google Shape;962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964" name="Google Shape;964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65" name="Google Shape;96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967" name="Google Shape;967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68" name="Google Shape;96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970" name="Google Shape;970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72" name="Google Shape;972;p3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973" name="Google Shape;97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75" name="Google Shape;975;p3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976" name="Google Shape;97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86" name="Google Shape;986;p3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987" name="Google Shape;98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989" name="Google Shape;989;p3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0" name="Google Shape;990;p3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91" name="Google Shape;991;p3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992" name="Google Shape;99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994" name="Google Shape;994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5" name="Google Shape;995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6" name="Google Shape;996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7" name="Google Shape;997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8" name="Google Shape;998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9" name="Google Shape;999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0" name="Google Shape;1000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1" name="Google Shape;1001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2" name="Google Shape;1002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3" name="Google Shape;1003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4" name="Google Shape;1004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5" name="Google Shape;1005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6" name="Google Shape;1006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7" name="Google Shape;1007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8" name="Google Shape;1008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09" name="Google Shape;1009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0" name="Google Shape;1010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1" name="Google Shape;1011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2" name="Google Shape;1012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3" name="Google Shape;1013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4" name="Google Shape;1014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5" name="Google Shape;1015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6" name="Google Shape;1016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7" name="Google Shape;1017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8" name="Google Shape;1018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9" name="Google Shape;1019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0" name="Google Shape;1020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1" name="Google Shape;1021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2" name="Google Shape;1022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3" name="Google Shape;1023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4" name="Google Shape;1024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5" name="Google Shape;1025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6" name="Google Shape;1026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7" name="Google Shape;1027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8" name="Google Shape;1028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9" name="Google Shape;1029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0" name="Google Shape;1030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1" name="Google Shape;1031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2" name="Google Shape;1032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3" name="Google Shape;1033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4" name="Google Shape;1034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5" name="Google Shape;1035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6" name="Google Shape;1036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7" name="Google Shape;1037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8" name="Google Shape;1038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039" name="Google Shape;1039;p38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40" name="Google Shape;1040;p38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2E6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041" name="Google Shape;1041;p38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42" name="Google Shape;1042;p38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2E6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43" name="Google Shape;1043;p38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2E6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44" name="Google Shape;1044;p3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2E6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045" name="Google Shape;1045;p3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46" name="Google Shape;1046;p3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7" name="Google Shape;1047;p3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102" name="Google Shape;1102;p3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03" name="Google Shape;1103;p3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04" name="Google Shape;1104;p3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1105" name="Google Shape;1105;p3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06" name="Google Shape;1106;p3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07" name="Google Shape;1107;p3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08" name="Google Shape;1108;p3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09" name="Google Shape;1109;p3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0" name="Google Shape;1110;p3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1" name="Google Shape;1111;p3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2" name="Google Shape;1112;p3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3" name="Google Shape;1113;p3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4" name="Google Shape;1114;p3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5" name="Google Shape;1115;p3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6" name="Google Shape;1116;p3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7" name="Google Shape;1117;p3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8" name="Google Shape;1118;p3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19" name="Google Shape;1119;p3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0" name="Google Shape;1120;p3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1" name="Google Shape;1121;p3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2" name="Google Shape;1122;p3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3" name="Google Shape;1123;p3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4" name="Google Shape;1124;p3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5" name="Google Shape;1125;p3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6" name="Google Shape;1126;p3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7" name="Google Shape;1127;p3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8" name="Google Shape;1128;p3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129" name="Google Shape;1129;p3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1130" name="Google Shape;1130;p3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8" name="Google Shape;1158;p3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70" name="Google Shape;1170;p3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171" name="Google Shape;1171;p3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74" name="Google Shape;1174;p3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175" name="Google Shape;1175;p3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176" name="Google Shape;1176;p3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177" name="Google Shape;1177;p3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78" name="Google Shape;1178;p3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179" name="Google Shape;117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87" name="Google Shape;118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88" name="Google Shape;118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90" name="Google Shape;119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191" name="Google Shape;119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192" name="Google Shape;119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94" name="Google Shape;119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195" name="Google Shape;119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197" name="Google Shape;119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198" name="Google Shape;119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201" name="Google Shape;120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204" name="Google Shape;120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06" name="Google Shape;120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207" name="Google Shape;120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209" name="Google Shape;120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0" name="Google Shape;121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1" name="Google Shape;121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2" name="Google Shape;121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4" name="Google Shape;121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5" name="Google Shape;121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6" name="Google Shape;121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7" name="Google Shape;121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8" name="Google Shape;121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19" name="Google Shape;121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0" name="Google Shape;122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1" name="Google Shape;122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2" name="Google Shape;122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3" name="Google Shape;122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4" name="Google Shape;122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5" name="Google Shape;122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6" name="Google Shape;122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7" name="Google Shape;122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8" name="Google Shape;122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29" name="Google Shape;122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0" name="Google Shape;123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1" name="Google Shape;123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2" name="Google Shape;123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3" name="Google Shape;123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4" name="Google Shape;123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5" name="Google Shape;123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6" name="Google Shape;123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7" name="Google Shape;123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8" name="Google Shape;123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39" name="Google Shape;123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0" name="Google Shape;124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1" name="Google Shape;124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2" name="Google Shape;124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3" name="Google Shape;124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4" name="Google Shape;124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5" name="Google Shape;124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6" name="Google Shape;124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7" name="Google Shape;124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8" name="Google Shape;124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49" name="Google Shape;124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0" name="Google Shape;125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1" name="Google Shape;125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2" name="Google Shape;125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3" name="Google Shape;125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4" name="Google Shape;1254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5" name="Google Shape;1255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6" name="Google Shape;1256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257" name="Google Shape;125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258" name="Google Shape;125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261" name="Google Shape;126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71" name="Google Shape;127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272" name="Google Shape;127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274" name="Google Shape;127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5" name="Google Shape;127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276" name="Google Shape;127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77" name="Google Shape;127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279" name="Google Shape;1279;p39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280" name="Google Shape;1280;p39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281" name="Google Shape;1281;p39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1282" name="Google Shape;1282;p39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83" name="Google Shape;1283;p39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84" name="Google Shape;1284;p39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85" name="Google Shape;1285;p39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86" name="Google Shape;1286;p39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87" name="Google Shape;1287;p39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88" name="Google Shape;1288;p39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89" name="Google Shape;1289;p39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0" name="Google Shape;1290;p39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1" name="Google Shape;1291;p39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2" name="Google Shape;1292;p39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3" name="Google Shape;1293;p39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4" name="Google Shape;1294;p39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5" name="Google Shape;1295;p39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6" name="Google Shape;1296;p39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7" name="Google Shape;1297;p39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8" name="Google Shape;1298;p39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1" name="Google Shape;1301;p39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2" name="Google Shape;1302;p39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3" name="Google Shape;1303;p39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4" name="Google Shape;1304;p39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5" name="Google Shape;1305;p39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6" name="Google Shape;1306;p39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7" name="Google Shape;1307;p39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8" name="Google Shape;1308;p39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09" name="Google Shape;1309;p39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0" name="Google Shape;1310;p39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1" name="Google Shape;1311;p39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2" name="Google Shape;1312;p39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3" name="Google Shape;1313;p39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4" name="Google Shape;1314;p39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5" name="Google Shape;1315;p39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6" name="Google Shape;1316;p39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7" name="Google Shape;1317;p39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8" name="Google Shape;1318;p39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19" name="Google Shape;1319;p39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0" name="Google Shape;1320;p39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1" name="Google Shape;1321;p39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2" name="Google Shape;1322;p39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3" name="Google Shape;1323;p39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4" name="Google Shape;1324;p39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5" name="Google Shape;1325;p39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6" name="Google Shape;1326;p39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7" name="Google Shape;1327;p39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8" name="Google Shape;1328;p39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29" name="Google Shape;1329;p39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0" name="Google Shape;1330;p39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1" name="Google Shape;1331;p39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2" name="Google Shape;1332;p39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3" name="Google Shape;1333;p39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4" name="Google Shape;1334;p39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5" name="Google Shape;1335;p39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6" name="Google Shape;1336;p39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37" name="Google Shape;1337;p39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338" name="Google Shape;1338;p39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392" name="Google Shape;1392;p39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487B78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6" name="Google Shape;256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57" name="Google Shape;257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8" name="Google Shape;258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60" name="Google Shape;260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61" name="Google Shape;261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64" name="Google Shape;264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" name="Google Shape;265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66" name="Google Shape;266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67" name="Google Shape;267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8" name="Google Shape;268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0" name="Google Shape;270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1" name="Google Shape;271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73" name="Google Shape;273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4" name="Google Shape;274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76" name="Google Shape;276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78" name="Google Shape;278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3" name="Google Shape;323;p1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4" name="Google Shape;324;p1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5" name="Google Shape;325;p1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27" name="Google Shape;327;p1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8" name="Google Shape;328;p1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1" name="Google Shape;391;p1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92" name="Google Shape;392;p1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4" name="Google Shape;394;p1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5" name="Google Shape;395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6" name="Google Shape;406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08" name="Google Shape;408;p1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10" name="Google Shape;410;p1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1" name="Google Shape;411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95" name="Google Shape;1395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396" name="Google Shape;1396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97" name="Google Shape;139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399" name="Google Shape;1399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400" name="Google Shape;1400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01" name="Google Shape;1401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403" name="Google Shape;1403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04" name="Google Shape;1404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406" name="Google Shape;1406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07" name="Google Shape;1407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409" name="Google Shape;1409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10" name="Google Shape;141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412" name="Google Shape;1412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13" name="Google Shape;1413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415" name="Google Shape;1415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417" name="Google Shape;1417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8" name="Google Shape;1418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9" name="Google Shape;1419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0" name="Google Shape;1420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1" name="Google Shape;1421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2" name="Google Shape;1422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3" name="Google Shape;1423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4" name="Google Shape;1424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5" name="Google Shape;1425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6" name="Google Shape;1426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7" name="Google Shape;1427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8" name="Google Shape;1428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9" name="Google Shape;1429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0" name="Google Shape;1430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1" name="Google Shape;1431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2" name="Google Shape;1432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3" name="Google Shape;1433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4" name="Google Shape;1434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5" name="Google Shape;1435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6" name="Google Shape;1436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7" name="Google Shape;1437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8" name="Google Shape;1438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9" name="Google Shape;1439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0" name="Google Shape;1440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1" name="Google Shape;1441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2" name="Google Shape;1442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3" name="Google Shape;1443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4" name="Google Shape;1444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5" name="Google Shape;1445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8" name="Google Shape;1448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49" name="Google Shape;1449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0" name="Google Shape;1450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1" name="Google Shape;1451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2" name="Google Shape;1452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3" name="Google Shape;1453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4" name="Google Shape;1454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5" name="Google Shape;1455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6" name="Google Shape;1456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7" name="Google Shape;1457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8" name="Google Shape;1458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59" name="Google Shape;1459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60" name="Google Shape;1460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61" name="Google Shape;1461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62" name="Google Shape;1462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63" name="Google Shape;1463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64" name="Google Shape;1464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465" name="Google Shape;1465;p40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466" name="Google Shape;1466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07" name="Google Shape;1507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08" name="Google Shape;1508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10" name="Google Shape;1510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11" name="Google Shape;1511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521" name="Google Shape;1521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522" name="Google Shape;1522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524" name="Google Shape;1524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25" name="Google Shape;1525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526" name="Google Shape;1526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527" name="Google Shape;1527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529" name="Google Shape;1529;p40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002060"/>
        </a:solidFill>
        <a:effectLst/>
      </p:bgPr>
    </p:bg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Google Shape;153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32" name="Google Shape;153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533" name="Google Shape;153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34" name="Google Shape;153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35" name="Google Shape;153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536" name="Google Shape;153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537" name="Google Shape;153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38" name="Google Shape;153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39" name="Google Shape;153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540" name="Google Shape;154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41" name="Google Shape;154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42" name="Google Shape;154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543" name="Google Shape;154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44" name="Google Shape;154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45" name="Google Shape;154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546" name="Google Shape;154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47" name="Google Shape;154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48" name="Google Shape;154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549" name="Google Shape;154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0" name="Google Shape;155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551" name="Google Shape;155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552" name="Google Shape;155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554" name="Google Shape;155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5" name="Google Shape;155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6" name="Google Shape;155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7" name="Google Shape;155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8" name="Google Shape;155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9" name="Google Shape;155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0" name="Google Shape;156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1" name="Google Shape;156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2" name="Google Shape;156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3" name="Google Shape;156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4" name="Google Shape;156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5" name="Google Shape;156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6" name="Google Shape;156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7" name="Google Shape;156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8" name="Google Shape;156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9" name="Google Shape;156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0" name="Google Shape;157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1" name="Google Shape;157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2" name="Google Shape;157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3" name="Google Shape;157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4" name="Google Shape;157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5" name="Google Shape;157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6" name="Google Shape;157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7" name="Google Shape;157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8" name="Google Shape;157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79" name="Google Shape;157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0" name="Google Shape;158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1" name="Google Shape;158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2" name="Google Shape;158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3" name="Google Shape;158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4" name="Google Shape;158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5" name="Google Shape;158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6" name="Google Shape;158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7" name="Google Shape;158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8" name="Google Shape;158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9" name="Google Shape;158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0" name="Google Shape;159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1" name="Google Shape;159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2" name="Google Shape;159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3" name="Google Shape;159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4" name="Google Shape;159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5" name="Google Shape;159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6" name="Google Shape;159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7" name="Google Shape;159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8" name="Google Shape;159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9" name="Google Shape;1599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0" name="Google Shape;1600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1" name="Google Shape;1601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03" name="Google Shape;1603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66" name="Google Shape;1666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67" name="Google Shape;1667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69" name="Google Shape;1669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70" name="Google Shape;1670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680" name="Google Shape;1680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81" name="Google Shape;1681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683" name="Google Shape;1683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4" name="Google Shape;1684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685" name="Google Shape;1685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86" name="Google Shape;1686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688" name="Google Shape;168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1" name="Google Shape;169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692" name="Google Shape;169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94" name="Google Shape;169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695" name="Google Shape;169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696" name="Google Shape;169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97" name="Google Shape;169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698" name="Google Shape;169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699" name="Google Shape;169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0" name="Google Shape;170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01" name="Google Shape;170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02" name="Google Shape;170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3" name="Google Shape;170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04" name="Google Shape;170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05" name="Google Shape;170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06" name="Google Shape;170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07" name="Google Shape;170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08" name="Google Shape;170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09" name="Google Shape;170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10" name="Google Shape;171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11" name="Google Shape;171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713" name="Google Shape;171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4" name="Google Shape;171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5" name="Google Shape;171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6" name="Google Shape;171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7" name="Google Shape;171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8" name="Google Shape;171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9" name="Google Shape;171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0" name="Google Shape;172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1" name="Google Shape;172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2" name="Google Shape;172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3" name="Google Shape;172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4" name="Google Shape;172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5" name="Google Shape;172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6" name="Google Shape;172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7" name="Google Shape;172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8" name="Google Shape;172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9" name="Google Shape;172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0" name="Google Shape;173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1" name="Google Shape;173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2" name="Google Shape;173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3" name="Google Shape;173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4" name="Google Shape;173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5" name="Google Shape;173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6" name="Google Shape;173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7" name="Google Shape;173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8" name="Google Shape;173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9" name="Google Shape;173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0" name="Google Shape;174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1" name="Google Shape;174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2" name="Google Shape;174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3" name="Google Shape;174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4" name="Google Shape;174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5" name="Google Shape;174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6" name="Google Shape;174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7" name="Google Shape;174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8" name="Google Shape;174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9" name="Google Shape;174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0" name="Google Shape;175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1" name="Google Shape;175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2" name="Google Shape;175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3" name="Google Shape;175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4" name="Google Shape;175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5" name="Google Shape;175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6" name="Google Shape;175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7" name="Google Shape;175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13676B"/>
        </a:solid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Google Shape;1759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0" name="Google Shape;1760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761" name="Google Shape;1761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2" name="Google Shape;1762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3" name="Google Shape;1763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64" name="Google Shape;1764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765" name="Google Shape;1765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66" name="Google Shape;1766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67" name="Google Shape;1767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68" name="Google Shape;1768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69" name="Google Shape;1769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70" name="Google Shape;1770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71" name="Google Shape;1771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2" name="Google Shape;1772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73" name="Google Shape;1773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74" name="Google Shape;1774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75" name="Google Shape;177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1777" name="Google Shape;1777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78" name="Google Shape;177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779" name="Google Shape;177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780" name="Google Shape;1780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82" name="Google Shape;1782;p4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783" name="Google Shape;178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85" name="Google Shape;1785;p4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786" name="Google Shape;178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96" name="Google Shape;1796;p4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797" name="Google Shape;179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799" name="Google Shape;1799;p4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0" name="Google Shape;1800;p4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01" name="Google Shape;1801;p4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802" name="Google Shape;180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804" name="Google Shape;1804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5" name="Google Shape;1805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6" name="Google Shape;1806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7" name="Google Shape;1807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8" name="Google Shape;1808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9" name="Google Shape;1809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0" name="Google Shape;1810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1" name="Google Shape;1811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2" name="Google Shape;1812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3" name="Google Shape;1813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4" name="Google Shape;1814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5" name="Google Shape;1815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6" name="Google Shape;1816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7" name="Google Shape;1817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8" name="Google Shape;1818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9" name="Google Shape;1819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0" name="Google Shape;1820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1" name="Google Shape;1821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2" name="Google Shape;1822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3" name="Google Shape;1823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4" name="Google Shape;1824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5" name="Google Shape;1825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6" name="Google Shape;1826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7" name="Google Shape;1827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8" name="Google Shape;1828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29" name="Google Shape;1829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0" name="Google Shape;1830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1" name="Google Shape;1831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2" name="Google Shape;1832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3" name="Google Shape;1833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4" name="Google Shape;1834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5" name="Google Shape;1835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6" name="Google Shape;1836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7" name="Google Shape;1837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8" name="Google Shape;1838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9" name="Google Shape;1839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0" name="Google Shape;1840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1" name="Google Shape;1841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2" name="Google Shape;1842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3" name="Google Shape;1843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4" name="Google Shape;1844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5" name="Google Shape;1845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6" name="Google Shape;1846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7" name="Google Shape;1847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8" name="Google Shape;1848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849" name="Google Shape;1849;p4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850" name="Google Shape;1850;p4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7C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851" name="Google Shape;1851;p4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852" name="Google Shape;1852;p4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7CE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53" name="Google Shape;1853;p4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7CE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854" name="Google Shape;1854;p4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7CE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855" name="Google Shape;1855;p4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856" name="Google Shape;1856;p4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6" name="Google Shape;1896;p4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7" name="Google Shape;1897;p4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912" name="Google Shape;1912;p4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913" name="Google Shape;1913;p4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914" name="Google Shape;1914;p4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1915" name="Google Shape;1915;p4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916" name="Google Shape;1916;p4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17" name="Google Shape;1917;p4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18" name="Google Shape;1918;p4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19" name="Google Shape;1919;p4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0" name="Google Shape;1920;p4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1" name="Google Shape;1921;p4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2" name="Google Shape;1922;p4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3" name="Google Shape;1923;p4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4" name="Google Shape;1924;p4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5" name="Google Shape;1925;p4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6" name="Google Shape;1926;p4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7" name="Google Shape;1927;p4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8" name="Google Shape;1928;p4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29" name="Google Shape;1929;p4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0" name="Google Shape;1930;p4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1" name="Google Shape;1931;p4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2" name="Google Shape;1932;p4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3" name="Google Shape;1933;p4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4" name="Google Shape;1934;p4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5" name="Google Shape;1935;p4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6" name="Google Shape;1936;p4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7" name="Google Shape;1937;p4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8" name="Google Shape;1938;p4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1939" name="Google Shape;1939;p4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1940" name="Google Shape;1940;p4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1" name="Google Shape;1941;p4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3" name="Google Shape;1943;p4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4" name="Google Shape;1944;p4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5" name="Google Shape;1945;p4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6" name="Google Shape;1946;p4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7" name="Google Shape;1947;p4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8" name="Google Shape;1948;p4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49" name="Google Shape;1949;p4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0" name="Google Shape;1950;p4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1" name="Google Shape;1951;p4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2" name="Google Shape;1952;p4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3" name="Google Shape;1953;p4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4" name="Google Shape;1954;p4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5" name="Google Shape;1955;p4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6" name="Google Shape;1956;p4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7" name="Google Shape;1957;p4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8" name="Google Shape;1958;p4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59" name="Google Shape;1959;p4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0" name="Google Shape;1960;p4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1" name="Google Shape;1961;p4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2" name="Google Shape;1962;p4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3" name="Google Shape;1963;p4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4" name="Google Shape;1964;p4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5" name="Google Shape;1965;p4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7" name="Google Shape;1967;p4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8" name="Google Shape;1968;p4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69" name="Google Shape;1969;p4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0" name="Google Shape;1970;p4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1" name="Google Shape;1971;p4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2" name="Google Shape;1972;p4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3" name="Google Shape;1973;p4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4" name="Google Shape;1974;p4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5" name="Google Shape;1975;p4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6" name="Google Shape;1976;p4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7" name="Google Shape;1977;p4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8" name="Google Shape;1978;p4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9" name="Google Shape;1979;p4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80" name="Google Shape;1980;p4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81" name="Google Shape;1981;p4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82" name="Google Shape;1982;p4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83" name="Google Shape;1983;p4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984" name="Google Shape;1984;p4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985" name="Google Shape;1985;p4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986" name="Google Shape;1986;p4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987" name="Google Shape;1987;p4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88" name="Google Shape;1988;p4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989" name="Google Shape;1989;p4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90" name="Google Shape;1990;p4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91" name="Google Shape;1991;p4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92" name="Google Shape;1992;p4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93" name="Google Shape;1993;p4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13676B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" name="Google Shape;199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97" name="Google Shape;199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98" name="Google Shape;199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99" name="Google Shape;199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00" name="Google Shape;200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001" name="Google Shape;200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002" name="Google Shape;200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03" name="Google Shape;200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04" name="Google Shape;200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05" name="Google Shape;200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06" name="Google Shape;200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07" name="Google Shape;200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08" name="Google Shape;200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09" name="Google Shape;200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10" name="Google Shape;201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11" name="Google Shape;201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12" name="Google Shape;201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13" name="Google Shape;201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014" name="Google Shape;201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15" name="Google Shape;201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16" name="Google Shape;201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017" name="Google Shape;201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19" name="Google Shape;201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0" name="Google Shape;202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1" name="Google Shape;202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2" name="Google Shape;202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3" name="Google Shape;202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4" name="Google Shape;202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5" name="Google Shape;202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6" name="Google Shape;202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7" name="Google Shape;202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8" name="Google Shape;202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9" name="Google Shape;202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0" name="Google Shape;203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1" name="Google Shape;203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2" name="Google Shape;203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3" name="Google Shape;203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4" name="Google Shape;203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5" name="Google Shape;203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6" name="Google Shape;203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7" name="Google Shape;203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8" name="Google Shape;203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9" name="Google Shape;203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0" name="Google Shape;204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1" name="Google Shape;204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2" name="Google Shape;204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3" name="Google Shape;204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4" name="Google Shape;204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5" name="Google Shape;204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6" name="Google Shape;204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7" name="Google Shape;204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8" name="Google Shape;204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9" name="Google Shape;204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0" name="Google Shape;205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1" name="Google Shape;205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2" name="Google Shape;205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3" name="Google Shape;205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4" name="Google Shape;205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5" name="Google Shape;205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6" name="Google Shape;205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7" name="Google Shape;205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8" name="Google Shape;205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9" name="Google Shape;205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0" name="Google Shape;206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1" name="Google Shape;206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2" name="Google Shape;206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3" name="Google Shape;206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4" name="Google Shape;2064;p4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5" name="Google Shape;2065;p4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6" name="Google Shape;2066;p4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067" name="Google Shape;2067;p4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68" name="Google Shape;2068;p4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70" name="Google Shape;2070;p4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71" name="Google Shape;2071;p4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5" name="Google Shape;2075;p4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6" name="Google Shape;2076;p4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79" name="Google Shape;2079;p4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80" name="Google Shape;2080;p4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81" name="Google Shape;2081;p4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082" name="Google Shape;2082;p4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83" name="Google Shape;2083;p4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084" name="Google Shape;2084;p4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5" name="Google Shape;2085;p4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086" name="Google Shape;2086;p4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087" name="Google Shape;2087;p4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88" name="Google Shape;2088;p4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89" name="Google Shape;2089;p4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090" name="Google Shape;2090;p4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091" name="Google Shape;2091;p44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2092" name="Google Shape;2092;p4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3" name="Google Shape;2093;p4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4" name="Google Shape;2094;p4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5" name="Google Shape;2095;p4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6" name="Google Shape;2096;p4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7" name="Google Shape;2097;p4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8" name="Google Shape;2098;p4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99" name="Google Shape;2099;p4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0" name="Google Shape;2100;p4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1" name="Google Shape;2101;p4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2" name="Google Shape;2102;p4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3" name="Google Shape;2103;p4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4" name="Google Shape;2104;p4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5" name="Google Shape;2105;p4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6" name="Google Shape;2106;p4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7" name="Google Shape;2107;p4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8" name="Google Shape;2108;p4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09" name="Google Shape;2109;p4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0" name="Google Shape;2110;p4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1" name="Google Shape;2111;p4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2" name="Google Shape;2112;p4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3" name="Google Shape;2113;p4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4" name="Google Shape;2114;p4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5" name="Google Shape;2115;p4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6" name="Google Shape;2116;p4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7" name="Google Shape;2117;p4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8" name="Google Shape;2118;p4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19" name="Google Shape;2119;p4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0" name="Google Shape;2120;p4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1" name="Google Shape;2121;p4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2" name="Google Shape;2122;p4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3" name="Google Shape;2123;p4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4" name="Google Shape;2124;p4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5" name="Google Shape;2125;p4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6" name="Google Shape;2126;p4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7" name="Google Shape;2127;p4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8" name="Google Shape;2128;p4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29" name="Google Shape;2129;p4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0" name="Google Shape;2130;p4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1" name="Google Shape;2131;p4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2" name="Google Shape;2132;p4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3" name="Google Shape;2133;p4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4" name="Google Shape;2134;p4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5" name="Google Shape;2135;p4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6" name="Google Shape;2136;p4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7" name="Google Shape;2137;p4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8" name="Google Shape;2138;p4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39" name="Google Shape;2139;p4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0" name="Google Shape;2140;p4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1" name="Google Shape;2141;p4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2" name="Google Shape;2142;p4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3" name="Google Shape;2143;p4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4" name="Google Shape;2144;p4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5" name="Google Shape;2145;p4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6" name="Google Shape;2146;p4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147" name="Google Shape;2147;p4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148" name="Google Shape;2148;p4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0" name="Google Shape;2150;p4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1" name="Google Shape;2151;p4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2" name="Google Shape;2152;p4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3" name="Google Shape;2153;p4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4" name="Google Shape;2154;p4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7" name="Google Shape;2157;p4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8" name="Google Shape;2158;p4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59" name="Google Shape;2159;p4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0" name="Google Shape;2160;p4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1" name="Google Shape;2161;p4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2" name="Google Shape;2162;p4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3" name="Google Shape;2163;p4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4" name="Google Shape;2164;p4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5" name="Google Shape;2165;p4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6" name="Google Shape;2166;p4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7" name="Google Shape;2167;p4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8" name="Google Shape;2168;p4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9" name="Google Shape;2169;p4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0" name="Google Shape;2170;p4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1" name="Google Shape;2171;p4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3" name="Google Shape;2173;p4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4" name="Google Shape;2174;p4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5" name="Google Shape;2175;p4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7" name="Google Shape;2177;p4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8" name="Google Shape;2178;p4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79" name="Google Shape;2179;p4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1" name="Google Shape;2181;p4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2" name="Google Shape;2182;p4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3" name="Google Shape;2183;p4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5" name="Google Shape;2185;p4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6" name="Google Shape;2186;p4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7" name="Google Shape;2187;p4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8" name="Google Shape;2188;p4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89" name="Google Shape;2189;p4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0" name="Google Shape;2190;p4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1" name="Google Shape;2191;p4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2" name="Google Shape;2192;p4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3" name="Google Shape;2193;p4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4" name="Google Shape;2194;p4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5" name="Google Shape;2195;p4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6" name="Google Shape;2196;p4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7" name="Google Shape;2197;p4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8" name="Google Shape;2198;p4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9" name="Google Shape;2199;p4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00" name="Google Shape;2200;p4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01" name="Google Shape;2201;p4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202" name="Google Shape;2202;p4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13676B"/>
        </a:solidFill>
        <a:effectLst/>
      </p:bgPr>
    </p:bg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4" name="Google Shape;2204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05" name="Google Shape;2205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206" name="Google Shape;2206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07" name="Google Shape;2207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209" name="Google Shape;2209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210" name="Google Shape;2210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11" name="Google Shape;2211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213" name="Google Shape;2213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14" name="Google Shape;2214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216" name="Google Shape;2216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17" name="Google Shape;2217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219" name="Google Shape;2219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20" name="Google Shape;2220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222" name="Google Shape;2222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23" name="Google Shape;2223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225" name="Google Shape;2225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227" name="Google Shape;2227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28" name="Google Shape;2228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29" name="Google Shape;2229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0" name="Google Shape;2230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1" name="Google Shape;2231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2" name="Google Shape;2232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3" name="Google Shape;2233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4" name="Google Shape;2234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5" name="Google Shape;2235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6" name="Google Shape;2236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7" name="Google Shape;2237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8" name="Google Shape;2238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9" name="Google Shape;2239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0" name="Google Shape;2240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1" name="Google Shape;2241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2" name="Google Shape;2242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3" name="Google Shape;2243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4" name="Google Shape;2244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5" name="Google Shape;2245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6" name="Google Shape;2246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7" name="Google Shape;2247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8" name="Google Shape;2248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9" name="Google Shape;2249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0" name="Google Shape;2250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1" name="Google Shape;2251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2" name="Google Shape;2252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3" name="Google Shape;2253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4" name="Google Shape;2254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5" name="Google Shape;2255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6" name="Google Shape;2256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7" name="Google Shape;2257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8" name="Google Shape;2258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9" name="Google Shape;2259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0" name="Google Shape;2260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1" name="Google Shape;2261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2" name="Google Shape;2262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3" name="Google Shape;2263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4" name="Google Shape;2264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5" name="Google Shape;2265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6" name="Google Shape;2266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7" name="Google Shape;2267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8" name="Google Shape;2268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9" name="Google Shape;2269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0" name="Google Shape;2270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1" name="Google Shape;2271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2" name="Google Shape;2272;p4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3" name="Google Shape;2273;p4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4" name="Google Shape;2274;p4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275" name="Google Shape;2275;p45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276" name="Google Shape;2276;p4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3" name="Google Shape;2303;p4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4" name="Google Shape;2304;p4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5" name="Google Shape;2305;p4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6" name="Google Shape;2306;p4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7" name="Google Shape;2307;p4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8" name="Google Shape;2308;p4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9" name="Google Shape;2309;p4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0" name="Google Shape;2310;p4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317" name="Google Shape;2317;p4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18" name="Google Shape;2318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19" name="Google Shape;2319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320" name="Google Shape;2320;p4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21" name="Google Shape;2321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4" name="Google Shape;2324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5" name="Google Shape;2325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8" name="Google Shape;2328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29" name="Google Shape;2329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331" name="Google Shape;2331;p4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32" name="Google Shape;2332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334" name="Google Shape;2334;p4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5" name="Google Shape;2335;p4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336" name="Google Shape;2336;p4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37" name="Google Shape;2337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38" name="Google Shape;2338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339" name="Google Shape;2339;p45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13676B"/>
        </a:solidFill>
        <a:effectLst/>
      </p:bgPr>
    </p:bg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1" name="Google Shape;234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42" name="Google Shape;234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343" name="Google Shape;234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44" name="Google Shape;234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45" name="Google Shape;234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346" name="Google Shape;234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347" name="Google Shape;234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48" name="Google Shape;234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350" name="Google Shape;235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51" name="Google Shape;235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353" name="Google Shape;235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54" name="Google Shape;235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356" name="Google Shape;235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57" name="Google Shape;235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359" name="Google Shape;235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0" name="Google Shape;236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362" name="Google Shape;236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364" name="Google Shape;236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9" name="Google Shape;238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0" name="Google Shape;239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1" name="Google Shape;239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2" name="Google Shape;239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3" name="Google Shape;239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4" name="Google Shape;239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5" name="Google Shape;239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6" name="Google Shape;239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7" name="Google Shape;239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8" name="Google Shape;239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9" name="Google Shape;239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0" name="Google Shape;240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1" name="Google Shape;240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2" name="Google Shape;240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3" name="Google Shape;240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4" name="Google Shape;240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5" name="Google Shape;240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6" name="Google Shape;240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8" name="Google Shape;240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9" name="Google Shape;2409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0" name="Google Shape;2410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1" name="Google Shape;2411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412" name="Google Shape;2412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3" name="Google Shape;2413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14" name="Google Shape;2414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76" name="Google Shape;2476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77" name="Google Shape;2477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79" name="Google Shape;2479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80" name="Google Shape;2480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490" name="Google Shape;2490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91" name="Google Shape;2491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493" name="Google Shape;2493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94" name="Google Shape;2494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495" name="Google Shape;2495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96" name="Google Shape;2496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498" name="Google Shape;2498;p46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 sz="115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13676B"/>
        </a:solidFill>
        <a:effectLst/>
      </p:bgPr>
    </p:bg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0" name="Google Shape;250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01" name="Google Shape;250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48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502" name="Google Shape;250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04" name="Google Shape;250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505" name="Google Shape;250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506" name="Google Shape;250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07" name="Google Shape;250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08" name="Google Shape;250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09" name="Google Shape;250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10" name="Google Shape;251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11" name="Google Shape;251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12" name="Google Shape;251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13" name="Google Shape;251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14" name="Google Shape;251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15" name="Google Shape;251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16" name="Google Shape;251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17" name="Google Shape;251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18" name="Google Shape;251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19" name="Google Shape;251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20" name="Google Shape;252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521" name="Google Shape;252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2" name="Google Shape;252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523" name="Google Shape;252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4" name="Google Shape;252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5" name="Google Shape;252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6" name="Google Shape;252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7" name="Google Shape;252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8" name="Google Shape;252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29" name="Google Shape;252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0" name="Google Shape;253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1" name="Google Shape;253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2" name="Google Shape;253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3" name="Google Shape;253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4" name="Google Shape;253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5" name="Google Shape;253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6" name="Google Shape;253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7" name="Google Shape;253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8" name="Google Shape;253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9" name="Google Shape;253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0" name="Google Shape;254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1" name="Google Shape;254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2" name="Google Shape;254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3" name="Google Shape;254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4" name="Google Shape;254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5" name="Google Shape;254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7030A0"/>
        </a:solidFill>
        <a:effectLst/>
      </p:bgPr>
    </p:bg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9" name="Google Shape;2569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70" name="Google Shape;2570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571" name="Google Shape;2571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72" name="Google Shape;2572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73" name="Google Shape;2573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574" name="Google Shape;2574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575" name="Google Shape;2575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76" name="Google Shape;2576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77" name="Google Shape;2577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78" name="Google Shape;2578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79" name="Google Shape;2579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80" name="Google Shape;2580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81" name="Google Shape;2581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82" name="Google Shape;2582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83" name="Google Shape;2583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84" name="Google Shape;2584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85" name="Google Shape;2585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86" name="Google Shape;2586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587" name="Google Shape;2587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88" name="Google Shape;2588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589" name="Google Shape;2589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590" name="Google Shape;2590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91" name="Google Shape;2591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592" name="Google Shape;2592;p4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593" name="Google Shape;259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94" name="Google Shape;259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595" name="Google Shape;2595;p4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596" name="Google Shape;259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97" name="Google Shape;259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98" name="Google Shape;259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99" name="Google Shape;259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0" name="Google Shape;260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1" name="Google Shape;260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2" name="Google Shape;260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3" name="Google Shape;260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4" name="Google Shape;260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5" name="Google Shape;260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606" name="Google Shape;2606;p4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607" name="Google Shape;260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8" name="Google Shape;260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609" name="Google Shape;2609;p4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0" name="Google Shape;2610;p4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611" name="Google Shape;2611;p4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612" name="Google Shape;261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13" name="Google Shape;261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614" name="Google Shape;2614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5" name="Google Shape;2615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6" name="Google Shape;2616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7" name="Google Shape;2617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8" name="Google Shape;2618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9" name="Google Shape;2619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0" name="Google Shape;2620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1" name="Google Shape;2621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2" name="Google Shape;2622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3" name="Google Shape;2623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4" name="Google Shape;2624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5" name="Google Shape;2625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6" name="Google Shape;2626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7" name="Google Shape;2627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8" name="Google Shape;2628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29" name="Google Shape;2629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0" name="Google Shape;2630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1" name="Google Shape;2631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2" name="Google Shape;2632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3" name="Google Shape;2633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4" name="Google Shape;2634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5" name="Google Shape;2635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6" name="Google Shape;2636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7" name="Google Shape;2637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8" name="Google Shape;2638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9" name="Google Shape;2639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0" name="Google Shape;2640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1" name="Google Shape;2641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2" name="Google Shape;2642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3" name="Google Shape;2643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4" name="Google Shape;2644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5" name="Google Shape;2645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6" name="Google Shape;2646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7" name="Google Shape;2647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8" name="Google Shape;2648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49" name="Google Shape;2649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0" name="Google Shape;2650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1" name="Google Shape;2651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2" name="Google Shape;2652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3" name="Google Shape;2653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4" name="Google Shape;2654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5" name="Google Shape;2655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6" name="Google Shape;2656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7" name="Google Shape;2657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8" name="Google Shape;2658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659" name="Google Shape;2659;p48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660" name="Google Shape;2660;p48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8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661" name="Google Shape;2661;p48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662" name="Google Shape;2662;p48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8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663" name="Google Shape;2663;p48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8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664" name="Google Shape;2664;p4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8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2665" name="Google Shape;2665;p4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666" name="Google Shape;2666;p4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7" name="Google Shape;2667;p4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8" name="Google Shape;2668;p4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69" name="Google Shape;2669;p4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0" name="Google Shape;2670;p4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1" name="Google Shape;2671;p4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2" name="Google Shape;2672;p4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3" name="Google Shape;2673;p4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4" name="Google Shape;2674;p4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5" name="Google Shape;2675;p4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6" name="Google Shape;2676;p4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7" name="Google Shape;2677;p4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8" name="Google Shape;2678;p4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9" name="Google Shape;2679;p4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0" name="Google Shape;2680;p4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1" name="Google Shape;2681;p4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2" name="Google Shape;2682;p4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3" name="Google Shape;2683;p4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4" name="Google Shape;2684;p4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5" name="Google Shape;2685;p4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6" name="Google Shape;2686;p4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7" name="Google Shape;2687;p4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8" name="Google Shape;2688;p4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89" name="Google Shape;2689;p4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0" name="Google Shape;2690;p4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1" name="Google Shape;2691;p4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2" name="Google Shape;2692;p4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3" name="Google Shape;2693;p4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4" name="Google Shape;2694;p4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5" name="Google Shape;2695;p4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6" name="Google Shape;2696;p4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7" name="Google Shape;2697;p4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8" name="Google Shape;2698;p4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99" name="Google Shape;2699;p4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0" name="Google Shape;2700;p4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1" name="Google Shape;2701;p4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2" name="Google Shape;2702;p4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3" name="Google Shape;2703;p4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4" name="Google Shape;2704;p4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5" name="Google Shape;2705;p4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6" name="Google Shape;2706;p4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7" name="Google Shape;2707;p4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8" name="Google Shape;2708;p4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9" name="Google Shape;2709;p4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0" name="Google Shape;2710;p4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4" name="Google Shape;2714;p4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5" name="Google Shape;2715;p4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6" name="Google Shape;2716;p4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7" name="Google Shape;2717;p4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8" name="Google Shape;2718;p4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19" name="Google Shape;2719;p4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20" name="Google Shape;2720;p4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21" name="Google Shape;2721;p4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722" name="Google Shape;2722;p4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723" name="Google Shape;2723;p4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724" name="Google Shape;2724;p4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2725" name="Google Shape;2725;p4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726" name="Google Shape;2726;p4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27" name="Google Shape;2727;p4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28" name="Google Shape;2728;p4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29" name="Google Shape;2729;p4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0" name="Google Shape;2730;p4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1" name="Google Shape;2731;p4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2" name="Google Shape;2732;p4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3" name="Google Shape;2733;p4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4" name="Google Shape;2734;p4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5" name="Google Shape;2735;p4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6" name="Google Shape;2736;p4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7" name="Google Shape;2737;p4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8" name="Google Shape;2738;p4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39" name="Google Shape;2739;p4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0" name="Google Shape;2740;p4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1" name="Google Shape;2741;p4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2" name="Google Shape;2742;p4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3" name="Google Shape;2743;p4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4" name="Google Shape;2744;p4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5" name="Google Shape;2745;p4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6" name="Google Shape;2746;p4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7" name="Google Shape;2747;p4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8" name="Google Shape;2748;p4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2749" name="Google Shape;2749;p4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2750" name="Google Shape;2750;p4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1" name="Google Shape;2751;p4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2" name="Google Shape;2752;p4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3" name="Google Shape;2753;p4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4" name="Google Shape;2754;p4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5" name="Google Shape;2755;p4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6" name="Google Shape;2756;p4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7" name="Google Shape;2757;p4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8" name="Google Shape;2758;p4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59" name="Google Shape;2759;p4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0" name="Google Shape;2760;p4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1" name="Google Shape;2761;p4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2" name="Google Shape;2762;p4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3" name="Google Shape;2763;p4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4" name="Google Shape;2764;p4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5" name="Google Shape;2765;p4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6" name="Google Shape;2766;p4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7" name="Google Shape;2767;p4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8" name="Google Shape;2768;p4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9" name="Google Shape;2769;p4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0" name="Google Shape;2770;p4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1" name="Google Shape;2771;p4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2" name="Google Shape;2772;p4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3" name="Google Shape;2773;p4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4" name="Google Shape;2774;p4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5" name="Google Shape;2775;p4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6" name="Google Shape;2776;p4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7" name="Google Shape;2777;p4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8" name="Google Shape;2778;p4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79" name="Google Shape;2779;p4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0" name="Google Shape;2780;p4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1" name="Google Shape;2781;p4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2" name="Google Shape;2782;p4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3" name="Google Shape;2783;p4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4" name="Google Shape;2784;p4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5" name="Google Shape;2785;p4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6" name="Google Shape;2786;p4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7" name="Google Shape;2787;p4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8" name="Google Shape;2788;p4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89" name="Google Shape;2789;p4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790" name="Google Shape;2790;p4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791" name="Google Shape;2791;p4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92" name="Google Shape;2792;p4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793" name="Google Shape;2793;p4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794" name="Google Shape;2794;p4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795" name="Google Shape;2795;p4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796" name="Google Shape;2796;p4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797" name="Google Shape;2797;p4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798" name="Google Shape;2798;p4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799" name="Google Shape;2799;p4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00" name="Google Shape;2800;p4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01" name="Google Shape;2801;p4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02" name="Google Shape;2802;p4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03" name="Google Shape;2803;p4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04" name="Google Shape;2804;p4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6" name="Google Shape;280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807" name="Google Shape;280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808" name="Google Shape;280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09" name="Google Shape;280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10" name="Google Shape;281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811" name="Google Shape;281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812" name="Google Shape;281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813" name="Google Shape;281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14" name="Google Shape;281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815" name="Google Shape;281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816" name="Google Shape;281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17" name="Google Shape;281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818" name="Google Shape;281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819" name="Google Shape;281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20" name="Google Shape;282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821" name="Google Shape;282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822" name="Google Shape;282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23" name="Google Shape;282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2824" name="Google Shape;282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825" name="Google Shape;282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826" name="Google Shape;282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827" name="Google Shape;282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28" name="Google Shape;282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29" name="Google Shape;282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0" name="Google Shape;283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1" name="Google Shape;283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2" name="Google Shape;283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3" name="Google Shape;283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4" name="Google Shape;283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5" name="Google Shape;283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6" name="Google Shape;283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7" name="Google Shape;283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8" name="Google Shape;283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9" name="Google Shape;283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0" name="Google Shape;284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1" name="Google Shape;284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2" name="Google Shape;284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3" name="Google Shape;284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4" name="Google Shape;284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5" name="Google Shape;284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6" name="Google Shape;284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7" name="Google Shape;284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8" name="Google Shape;284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9" name="Google Shape;284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0" name="Google Shape;285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1" name="Google Shape;285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2" name="Google Shape;285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3" name="Google Shape;285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4" name="Google Shape;285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5" name="Google Shape;285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6" name="Google Shape;285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7" name="Google Shape;285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8" name="Google Shape;285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9" name="Google Shape;285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0" name="Google Shape;286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1" name="Google Shape;286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2" name="Google Shape;286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3" name="Google Shape;286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4" name="Google Shape;286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5" name="Google Shape;286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6" name="Google Shape;286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7" name="Google Shape;286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8" name="Google Shape;286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69" name="Google Shape;286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0" name="Google Shape;287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1" name="Google Shape;287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2" name="Google Shape;287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3" name="Google Shape;287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4" name="Google Shape;2874;p4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5" name="Google Shape;2875;p4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6" name="Google Shape;2876;p4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77" name="Google Shape;2877;p4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878" name="Google Shape;2878;p4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79" name="Google Shape;2879;p4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80" name="Google Shape;2880;p4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81" name="Google Shape;2881;p4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3" name="Google Shape;2883;p4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9" name="Google Shape;2889;p4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0" name="Google Shape;2890;p4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91" name="Google Shape;2891;p4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892" name="Google Shape;2892;p4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94" name="Google Shape;2894;p4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5" name="Google Shape;2895;p4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96" name="Google Shape;2896;p4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897" name="Google Shape;2897;p4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99" name="Google Shape;2899;p49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900" name="Google Shape;2900;p49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901" name="Google Shape;2901;p49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2902" name="Google Shape;2902;p49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03" name="Google Shape;2903;p49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04" name="Google Shape;2904;p49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05" name="Google Shape;2905;p49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06" name="Google Shape;2906;p49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07" name="Google Shape;2907;p49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08" name="Google Shape;2908;p49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09" name="Google Shape;2909;p49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0" name="Google Shape;2910;p49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1" name="Google Shape;2911;p49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2" name="Google Shape;2912;p49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3" name="Google Shape;2913;p49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4" name="Google Shape;2914;p49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5" name="Google Shape;2915;p49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6" name="Google Shape;2916;p49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7" name="Google Shape;2917;p49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8" name="Google Shape;2918;p49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19" name="Google Shape;2919;p49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0" name="Google Shape;2920;p49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1" name="Google Shape;2921;p49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2" name="Google Shape;2922;p49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3" name="Google Shape;2923;p49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4" name="Google Shape;2924;p49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5" name="Google Shape;2925;p49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6" name="Google Shape;2926;p49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7" name="Google Shape;2927;p49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8" name="Google Shape;2928;p49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29" name="Google Shape;2929;p49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0" name="Google Shape;2930;p49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1" name="Google Shape;2931;p49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2" name="Google Shape;2932;p49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3" name="Google Shape;2933;p49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4" name="Google Shape;2934;p49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5" name="Google Shape;2935;p49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6" name="Google Shape;2936;p49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7" name="Google Shape;2937;p49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8" name="Google Shape;2938;p49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39" name="Google Shape;2939;p49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0" name="Google Shape;2940;p49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1" name="Google Shape;2941;p49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2" name="Google Shape;2942;p49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3" name="Google Shape;2943;p49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4" name="Google Shape;2944;p49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5" name="Google Shape;2945;p49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6" name="Google Shape;2946;p49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7" name="Google Shape;2947;p49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8" name="Google Shape;2948;p49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49" name="Google Shape;2949;p49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0" name="Google Shape;2950;p49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1" name="Google Shape;2951;p49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2" name="Google Shape;2952;p49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3" name="Google Shape;2953;p49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4" name="Google Shape;2954;p49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5" name="Google Shape;2955;p49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6" name="Google Shape;2956;p49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957" name="Google Shape;2957;p49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958" name="Google Shape;2958;p49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59" name="Google Shape;2959;p49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1" name="Google Shape;2961;p49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2" name="Google Shape;2962;p49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3" name="Google Shape;2963;p49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4" name="Google Shape;2964;p49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5" name="Google Shape;2965;p49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6" name="Google Shape;2966;p49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7" name="Google Shape;2967;p49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8" name="Google Shape;2968;p49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69" name="Google Shape;2969;p49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0" name="Google Shape;2970;p49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1" name="Google Shape;2971;p49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2" name="Google Shape;2972;p49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3" name="Google Shape;2973;p49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4" name="Google Shape;2974;p49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5" name="Google Shape;2975;p49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6" name="Google Shape;2976;p49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7" name="Google Shape;2977;p49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8" name="Google Shape;2978;p49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79" name="Google Shape;2979;p49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0" name="Google Shape;2980;p49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1" name="Google Shape;2981;p49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2" name="Google Shape;2982;p49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3" name="Google Shape;2983;p49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4" name="Google Shape;2984;p49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5" name="Google Shape;2985;p49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6" name="Google Shape;2986;p49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7" name="Google Shape;2987;p49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8" name="Google Shape;2988;p49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89" name="Google Shape;2989;p49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0" name="Google Shape;2990;p49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1" name="Google Shape;2991;p49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2" name="Google Shape;2992;p49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3" name="Google Shape;2993;p49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4" name="Google Shape;2994;p49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5" name="Google Shape;2995;p49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6" name="Google Shape;2996;p49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7" name="Google Shape;2997;p49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8" name="Google Shape;2998;p49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999" name="Google Shape;2999;p49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0" name="Google Shape;3000;p49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1" name="Google Shape;3001;p49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2" name="Google Shape;3002;p49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3" name="Google Shape;3003;p49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4" name="Google Shape;3004;p49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5" name="Google Shape;3005;p49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6" name="Google Shape;3006;p49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7" name="Google Shape;3007;p49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8" name="Google Shape;3008;p49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09" name="Google Shape;3009;p49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10" name="Google Shape;3010;p49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11" name="Google Shape;3011;p49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012" name="Google Shape;3012;p49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4" name="Google Shape;3014;p5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015" name="Google Shape;3015;p5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016" name="Google Shape;3016;p5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017" name="Google Shape;3017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18" name="Google Shape;3018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019" name="Google Shape;3019;p5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020" name="Google Shape;3020;p5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021" name="Google Shape;3021;p5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22" name="Google Shape;3022;p5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23" name="Google Shape;3023;p5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024" name="Google Shape;3024;p5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25" name="Google Shape;3025;p5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26" name="Google Shape;3026;p5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027" name="Google Shape;3027;p5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28" name="Google Shape;3028;p5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29" name="Google Shape;3029;p5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30" name="Google Shape;3030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31" name="Google Shape;3031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032" name="Google Shape;3032;p5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033" name="Google Shape;3033;p5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034" name="Google Shape;3034;p5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035" name="Google Shape;3035;p5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36" name="Google Shape;3036;p5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037" name="Google Shape;3037;p5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38" name="Google Shape;3038;p5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39" name="Google Shape;3039;p5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0" name="Google Shape;3040;p5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1" name="Google Shape;3041;p5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2" name="Google Shape;3042;p5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3" name="Google Shape;3043;p5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4" name="Google Shape;3044;p5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5" name="Google Shape;3045;p5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6" name="Google Shape;3046;p5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7" name="Google Shape;3047;p5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8" name="Google Shape;3048;p5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9" name="Google Shape;3049;p5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0" name="Google Shape;3050;p5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1" name="Google Shape;3051;p5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2" name="Google Shape;3052;p5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3" name="Google Shape;3053;p5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4" name="Google Shape;3054;p5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5" name="Google Shape;3055;p5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6" name="Google Shape;3056;p5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7" name="Google Shape;3057;p5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8" name="Google Shape;3058;p5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59" name="Google Shape;3059;p5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0" name="Google Shape;3060;p5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1" name="Google Shape;3061;p5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2" name="Google Shape;3062;p5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3" name="Google Shape;3063;p5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4" name="Google Shape;3064;p5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5" name="Google Shape;3065;p5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6" name="Google Shape;3066;p5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7" name="Google Shape;3067;p5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8" name="Google Shape;3068;p5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69" name="Google Shape;3069;p5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0" name="Google Shape;3070;p5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1" name="Google Shape;3071;p5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2" name="Google Shape;3072;p5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3" name="Google Shape;3073;p5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4" name="Google Shape;3074;p5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5" name="Google Shape;3075;p5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6" name="Google Shape;3076;p5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7" name="Google Shape;3077;p5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8" name="Google Shape;3078;p5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79" name="Google Shape;3079;p5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0" name="Google Shape;3080;p5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1" name="Google Shape;3081;p5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2" name="Google Shape;3082;p5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3" name="Google Shape;3083;p5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4" name="Google Shape;3084;p5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85" name="Google Shape;3085;p50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086" name="Google Shape;3086;p5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87" name="Google Shape;3087;p5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88" name="Google Shape;3088;p5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89" name="Google Shape;3089;p5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0" name="Google Shape;3090;p5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1" name="Google Shape;3091;p5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2" name="Google Shape;3092;p5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3" name="Google Shape;3093;p5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4" name="Google Shape;3094;p5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5" name="Google Shape;3095;p5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6" name="Google Shape;3096;p5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7" name="Google Shape;3097;p5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8" name="Google Shape;3098;p5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9" name="Google Shape;3099;p5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0" name="Google Shape;3100;p5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1" name="Google Shape;3101;p5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2" name="Google Shape;3102;p5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3" name="Google Shape;3103;p5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4" name="Google Shape;3104;p5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5" name="Google Shape;3105;p5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6" name="Google Shape;3106;p5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7" name="Google Shape;3107;p5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8" name="Google Shape;3108;p5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9" name="Google Shape;3109;p5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0" name="Google Shape;3110;p5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1" name="Google Shape;3111;p5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2" name="Google Shape;3112;p5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3" name="Google Shape;3113;p5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4" name="Google Shape;3114;p5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5" name="Google Shape;3115;p5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6" name="Google Shape;3116;p5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7" name="Google Shape;3117;p5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8" name="Google Shape;3118;p5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9" name="Google Shape;3119;p5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0" name="Google Shape;3120;p5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1" name="Google Shape;3121;p5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2" name="Google Shape;3122;p5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3" name="Google Shape;3123;p5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4" name="Google Shape;3124;p5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5" name="Google Shape;3125;p5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6" name="Google Shape;3126;p5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127" name="Google Shape;3127;p5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128" name="Google Shape;3128;p5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29" name="Google Shape;3129;p5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130" name="Google Shape;3130;p5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131" name="Google Shape;3131;p5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2" name="Google Shape;3132;p5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3" name="Google Shape;3133;p5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4" name="Google Shape;3134;p5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5" name="Google Shape;3135;p5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6" name="Google Shape;3136;p5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7" name="Google Shape;3137;p5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8" name="Google Shape;3138;p5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39" name="Google Shape;3139;p5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40" name="Google Shape;3140;p5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141" name="Google Shape;3141;p5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142" name="Google Shape;3142;p5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43" name="Google Shape;3143;p5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144" name="Google Shape;3144;p5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45" name="Google Shape;3145;p5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146" name="Google Shape;3146;p5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147" name="Google Shape;3147;p5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48" name="Google Shape;3148;p5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149" name="Google Shape;3149;p50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1" name="Google Shape;3151;p5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52" name="Google Shape;3152;p5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153" name="Google Shape;3153;p5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54" name="Google Shape;3154;p5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5" name="Google Shape;3155;p5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156" name="Google Shape;3156;p5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157" name="Google Shape;3157;p5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58" name="Google Shape;3158;p5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59" name="Google Shape;3159;p5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160" name="Google Shape;3160;p5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61" name="Google Shape;3161;p5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2" name="Google Shape;3162;p5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163" name="Google Shape;3163;p5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64" name="Google Shape;3164;p5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5" name="Google Shape;3165;p5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166" name="Google Shape;3166;p5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67" name="Google Shape;3167;p5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68" name="Google Shape;3168;p5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169" name="Google Shape;3169;p5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0" name="Google Shape;3170;p5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171" name="Google Shape;3171;p5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172" name="Google Shape;3172;p5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3" name="Google Shape;3173;p5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174" name="Google Shape;3174;p5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5" name="Google Shape;3175;p5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6" name="Google Shape;3176;p5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7" name="Google Shape;3177;p5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8" name="Google Shape;3178;p5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9" name="Google Shape;3179;p5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0" name="Google Shape;3180;p5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1" name="Google Shape;3181;p5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2" name="Google Shape;3182;p5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3" name="Google Shape;3183;p5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4" name="Google Shape;3184;p5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5" name="Google Shape;3185;p5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6" name="Google Shape;3186;p5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7" name="Google Shape;3187;p5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8" name="Google Shape;3188;p5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89" name="Google Shape;3189;p5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0" name="Google Shape;3190;p5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1" name="Google Shape;3191;p5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2" name="Google Shape;3192;p5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3" name="Google Shape;3193;p5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4" name="Google Shape;3194;p5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5" name="Google Shape;3195;p5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6" name="Google Shape;3196;p5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7" name="Google Shape;3197;p5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8" name="Google Shape;3198;p5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9" name="Google Shape;3199;p5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0" name="Google Shape;3200;p5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1" name="Google Shape;3201;p5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2" name="Google Shape;3202;p5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3" name="Google Shape;3203;p5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4" name="Google Shape;3204;p5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5" name="Google Shape;3205;p5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6" name="Google Shape;3206;p5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7" name="Google Shape;3207;p5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8" name="Google Shape;3208;p5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09" name="Google Shape;3209;p5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0" name="Google Shape;3210;p5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1" name="Google Shape;3211;p5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2" name="Google Shape;3212;p5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3" name="Google Shape;3213;p5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4" name="Google Shape;3214;p5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5" name="Google Shape;3215;p5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6" name="Google Shape;3216;p5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7" name="Google Shape;3217;p5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8" name="Google Shape;3218;p5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19" name="Google Shape;3219;p5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0" name="Google Shape;3220;p5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21" name="Google Shape;3221;p5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222" name="Google Shape;3222;p5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23" name="Google Shape;3223;p5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4" name="Google Shape;3224;p5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5" name="Google Shape;3225;p5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6" name="Google Shape;3226;p5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7" name="Google Shape;3227;p5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8" name="Google Shape;3228;p5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9" name="Google Shape;3229;p5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0" name="Google Shape;3230;p5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1" name="Google Shape;3231;p5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2" name="Google Shape;3232;p5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3" name="Google Shape;3233;p5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4" name="Google Shape;3234;p5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5" name="Google Shape;3235;p5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6" name="Google Shape;3236;p5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7" name="Google Shape;3237;p5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8" name="Google Shape;3238;p5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9" name="Google Shape;3239;p5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0" name="Google Shape;3240;p5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1" name="Google Shape;3241;p5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2" name="Google Shape;3242;p5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3" name="Google Shape;3243;p5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4" name="Google Shape;3244;p5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5" name="Google Shape;3245;p5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6" name="Google Shape;3246;p5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7" name="Google Shape;3247;p5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8" name="Google Shape;3248;p5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49" name="Google Shape;3249;p5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0" name="Google Shape;3250;p5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1" name="Google Shape;3251;p5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2" name="Google Shape;3252;p5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3" name="Google Shape;3253;p5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4" name="Google Shape;3254;p5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5" name="Google Shape;3255;p5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6" name="Google Shape;3256;p5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7" name="Google Shape;3257;p5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8" name="Google Shape;3258;p5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59" name="Google Shape;3259;p5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0" name="Google Shape;3260;p5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1" name="Google Shape;3261;p5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2" name="Google Shape;3262;p5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3" name="Google Shape;3263;p5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4" name="Google Shape;3264;p5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5" name="Google Shape;3265;p5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6" name="Google Shape;3266;p5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7" name="Google Shape;3267;p5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8" name="Google Shape;3268;p5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9" name="Google Shape;3269;p5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0" name="Google Shape;3270;p5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1" name="Google Shape;3271;p5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2" name="Google Shape;3272;p5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3" name="Google Shape;3273;p5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4" name="Google Shape;3274;p5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5" name="Google Shape;3275;p5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6" name="Google Shape;3276;p5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7" name="Google Shape;3277;p5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8" name="Google Shape;3278;p5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9" name="Google Shape;3279;p5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0" name="Google Shape;3280;p5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1" name="Google Shape;3281;p5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2" name="Google Shape;3282;p5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3" name="Google Shape;3283;p5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4" name="Google Shape;3284;p5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5" name="Google Shape;3285;p5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286" name="Google Shape;3286;p5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87" name="Google Shape;3287;p5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8" name="Google Shape;3288;p5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289" name="Google Shape;3289;p5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90" name="Google Shape;3290;p5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1" name="Google Shape;3291;p5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2" name="Google Shape;3292;p5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3" name="Google Shape;3293;p5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4" name="Google Shape;3294;p5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5" name="Google Shape;3295;p5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6" name="Google Shape;3296;p5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7" name="Google Shape;3297;p5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8" name="Google Shape;3298;p5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9" name="Google Shape;3299;p5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300" name="Google Shape;3300;p5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01" name="Google Shape;3301;p5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2" name="Google Shape;3302;p5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303" name="Google Shape;3303;p5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04" name="Google Shape;3304;p5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305" name="Google Shape;3305;p5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306" name="Google Shape;3306;p5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7" name="Google Shape;3307;p5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308" name="Google Shape;3308;p51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 sz="115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7030A0"/>
        </a:solidFill>
        <a:effectLst/>
      </p:bgPr>
    </p:bg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oogle Shape;3310;p5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311" name="Google Shape;3311;p5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312" name="Google Shape;3312;p5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5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14" name="Google Shape;3314;p5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315" name="Google Shape;3315;p5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316" name="Google Shape;3316;p5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17" name="Google Shape;3317;p5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18" name="Google Shape;3318;p5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19" name="Google Shape;3319;p5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20" name="Google Shape;3320;p5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21" name="Google Shape;3321;p5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22" name="Google Shape;3322;p5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23" name="Google Shape;3323;p5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24" name="Google Shape;3324;p5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25" name="Google Shape;3325;p5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26" name="Google Shape;3326;p5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27" name="Google Shape;3327;p5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28" name="Google Shape;3328;p5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29" name="Google Shape;3329;p5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30" name="Google Shape;3330;p5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331" name="Google Shape;3331;p5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2" name="Google Shape;3332;p5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333" name="Google Shape;3333;p5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4" name="Google Shape;3334;p5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5" name="Google Shape;3335;p5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6" name="Google Shape;3336;p5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7" name="Google Shape;3337;p5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8" name="Google Shape;3338;p5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39" name="Google Shape;3339;p5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0" name="Google Shape;3340;p5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1" name="Google Shape;3341;p5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2" name="Google Shape;3342;p5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3" name="Google Shape;3343;p5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4" name="Google Shape;3344;p5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5" name="Google Shape;3345;p5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6" name="Google Shape;3346;p5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7" name="Google Shape;3347;p5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8" name="Google Shape;3348;p5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49" name="Google Shape;3349;p5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0" name="Google Shape;3350;p5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1" name="Google Shape;3351;p5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2" name="Google Shape;3352;p5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3" name="Google Shape;3353;p5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4" name="Google Shape;3354;p5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5" name="Google Shape;3355;p5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6" name="Google Shape;3356;p5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7" name="Google Shape;3357;p5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8" name="Google Shape;3358;p5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59" name="Google Shape;3359;p5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0" name="Google Shape;3360;p5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1" name="Google Shape;3361;p5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2" name="Google Shape;3362;p5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3" name="Google Shape;3363;p5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4" name="Google Shape;3364;p5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5" name="Google Shape;3365;p5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6" name="Google Shape;3366;p5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7" name="Google Shape;3367;p5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8" name="Google Shape;3368;p5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69" name="Google Shape;3369;p5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0" name="Google Shape;3370;p5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1" name="Google Shape;3371;p5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2" name="Google Shape;3372;p5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3" name="Google Shape;3373;p5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4" name="Google Shape;3374;p5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5" name="Google Shape;3375;p5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6" name="Google Shape;3376;p5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77" name="Google Shape;3377;p5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solidFill>
          <a:srgbClr val="C00000"/>
        </a:solidFill>
        <a:effectLst/>
      </p:bgPr>
    </p:bg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" name="Google Shape;3379;p5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380" name="Google Shape;3380;p5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381" name="Google Shape;3381;p5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82" name="Google Shape;3382;p5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83" name="Google Shape;3383;p5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384" name="Google Shape;3384;p5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385" name="Google Shape;3385;p5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86" name="Google Shape;3386;p5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87" name="Google Shape;3387;p5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88" name="Google Shape;3388;p5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89" name="Google Shape;3389;p5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90" name="Google Shape;3390;p5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91" name="Google Shape;3391;p5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92" name="Google Shape;3392;p5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93" name="Google Shape;3393;p5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94" name="Google Shape;3394;p5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95" name="Google Shape;3395;p5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96" name="Google Shape;3396;p5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397" name="Google Shape;3397;p5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98" name="Google Shape;3398;p5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399" name="Google Shape;3399;p5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400" name="Google Shape;3400;p5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1" name="Google Shape;3401;p5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02" name="Google Shape;3402;p5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03" name="Google Shape;3403;p5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4" name="Google Shape;3404;p5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05" name="Google Shape;3405;p5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06" name="Google Shape;3406;p5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7" name="Google Shape;3407;p5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8" name="Google Shape;3408;p5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9" name="Google Shape;3409;p5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0" name="Google Shape;3410;p5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1" name="Google Shape;3411;p5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2" name="Google Shape;3412;p5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3" name="Google Shape;3413;p5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4" name="Google Shape;3414;p5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5" name="Google Shape;3415;p5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416" name="Google Shape;3416;p5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417" name="Google Shape;3417;p5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8" name="Google Shape;3418;p5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419" name="Google Shape;3419;p5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0" name="Google Shape;3420;p5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421" name="Google Shape;3421;p5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422" name="Google Shape;3422;p5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23" name="Google Shape;3423;p5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424" name="Google Shape;3424;p5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5" name="Google Shape;3425;p5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6" name="Google Shape;3426;p5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7" name="Google Shape;3427;p5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8" name="Google Shape;3428;p5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29" name="Google Shape;3429;p5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0" name="Google Shape;3430;p5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1" name="Google Shape;3431;p5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2" name="Google Shape;3432;p5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3" name="Google Shape;3433;p5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4" name="Google Shape;3434;p5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5" name="Google Shape;3435;p5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6" name="Google Shape;3436;p5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7" name="Google Shape;3437;p5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8" name="Google Shape;3438;p5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39" name="Google Shape;3439;p5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0" name="Google Shape;3440;p5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1" name="Google Shape;3441;p5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2" name="Google Shape;3442;p5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3" name="Google Shape;3443;p5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4" name="Google Shape;3444;p5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5" name="Google Shape;3445;p5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6" name="Google Shape;3446;p5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7" name="Google Shape;3447;p5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8" name="Google Shape;3448;p5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49" name="Google Shape;3449;p5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0" name="Google Shape;3450;p5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1" name="Google Shape;3451;p5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2" name="Google Shape;3452;p5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3" name="Google Shape;3453;p5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4" name="Google Shape;3454;p5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5" name="Google Shape;3455;p5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6" name="Google Shape;3456;p5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7" name="Google Shape;3457;p5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8" name="Google Shape;3458;p5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59" name="Google Shape;3459;p5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0" name="Google Shape;3460;p5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1" name="Google Shape;3461;p5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2" name="Google Shape;3462;p5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3" name="Google Shape;3463;p5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4" name="Google Shape;3464;p5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5" name="Google Shape;3465;p5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6" name="Google Shape;3466;p5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7" name="Google Shape;3467;p5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8" name="Google Shape;3468;p5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469" name="Google Shape;3469;p5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470" name="Google Shape;3470;p5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471" name="Google Shape;3471;p5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472" name="Google Shape;3472;p5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473" name="Google Shape;3473;p5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474" name="Google Shape;3474;p5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3475" name="Google Shape;3475;p5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476" name="Google Shape;3476;p5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7" name="Google Shape;3477;p5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8" name="Google Shape;3478;p5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9" name="Google Shape;3479;p5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0" name="Google Shape;3480;p5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1" name="Google Shape;3481;p5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2" name="Google Shape;3482;p5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3" name="Google Shape;3483;p5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4" name="Google Shape;3484;p5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5" name="Google Shape;3485;p5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6" name="Google Shape;3486;p5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7" name="Google Shape;3487;p5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8" name="Google Shape;3488;p5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9" name="Google Shape;3489;p5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0" name="Google Shape;3490;p5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1" name="Google Shape;3491;p5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2" name="Google Shape;3492;p5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3" name="Google Shape;3493;p5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4" name="Google Shape;3494;p5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5" name="Google Shape;3495;p5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6" name="Google Shape;3496;p5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7" name="Google Shape;3497;p5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8" name="Google Shape;3498;p5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9" name="Google Shape;3499;p5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0" name="Google Shape;3500;p5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1" name="Google Shape;3501;p5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2" name="Google Shape;3502;p5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3" name="Google Shape;3503;p5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4" name="Google Shape;3504;p5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5" name="Google Shape;3505;p5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6" name="Google Shape;3506;p5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7" name="Google Shape;3507;p5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8" name="Google Shape;3508;p5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9" name="Google Shape;3509;p5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0" name="Google Shape;3510;p5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1" name="Google Shape;3511;p5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2" name="Google Shape;3512;p5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3" name="Google Shape;3513;p5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4" name="Google Shape;3514;p5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5" name="Google Shape;3515;p5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6" name="Google Shape;3516;p5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7" name="Google Shape;3517;p5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8" name="Google Shape;3518;p5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19" name="Google Shape;3519;p5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0" name="Google Shape;3520;p5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1" name="Google Shape;3521;p5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2" name="Google Shape;3522;p5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3" name="Google Shape;3523;p5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4" name="Google Shape;3524;p5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5" name="Google Shape;3525;p5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6" name="Google Shape;3526;p5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7" name="Google Shape;3527;p5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8" name="Google Shape;3528;p5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29" name="Google Shape;3529;p5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30" name="Google Shape;3530;p5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31" name="Google Shape;3531;p5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32" name="Google Shape;3532;p5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533" name="Google Shape;3533;p5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534" name="Google Shape;3534;p5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grpSp>
            <p:nvGrpSpPr>
              <p:cNvPr id="3535" name="Google Shape;3535;p5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536" name="Google Shape;3536;p5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37" name="Google Shape;3537;p5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38" name="Google Shape;3538;p5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39" name="Google Shape;3539;p5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0" name="Google Shape;3540;p5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1" name="Google Shape;3541;p5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2" name="Google Shape;3542;p5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3" name="Google Shape;3543;p5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4" name="Google Shape;3544;p5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5" name="Google Shape;3545;p5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6" name="Google Shape;3546;p5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7" name="Google Shape;3547;p5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8" name="Google Shape;3548;p5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49" name="Google Shape;3549;p5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0" name="Google Shape;3550;p5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1" name="Google Shape;3551;p5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2" name="Google Shape;3552;p5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3" name="Google Shape;3553;p5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4" name="Google Shape;3554;p5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5" name="Google Shape;3555;p5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6" name="Google Shape;3556;p5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7" name="Google Shape;3557;p5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8" name="Google Shape;3558;p5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  <p:sp>
              <p:nvSpPr>
                <p:cNvPr id="3559" name="Google Shape;3559;p5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wentieth Century"/>
                    <a:buNone/>
                  </a:pPr>
                  <a:endParaRPr sz="1800">
                    <a:solidFill>
                      <a:schemeClr val="dk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endParaRPr>
                </a:p>
              </p:txBody>
            </p:sp>
          </p:grpSp>
        </p:grpSp>
        <p:sp>
          <p:nvSpPr>
            <p:cNvPr id="3560" name="Google Shape;3560;p5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1" name="Google Shape;3561;p5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2" name="Google Shape;3562;p5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3" name="Google Shape;3563;p5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4" name="Google Shape;3564;p5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5" name="Google Shape;3565;p5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6" name="Google Shape;3566;p5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7" name="Google Shape;3567;p5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8" name="Google Shape;3568;p5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69" name="Google Shape;3569;p5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0" name="Google Shape;3570;p5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1" name="Google Shape;3571;p5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2" name="Google Shape;3572;p5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3" name="Google Shape;3573;p5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4" name="Google Shape;3574;p5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5" name="Google Shape;3575;p5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6" name="Google Shape;3576;p5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7" name="Google Shape;3577;p5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8" name="Google Shape;3578;p5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79" name="Google Shape;3579;p5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7" name="Google Shape;3587;p5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8" name="Google Shape;3588;p5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7" name="Google Shape;3597;p5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8" name="Google Shape;3598;p5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600" name="Google Shape;3600;p5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601" name="Google Shape;3601;p5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02" name="Google Shape;3602;p5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03" name="Google Shape;3603;p5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604" name="Google Shape;3604;p5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605" name="Google Shape;3605;p5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606" name="Google Shape;3606;p5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607" name="Google Shape;3607;p5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608" name="Google Shape;3608;p5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609" name="Google Shape;3609;p5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10" name="Google Shape;3610;p5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11" name="Google Shape;3611;p5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12" name="Google Shape;3612;p5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13" name="Google Shape;3613;p5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14" name="Google Shape;3614;p5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5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617" name="Google Shape;3617;p5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618" name="Google Shape;3618;p5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619" name="Google Shape;3619;p5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20" name="Google Shape;3620;p5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621" name="Google Shape;3621;p5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622" name="Google Shape;3622;p5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623" name="Google Shape;3623;p5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24" name="Google Shape;3624;p5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25" name="Google Shape;3625;p5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626" name="Google Shape;3626;p5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27" name="Google Shape;3627;p5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28" name="Google Shape;3628;p5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629" name="Google Shape;3629;p5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30" name="Google Shape;3630;p5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31" name="Google Shape;3631;p5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632" name="Google Shape;3632;p5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33" name="Google Shape;3633;p5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634" name="Google Shape;3634;p5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35" name="Google Shape;3635;p5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636" name="Google Shape;3636;p5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637" name="Google Shape;3637;p5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38" name="Google Shape;3638;p5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639" name="Google Shape;3639;p5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0" name="Google Shape;3640;p5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1" name="Google Shape;3641;p5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2" name="Google Shape;3642;p5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3" name="Google Shape;3643;p5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4" name="Google Shape;3644;p5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5" name="Google Shape;3645;p5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6" name="Google Shape;3646;p5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7" name="Google Shape;3647;p5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8" name="Google Shape;3648;p5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49" name="Google Shape;3649;p5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0" name="Google Shape;3650;p5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1" name="Google Shape;3651;p5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2" name="Google Shape;3652;p5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3" name="Google Shape;3653;p5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4" name="Google Shape;3654;p5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5" name="Google Shape;3655;p5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6" name="Google Shape;3656;p5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7" name="Google Shape;3657;p5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8" name="Google Shape;3658;p5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59" name="Google Shape;3659;p5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0" name="Google Shape;3660;p5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1" name="Google Shape;3661;p5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2" name="Google Shape;3662;p5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3" name="Google Shape;3663;p5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4" name="Google Shape;3664;p5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5" name="Google Shape;3665;p5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6" name="Google Shape;3666;p5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7" name="Google Shape;3667;p5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8" name="Google Shape;3668;p5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9" name="Google Shape;3669;p5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0" name="Google Shape;3670;p5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1" name="Google Shape;3671;p5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2" name="Google Shape;3672;p5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3" name="Google Shape;3673;p5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4" name="Google Shape;3674;p5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5" name="Google Shape;3675;p5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6" name="Google Shape;3676;p5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7" name="Google Shape;3677;p5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8" name="Google Shape;3678;p5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79" name="Google Shape;3679;p5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0" name="Google Shape;3680;p5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1" name="Google Shape;3681;p5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2" name="Google Shape;3682;p5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3" name="Google Shape;3683;p5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4" name="Google Shape;3684;p5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5" name="Google Shape;3685;p5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6" name="Google Shape;3686;p5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687" name="Google Shape;3687;p5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688" name="Google Shape;3688;p5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89" name="Google Shape;3689;p5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90" name="Google Shape;3690;p5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691" name="Google Shape;3691;p5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2" name="Google Shape;3692;p5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3" name="Google Shape;3693;p5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4" name="Google Shape;3694;p5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5" name="Google Shape;3695;p5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6" name="Google Shape;3696;p5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7" name="Google Shape;3697;p5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8" name="Google Shape;3698;p5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99" name="Google Shape;3699;p5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0" name="Google Shape;3700;p5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701" name="Google Shape;3701;p5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702" name="Google Shape;3702;p5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3" name="Google Shape;3703;p5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704" name="Google Shape;3704;p5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05" name="Google Shape;3705;p5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706" name="Google Shape;3706;p5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707" name="Google Shape;3707;p5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08" name="Google Shape;3708;p5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709" name="Google Shape;3709;p5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710" name="Google Shape;3710;p5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711" name="Google Shape;3711;p54"/>
            <p:cNvGrpSpPr/>
            <p:nvPr/>
          </p:nvGrpSpPr>
          <p:grpSpPr>
            <a:xfrm flipH="1">
              <a:off x="6793276" y="3690844"/>
              <a:ext cx="1447556" cy="1002468"/>
              <a:chOff x="4799733" y="3457797"/>
              <a:chExt cx="2301387" cy="1593766"/>
            </a:xfrm>
          </p:grpSpPr>
          <p:sp>
            <p:nvSpPr>
              <p:cNvPr id="3712" name="Google Shape;3712;p5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13" name="Google Shape;3713;p5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14" name="Google Shape;3714;p5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15" name="Google Shape;3715;p5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16" name="Google Shape;3716;p5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17" name="Google Shape;3717;p5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18" name="Google Shape;3718;p5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19" name="Google Shape;3719;p5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2" name="Google Shape;3732;p5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3" name="Google Shape;3733;p5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4" name="Google Shape;3734;p5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5" name="Google Shape;3735;p5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6" name="Google Shape;3736;p5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7" name="Google Shape;3737;p5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8" name="Google Shape;3738;p5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39" name="Google Shape;3739;p5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0" name="Google Shape;3740;p5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1" name="Google Shape;3741;p5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2" name="Google Shape;3742;p5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3" name="Google Shape;3743;p5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4" name="Google Shape;3744;p5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5" name="Google Shape;3745;p5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6" name="Google Shape;3746;p5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7" name="Google Shape;3747;p5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8" name="Google Shape;3748;p5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49" name="Google Shape;3749;p5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0" name="Google Shape;3750;p5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1" name="Google Shape;3751;p5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2" name="Google Shape;3752;p5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3" name="Google Shape;3753;p5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4" name="Google Shape;3754;p5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5" name="Google Shape;3755;p5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6" name="Google Shape;3756;p5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7" name="Google Shape;3757;p5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768" name="Google Shape;3768;p5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69" name="Google Shape;3769;p5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0" name="Google Shape;3770;p5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1" name="Google Shape;3771;p5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2" name="Google Shape;3772;p5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3" name="Google Shape;3773;p5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4" name="Google Shape;3774;p5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5" name="Google Shape;3775;p5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6" name="Google Shape;3776;p5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7" name="Google Shape;3777;p5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8" name="Google Shape;3778;p5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79" name="Google Shape;3779;p5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0" name="Google Shape;3780;p5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1" name="Google Shape;3781;p5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2" name="Google Shape;3782;p5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3" name="Google Shape;3783;p5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4" name="Google Shape;3784;p5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5" name="Google Shape;3785;p5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6" name="Google Shape;3786;p5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7" name="Google Shape;3787;p5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8" name="Google Shape;3788;p5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89" name="Google Shape;3789;p5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0" name="Google Shape;3790;p5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1" name="Google Shape;3791;p5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2" name="Google Shape;3792;p5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3" name="Google Shape;3793;p5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4" name="Google Shape;3794;p5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5" name="Google Shape;3795;p5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6" name="Google Shape;3796;p5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7" name="Google Shape;3797;p5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8" name="Google Shape;3798;p5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99" name="Google Shape;3799;p5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0" name="Google Shape;3800;p5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1" name="Google Shape;3801;p5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2" name="Google Shape;3802;p5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3" name="Google Shape;3803;p5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4" name="Google Shape;3804;p5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5" name="Google Shape;3805;p5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6" name="Google Shape;3806;p5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7" name="Google Shape;3807;p5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8" name="Google Shape;3808;p5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8" name="Google Shape;3818;p5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19" name="Google Shape;3819;p5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20" name="Google Shape;3820;p5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21" name="Google Shape;3821;p5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822" name="Google Shape;3822;p5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3052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3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4" name="Google Shape;3824;p5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825" name="Google Shape;3825;p5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826" name="Google Shape;3826;p5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827" name="Google Shape;3827;p5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28" name="Google Shape;3828;p5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829" name="Google Shape;3829;p5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830" name="Google Shape;3830;p5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831" name="Google Shape;3831;p5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32" name="Google Shape;3832;p5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33" name="Google Shape;3833;p5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834" name="Google Shape;3834;p5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35" name="Google Shape;3835;p5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36" name="Google Shape;3836;p5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837" name="Google Shape;3837;p5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38" name="Google Shape;3838;p5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39" name="Google Shape;3839;p5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40" name="Google Shape;3840;p5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41" name="Google Shape;3841;p5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842" name="Google Shape;3842;p5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843" name="Google Shape;3843;p5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844" name="Google Shape;3844;p5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845" name="Google Shape;3845;p5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847" name="Google Shape;3847;p5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8" name="Google Shape;3848;p5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9" name="Google Shape;3849;p5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0" name="Google Shape;3850;p5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1" name="Google Shape;3851;p5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2" name="Google Shape;3852;p5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3" name="Google Shape;3853;p5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4" name="Google Shape;3854;p5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5" name="Google Shape;3855;p5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6" name="Google Shape;3856;p5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7" name="Google Shape;3857;p5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8" name="Google Shape;3858;p5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59" name="Google Shape;3859;p5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0" name="Google Shape;3860;p5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1" name="Google Shape;3861;p5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2" name="Google Shape;3862;p5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3" name="Google Shape;3863;p5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4" name="Google Shape;3864;p5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5" name="Google Shape;3865;p5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6" name="Google Shape;3866;p5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7" name="Google Shape;3867;p5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8" name="Google Shape;3868;p5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69" name="Google Shape;3869;p5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0" name="Google Shape;3870;p5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1" name="Google Shape;3871;p5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2" name="Google Shape;3872;p5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3" name="Google Shape;3873;p5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4" name="Google Shape;3874;p5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5" name="Google Shape;3875;p5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6" name="Google Shape;3876;p5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7" name="Google Shape;3877;p5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8" name="Google Shape;3878;p5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79" name="Google Shape;3879;p5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0" name="Google Shape;3880;p5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1" name="Google Shape;3881;p5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2" name="Google Shape;3882;p5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3" name="Google Shape;3883;p5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4" name="Google Shape;3884;p5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5" name="Google Shape;3885;p5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6" name="Google Shape;3886;p5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7" name="Google Shape;3887;p5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8" name="Google Shape;3888;p5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89" name="Google Shape;3889;p5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0" name="Google Shape;3890;p5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1" name="Google Shape;3891;p5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2" name="Google Shape;3892;p5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FD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3" name="Google Shape;3893;p5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BD6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94" name="Google Shape;3894;p5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895" name="Google Shape;3895;p55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896" name="Google Shape;3896;p5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97" name="Google Shape;3897;p5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98" name="Google Shape;3898;p5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99" name="Google Shape;3899;p5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0" name="Google Shape;3900;p5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1" name="Google Shape;3901;p5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2" name="Google Shape;3902;p5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3" name="Google Shape;3903;p5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4" name="Google Shape;3904;p5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5" name="Google Shape;3905;p5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6" name="Google Shape;3906;p5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7" name="Google Shape;3907;p5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8" name="Google Shape;3908;p5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09" name="Google Shape;3909;p5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0" name="Google Shape;3910;p5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1" name="Google Shape;3911;p5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2" name="Google Shape;3912;p5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3" name="Google Shape;3913;p5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4" name="Google Shape;3914;p5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5" name="Google Shape;3915;p5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6" name="Google Shape;3916;p5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7" name="Google Shape;3917;p5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8" name="Google Shape;3918;p5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19" name="Google Shape;3919;p5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0" name="Google Shape;3920;p5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1" name="Google Shape;3921;p5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2" name="Google Shape;3922;p5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3" name="Google Shape;3923;p5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4" name="Google Shape;3924;p5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5" name="Google Shape;3925;p5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6" name="Google Shape;3926;p5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7" name="Google Shape;3927;p5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8" name="Google Shape;3928;p5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29" name="Google Shape;3929;p5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0" name="Google Shape;3930;p5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2" name="Google Shape;3932;p5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3" name="Google Shape;3933;p5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4" name="Google Shape;3934;p5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5" name="Google Shape;3935;p5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6" name="Google Shape;3936;p5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37" name="Google Shape;3937;p5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938" name="Google Shape;3938;p5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39" name="Google Shape;3939;p5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40" name="Google Shape;3940;p5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41" name="Google Shape;3941;p5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2" name="Google Shape;3942;p5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3" name="Google Shape;3943;p5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4" name="Google Shape;3944;p5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5" name="Google Shape;3945;p5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6" name="Google Shape;3946;p5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7" name="Google Shape;3947;p5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8" name="Google Shape;3948;p5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9" name="Google Shape;3949;p5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50" name="Google Shape;3950;p5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51" name="Google Shape;3951;p5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952" name="Google Shape;3952;p5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53" name="Google Shape;3953;p5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954" name="Google Shape;3954;p5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55" name="Google Shape;3955;p5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956" name="Google Shape;3956;p5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957" name="Google Shape;3957;p5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58" name="Google Shape;3958;p5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959" name="Google Shape;3959;p55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1" name="Google Shape;3961;p5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62" name="Google Shape;3962;p5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963" name="Google Shape;3963;p5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64" name="Google Shape;3964;p5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5" name="Google Shape;3965;p5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966" name="Google Shape;3966;p5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3967" name="Google Shape;3967;p5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68" name="Google Shape;3968;p5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69" name="Google Shape;3969;p5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970" name="Google Shape;3970;p5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71" name="Google Shape;3971;p5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2" name="Google Shape;3972;p5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973" name="Google Shape;3973;p5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74" name="Google Shape;3974;p5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5" name="Google Shape;3975;p5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976" name="Google Shape;3976;p5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77" name="Google Shape;3977;p5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78" name="Google Shape;3978;p5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3979" name="Google Shape;3979;p5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0" name="Google Shape;3980;p5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3981" name="Google Shape;3981;p5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3982" name="Google Shape;3982;p5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83" name="Google Shape;3983;p5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984" name="Google Shape;3984;p5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5" name="Google Shape;3985;p5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6" name="Google Shape;3986;p5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7" name="Google Shape;3987;p5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8" name="Google Shape;3988;p5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89" name="Google Shape;3989;p5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0" name="Google Shape;3990;p5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1" name="Google Shape;3991;p5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2" name="Google Shape;3992;p5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3" name="Google Shape;3993;p5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4" name="Google Shape;3994;p5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5" name="Google Shape;3995;p5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6" name="Google Shape;3996;p5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7" name="Google Shape;3997;p5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8" name="Google Shape;3998;p5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9" name="Google Shape;3999;p5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0" name="Google Shape;4000;p5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1" name="Google Shape;4001;p5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2" name="Google Shape;4002;p5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3" name="Google Shape;4003;p5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4" name="Google Shape;4004;p5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5" name="Google Shape;4005;p5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6" name="Google Shape;4006;p5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7" name="Google Shape;4007;p5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8" name="Google Shape;4008;p5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09" name="Google Shape;4009;p5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0" name="Google Shape;4010;p5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1" name="Google Shape;4011;p5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2" name="Google Shape;4012;p5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3" name="Google Shape;4013;p5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4" name="Google Shape;4014;p5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5" name="Google Shape;4015;p5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6" name="Google Shape;4016;p5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7" name="Google Shape;4017;p5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8" name="Google Shape;4018;p5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9" name="Google Shape;4019;p5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0" name="Google Shape;4020;p5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1" name="Google Shape;4021;p5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2" name="Google Shape;4022;p5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3" name="Google Shape;4023;p5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4" name="Google Shape;4024;p5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5" name="Google Shape;4025;p5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6" name="Google Shape;4026;p5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7" name="Google Shape;4027;p5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8" name="Google Shape;4028;p5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29" name="Google Shape;4029;p5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A7D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30" name="Google Shape;4030;p5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31" name="Google Shape;4031;p5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wentieth Century"/>
              <a:buNone/>
            </a:pPr>
            <a:endParaRPr sz="5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032" name="Google Shape;4032;p5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033" name="Google Shape;4033;p5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4" name="Google Shape;4034;p5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5" name="Google Shape;4035;p5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6" name="Google Shape;4036;p5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7" name="Google Shape;4037;p5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8" name="Google Shape;4038;p5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39" name="Google Shape;4039;p5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0" name="Google Shape;4040;p5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1" name="Google Shape;4041;p5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2" name="Google Shape;4042;p5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3" name="Google Shape;4043;p5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4" name="Google Shape;4044;p5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5" name="Google Shape;4045;p5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6" name="Google Shape;4046;p5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7" name="Google Shape;4047;p5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8" name="Google Shape;4048;p5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49" name="Google Shape;4049;p5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0" name="Google Shape;4050;p5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1" name="Google Shape;4051;p5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2" name="Google Shape;4052;p5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3" name="Google Shape;4053;p5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4" name="Google Shape;4054;p5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5" name="Google Shape;4055;p5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6" name="Google Shape;4056;p5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7" name="Google Shape;4057;p5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8" name="Google Shape;4058;p5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59" name="Google Shape;4059;p5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0" name="Google Shape;4060;p5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1" name="Google Shape;4061;p5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2" name="Google Shape;4062;p5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3" name="Google Shape;4063;p5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4" name="Google Shape;4064;p5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5" name="Google Shape;4065;p5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6" name="Google Shape;4066;p5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7" name="Google Shape;4067;p5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8" name="Google Shape;4068;p5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69" name="Google Shape;4069;p5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0" name="Google Shape;4070;p5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1" name="Google Shape;4071;p5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2" name="Google Shape;4072;p5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3" name="Google Shape;4073;p5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4" name="Google Shape;4074;p5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5" name="Google Shape;4075;p5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6" name="Google Shape;4076;p5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7" name="Google Shape;4077;p5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8" name="Google Shape;4078;p5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79" name="Google Shape;4079;p5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0" name="Google Shape;4080;p5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1" name="Google Shape;4081;p5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2" name="Google Shape;4082;p5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3" name="Google Shape;4083;p5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4" name="Google Shape;4084;p5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5" name="Google Shape;4085;p5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6" name="Google Shape;4086;p5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7" name="Google Shape;4087;p5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8" name="Google Shape;4088;p5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89" name="Google Shape;4089;p5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0" name="Google Shape;4090;p5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1" name="Google Shape;4091;p5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2" name="Google Shape;4092;p5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3" name="Google Shape;4093;p5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4" name="Google Shape;4094;p5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5" name="Google Shape;4095;p5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096" name="Google Shape;4096;p5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97" name="Google Shape;4097;p5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098" name="Google Shape;4098;p5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099" name="Google Shape;4099;p5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100" name="Google Shape;4100;p5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1" name="Google Shape;4101;p5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2" name="Google Shape;4102;p5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3" name="Google Shape;4103;p5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4" name="Google Shape;4104;p5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5" name="Google Shape;4105;p5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6" name="Google Shape;4106;p5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7" name="Google Shape;4107;p5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8" name="Google Shape;4108;p5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09" name="Google Shape;4109;p5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110" name="Google Shape;4110;p5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111" name="Google Shape;4111;p5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2" name="Google Shape;4112;p5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13" name="Google Shape;4113;p5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14" name="Google Shape;4114;p5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115" name="Google Shape;4115;p5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16" name="Google Shape;4116;p5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17" name="Google Shape;4117;p5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18" name="Google Shape;4118;p56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LUYỆN TẬP</a:t>
            </a:r>
            <a:endParaRPr sz="11500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C00000"/>
        </a:solidFill>
        <a:effectLst/>
      </p:bgPr>
    </p:bg>
    <p:spTree>
      <p:nvGrpSpPr>
        <p:cNvPr id="1" name="Shape 4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0" name="Google Shape;4120;p5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21" name="Google Shape;4121;p5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122" name="Google Shape;4122;p5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5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24" name="Google Shape;4124;p5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125" name="Google Shape;4125;p5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4126" name="Google Shape;4126;p5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27" name="Google Shape;4127;p5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28" name="Google Shape;4128;p5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29" name="Google Shape;4129;p5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30" name="Google Shape;4130;p5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31" name="Google Shape;4131;p5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32" name="Google Shape;4132;p5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33" name="Google Shape;4133;p5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34" name="Google Shape;4134;p5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35" name="Google Shape;4135;p5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36" name="Google Shape;4136;p5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37" name="Google Shape;4137;p5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grpSp>
          <p:nvGrpSpPr>
            <p:cNvPr id="4138" name="Google Shape;4138;p5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39" name="Google Shape;4139;p5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4140" name="Google Shape;4140;p5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wentieth Century"/>
                  <a:buNone/>
                </a:pPr>
                <a:endParaRPr sz="180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4141" name="Google Shape;4141;p5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142" name="Google Shape;4142;p5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endParaRPr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143" name="Google Shape;4143;p5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4" name="Google Shape;4144;p5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5" name="Google Shape;4145;p5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6" name="Google Shape;4146;p5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7" name="Google Shape;4147;p5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8" name="Google Shape;4148;p5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49" name="Google Shape;4149;p5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0" name="Google Shape;4150;p5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1" name="Google Shape;4151;p5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2" name="Google Shape;4152;p5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3" name="Google Shape;4153;p5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4" name="Google Shape;4154;p5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5" name="Google Shape;4155;p5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6" name="Google Shape;4156;p5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7" name="Google Shape;4157;p5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8" name="Google Shape;4158;p5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9" name="Google Shape;4159;p5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0" name="Google Shape;4160;p5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1" name="Google Shape;4161;p5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2" name="Google Shape;4162;p5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3" name="Google Shape;4163;p5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4" name="Google Shape;4164;p5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5" name="Google Shape;4165;p5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6" name="Google Shape;4166;p5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7" name="Google Shape;4167;p5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8" name="Google Shape;4168;p5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69" name="Google Shape;4169;p5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0" name="Google Shape;4170;p5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1" name="Google Shape;4171;p5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2" name="Google Shape;4172;p5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3" name="Google Shape;4173;p5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4" name="Google Shape;4174;p5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5" name="Google Shape;4175;p5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6" name="Google Shape;4176;p5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7" name="Google Shape;4177;p5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8" name="Google Shape;4178;p5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79" name="Google Shape;4179;p5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0" name="Google Shape;4180;p5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1" name="Google Shape;4181;p5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2" name="Google Shape;4182;p5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3" name="Google Shape;4183;p5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4" name="Google Shape;4184;p5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5" name="Google Shape;4185;p5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6" name="Google Shape;4186;p5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87" name="Google Shape;4187;p5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2" name="Google Shape;4192;p19"/>
          <p:cNvGrpSpPr/>
          <p:nvPr/>
        </p:nvGrpSpPr>
        <p:grpSpPr>
          <a:xfrm>
            <a:off x="-611555" y="613421"/>
            <a:ext cx="13499801" cy="6542523"/>
            <a:chOff x="-458667" y="460065"/>
            <a:chExt cx="10124851" cy="4906892"/>
          </a:xfrm>
        </p:grpSpPr>
        <p:grpSp>
          <p:nvGrpSpPr>
            <p:cNvPr id="4193" name="Google Shape;4193;p19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194" name="Google Shape;4194;p1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5" name="Google Shape;4195;p1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p1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1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p1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9" name="Google Shape;4199;p19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4200" name="Google Shape;4200;p1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1" name="Google Shape;4201;p1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p1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p1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p1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05" name="Google Shape;4205;p1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06" name="Google Shape;4206;p19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4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" name="Google Shape;4208;p58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09" name="Google Shape;4209;p58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210" name="Google Shape;421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9605160" y="21343656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1" name="Google Shape;4211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9925" y="-27437159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2" name="Google Shape;421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12569" y="19912721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3" name="Google Shape;421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910097" y="28283936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4" name="Google Shape;421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489085" y="-985142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5" name="Google Shape;4215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079096" y="-27437158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6" name="Google Shape;421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04149" y="-16104443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7" name="Google Shape;421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43883" y="27875829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8" name="Google Shape;4218;p58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40312" y="120804"/>
            <a:ext cx="1407079" cy="140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20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19" name="Google Shape;419;p20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20" name="Google Shape;420;p20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1" name="Google Shape;421;p20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20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3" name="Google Shape;423;p20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4" name="Google Shape;424;p20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20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6" name="Google Shape;426;p20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7" name="Google Shape;427;p20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20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9" name="Google Shape;429;p20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0" name="Google Shape;430;p20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20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2" name="Google Shape;432;p20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3" name="Google Shape;433;p20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20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5" name="Google Shape;435;p20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6" name="Google Shape;436;p20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20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8" name="Google Shape;438;p20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9" name="Google Shape;439;p20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20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1" name="Google Shape;441;p20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2" name="Google Shape;442;p20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43" name="Google Shape;443;p20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5" name="Google Shape;445;p20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6" name="Google Shape;446;p20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7" name="Google Shape;447;p20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8" name="Google Shape;448;p20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9" name="Google Shape;449;p20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0" name="Google Shape;450;p20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1" name="Google Shape;451;p20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2" name="Google Shape;452;p20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3" name="Google Shape;453;p20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4" name="Google Shape;454;p20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5" name="Google Shape;455;p20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6" name="Google Shape;456;p20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57" name="Google Shape;457;p20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215"/>
            </a:srgbClr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9"/>
              <a:buFont typeface="Twentieth Century"/>
              <a:buNone/>
            </a:pPr>
            <a:endParaRPr sz="2479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58" name="Google Shape;458;p20"/>
          <p:cNvGrpSpPr/>
          <p:nvPr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459" name="Google Shape;459;p20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79"/>
                <a:buFont typeface="Twentieth Century"/>
                <a:buNone/>
              </a:pPr>
              <a:endParaRPr sz="247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79"/>
                <a:buFont typeface="Twentieth Century"/>
                <a:buNone/>
              </a:pPr>
              <a:endParaRPr sz="2479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0" name="Google Shape;4220;p5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4221" name="Google Shape;4221;p5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22" name="Google Shape;4222;p5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4223" name="Google Shape;4223;p5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4" name="Google Shape;4224;p5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5" name="Google Shape;4225;p5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p5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7" name="Google Shape;4227;p5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28" name="Google Shape;4228;p5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5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5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31" name="Google Shape;4231;p5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4232" name="Google Shape;4232;p5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3" name="Google Shape;4233;p5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4" name="Google Shape;4234;p5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p5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6" name="Google Shape;4236;p5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37" name="Google Shape;4237;p5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238" name="Google Shape;4238;p5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0" name="Google Shape;4240;p6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4241" name="Google Shape;4241;p6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6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6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6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6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6" name="Google Shape;4246;p6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4247" name="Google Shape;4247;p6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6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6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6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6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2" name="Google Shape;4252;p6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53" name="Google Shape;4253;p6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lt2"/>
        </a:solidFill>
        <a:effectLst/>
      </p:bgPr>
    </p:bg>
    <p:spTree>
      <p:nvGrpSpPr>
        <p:cNvPr id="1" name="Shape 4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5" name="Google Shape;4255;p61"/>
          <p:cNvGrpSpPr/>
          <p:nvPr/>
        </p:nvGrpSpPr>
        <p:grpSpPr>
          <a:xfrm>
            <a:off x="-320533" y="581203"/>
            <a:ext cx="12206505" cy="4937064"/>
            <a:chOff x="-240400" y="435902"/>
            <a:chExt cx="9154879" cy="3702798"/>
          </a:xfrm>
        </p:grpSpPr>
        <p:grpSp>
          <p:nvGrpSpPr>
            <p:cNvPr id="4256" name="Google Shape;4256;p61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4257" name="Google Shape;4257;p6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1" name="Google Shape;4261;p6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62" name="Google Shape;4262;p61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61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61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61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6" name="Google Shape;4266;p61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67" name="Google Shape;4267;p61"/>
          <p:cNvSpPr txBox="1">
            <a:spLocks noGrp="1"/>
          </p:cNvSpPr>
          <p:nvPr>
            <p:ph type="title" idx="2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268" name="Google Shape;4268;p61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69" name="Google Shape;4269;p61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70" name="Google Shape;4270;p61"/>
          <p:cNvSpPr txBox="1">
            <a:spLocks noGrp="1"/>
          </p:cNvSpPr>
          <p:nvPr>
            <p:ph type="title" idx="4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271" name="Google Shape;4271;p61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2" name="Google Shape;4272;p61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73" name="Google Shape;4273;p61"/>
          <p:cNvSpPr txBox="1">
            <a:spLocks noGrp="1"/>
          </p:cNvSpPr>
          <p:nvPr>
            <p:ph type="title" idx="7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274" name="Google Shape;4274;p61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5" name="Google Shape;4275;p61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76" name="Google Shape;4276;p61"/>
          <p:cNvSpPr txBox="1">
            <a:spLocks noGrp="1"/>
          </p:cNvSpPr>
          <p:nvPr>
            <p:ph type="title" idx="13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277" name="Google Shape;4277;p61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8" name="Google Shape;4278;p61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lt2"/>
        </a:solidFill>
        <a:effectLst/>
      </p:bgPr>
    </p:bg>
    <p:spTree>
      <p:nvGrpSpPr>
        <p:cNvPr id="1" name="Shape 4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0" name="Google Shape;4280;p62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4281" name="Google Shape;4281;p62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4282" name="Google Shape;4282;p62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62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4" name="Google Shape;4284;p62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5" name="Google Shape;4285;p62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62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62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62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62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62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91" name="Google Shape;4291;p62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4292" name="Google Shape;4292;p62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3" name="Google Shape;4293;p62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4" name="Google Shape;4294;p62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5" name="Google Shape;4295;p62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6" name="Google Shape;4296;p62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97" name="Google Shape;4297;p6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98" name="Google Shape;4298;p62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99" name="Google Shape;4299;p62"/>
          <p:cNvSpPr txBox="1">
            <a:spLocks noGrp="1"/>
          </p:cNvSpPr>
          <p:nvPr>
            <p:ph type="title" idx="3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300" name="Google Shape;4300;p62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301" name="Google Shape;4301;p62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02" name="Google Shape;4302;p62"/>
          <p:cNvSpPr txBox="1">
            <a:spLocks noGrp="1"/>
          </p:cNvSpPr>
          <p:nvPr>
            <p:ph type="title" idx="5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303" name="Google Shape;4303;p62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304" name="Google Shape;4304;p62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05" name="Google Shape;4305;p62"/>
          <p:cNvSpPr txBox="1">
            <a:spLocks noGrp="1"/>
          </p:cNvSpPr>
          <p:nvPr>
            <p:ph type="title" idx="8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306" name="Google Shape;4306;p62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307" name="Google Shape;4307;p62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08" name="Google Shape;4308;p62"/>
          <p:cNvSpPr txBox="1">
            <a:spLocks noGrp="1"/>
          </p:cNvSpPr>
          <p:nvPr>
            <p:ph type="title" idx="14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309" name="Google Shape;4309;p62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310" name="Google Shape;4310;p62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11" name="Google Shape;4311;p62"/>
          <p:cNvSpPr txBox="1">
            <a:spLocks noGrp="1"/>
          </p:cNvSpPr>
          <p:nvPr>
            <p:ph type="title" idx="17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312" name="Google Shape;4312;p62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13" name="Google Shape;4313;p62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14" name="Google Shape;4314;p62"/>
          <p:cNvSpPr txBox="1">
            <a:spLocks noGrp="1"/>
          </p:cNvSpPr>
          <p:nvPr>
            <p:ph type="title" idx="20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315" name="Google Shape;4315;p62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4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7" name="Google Shape;4317;p63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4318" name="Google Shape;4318;p63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63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63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63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22" name="Google Shape;4322;p63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4323" name="Google Shape;4323;p63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4" name="Google Shape;4324;p63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63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63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63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8" name="Google Shape;4328;p63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63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0" name="Google Shape;4330;p63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4331" name="Google Shape;4331;p63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2" name="Google Shape;4332;p63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3" name="Google Shape;4333;p63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4" name="Google Shape;4334;p63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5" name="Google Shape;4335;p63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6" name="Google Shape;4336;p63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7" name="Google Shape;4337;p63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8" name="Google Shape;4338;p63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63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40" name="Google Shape;4340;p63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41" name="Google Shape;4341;p63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342" name="Google Shape;4342;p63"/>
          <p:cNvSpPr txBox="1">
            <a:spLocks noGrp="1"/>
          </p:cNvSpPr>
          <p:nvPr>
            <p:ph type="title" idx="2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lt2"/>
        </a:solidFill>
        <a:effectLst/>
      </p:bgPr>
    </p:bg>
    <p:spTree>
      <p:nvGrpSpPr>
        <p:cNvPr id="1" name="Shape 4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4" name="Google Shape;4344;p64"/>
          <p:cNvGrpSpPr/>
          <p:nvPr/>
        </p:nvGrpSpPr>
        <p:grpSpPr>
          <a:xfrm>
            <a:off x="-763956" y="774132"/>
            <a:ext cx="12387040" cy="5363878"/>
            <a:chOff x="-572967" y="580599"/>
            <a:chExt cx="9290280" cy="4022908"/>
          </a:xfrm>
        </p:grpSpPr>
        <p:grpSp>
          <p:nvGrpSpPr>
            <p:cNvPr id="4345" name="Google Shape;4345;p64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4346" name="Google Shape;4346;p6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7" name="Google Shape;4347;p6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8" name="Google Shape;4348;p6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9" name="Google Shape;4349;p6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0" name="Google Shape;4350;p6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51" name="Google Shape;4351;p64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64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64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64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55" name="Google Shape;4355;p64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4356" name="Google Shape;4356;p64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7" name="Google Shape;4357;p64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8" name="Google Shape;4358;p64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9" name="Google Shape;4359;p64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0" name="Google Shape;4360;p64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64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62" name="Google Shape;4362;p64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363" name="Google Shape;4363;p64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4364" name="Google Shape;4364;p64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4365" name="Google Shape;4365;p64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64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64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64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64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lt2"/>
        </a:solidFill>
        <a:effectLst/>
      </p:bgPr>
    </p:bg>
    <p:spTree>
      <p:nvGrpSpPr>
        <p:cNvPr id="1" name="Shape 4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1" name="Google Shape;4371;p65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4372" name="Google Shape;4372;p65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65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65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5" name="Google Shape;4375;p65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76" name="Google Shape;4376;p65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lt2"/>
        </a:solidFill>
        <a:effectLst/>
      </p:bgPr>
    </p:bg>
    <p:spTree>
      <p:nvGrpSpPr>
        <p:cNvPr id="1" name="Shape 4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8" name="Google Shape;4378;p66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379" name="Google Shape;4379;p66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66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66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66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66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4" name="Google Shape;4384;p66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5" name="Google Shape;4385;p66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6" name="Google Shape;4386;p66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7" name="Google Shape;4387;p66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8" name="Google Shape;4388;p66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66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66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66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66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3" name="Google Shape;4393;p66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394" name="Google Shape;4394;p66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66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66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66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66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9" name="Google Shape;4399;p66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400" name="Google Shape;4400;p66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66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66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66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66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5" name="Google Shape;4405;p66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6" name="Google Shape;4406;p66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7" name="Google Shape;4407;p66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8" name="Google Shape;4408;p66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9pPr>
          </a:lstStyle>
          <a:p>
            <a:endParaRPr/>
          </a:p>
        </p:txBody>
      </p:sp>
      <p:sp>
        <p:nvSpPr>
          <p:cNvPr id="4409" name="Google Shape;4409;p66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410" name="Google Shape;4410;p66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lt2"/>
        </a:solidFill>
        <a:effectLst/>
      </p:bgPr>
    </p:bg>
    <p:spTree>
      <p:nvGrpSpPr>
        <p:cNvPr id="1" name="Shape 4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2" name="Google Shape;4412;p67"/>
          <p:cNvGrpSpPr/>
          <p:nvPr/>
        </p:nvGrpSpPr>
        <p:grpSpPr>
          <a:xfrm>
            <a:off x="-2318349" y="532825"/>
            <a:ext cx="15390751" cy="7017503"/>
            <a:chOff x="-1738762" y="399619"/>
            <a:chExt cx="11543063" cy="5263127"/>
          </a:xfrm>
        </p:grpSpPr>
        <p:sp>
          <p:nvSpPr>
            <p:cNvPr id="4413" name="Google Shape;4413;p67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14" name="Google Shape;4414;p67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415" name="Google Shape;4415;p6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6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6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p6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9" name="Google Shape;4419;p6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20" name="Google Shape;4420;p67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21" name="Google Shape;4421;p67"/>
            <p:cNvGrpSpPr/>
            <p:nvPr/>
          </p:nvGrpSpPr>
          <p:grpSpPr>
            <a:xfrm rot="-6785158">
              <a:off x="502562" y="4201387"/>
              <a:ext cx="97452" cy="198905"/>
              <a:chOff x="8800202" y="3370171"/>
              <a:chExt cx="52288" cy="106722"/>
            </a:xfrm>
          </p:grpSpPr>
          <p:sp>
            <p:nvSpPr>
              <p:cNvPr id="4422" name="Google Shape;4422;p6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6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4" name="Google Shape;4424;p6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5" name="Google Shape;4425;p67"/>
            <p:cNvGrpSpPr/>
            <p:nvPr/>
          </p:nvGrpSpPr>
          <p:grpSpPr>
            <a:xfrm rot="-6785158">
              <a:off x="7238112" y="383987"/>
              <a:ext cx="97452" cy="198905"/>
              <a:chOff x="8800202" y="3370171"/>
              <a:chExt cx="52288" cy="106722"/>
            </a:xfrm>
          </p:grpSpPr>
          <p:sp>
            <p:nvSpPr>
              <p:cNvPr id="4426" name="Google Shape;4426;p6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7" name="Google Shape;4427;p6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8" name="Google Shape;4428;p6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29" name="Google Shape;4429;p67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67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1" name="Google Shape;4431;p67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4432" name="Google Shape;4432;p6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3" name="Google Shape;4433;p6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4" name="Google Shape;4434;p6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5" name="Google Shape;4435;p6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6" name="Google Shape;4436;p6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7" name="Google Shape;4437;p67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8" name="Google Shape;4438;p67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4439" name="Google Shape;4439;p6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0" name="Google Shape;4440;p6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1" name="Google Shape;4441;p6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2" name="Google Shape;4442;p6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3" name="Google Shape;4443;p6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44" name="Google Shape;4444;p67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445" name="Google Shape;4445;p67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lt2"/>
        </a:solidFill>
        <a:effectLst/>
      </p:bgPr>
    </p:bg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68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448" name="Google Shape;4448;p68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9" name="Google Shape;4449;p68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0" name="Google Shape;4450;p68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4451" name="Google Shape;4451;p68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68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68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68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5" name="Google Shape;4455;p68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4456" name="Google Shape;4456;p68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68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68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68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68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68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68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3" name="Google Shape;4463;p68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4464" name="Google Shape;4464;p6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6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6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6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6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9" name="Google Shape;4469;p68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0" name="Google Shape;4470;p68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1" name="Google Shape;4471;p68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2" name="Google Shape;4472;p68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5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5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6" name="Google Shape;466;p2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9" name="Google Shape;469;p2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4" name="Google Shape;4474;p69"/>
          <p:cNvGrpSpPr/>
          <p:nvPr/>
        </p:nvGrpSpPr>
        <p:grpSpPr>
          <a:xfrm>
            <a:off x="-763955" y="1974833"/>
            <a:ext cx="12432906" cy="4506651"/>
            <a:chOff x="-572967" y="1481125"/>
            <a:chExt cx="9324680" cy="3379988"/>
          </a:xfrm>
        </p:grpSpPr>
        <p:grpSp>
          <p:nvGrpSpPr>
            <p:cNvPr id="4475" name="Google Shape;4475;p69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4476" name="Google Shape;4476;p6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6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8" name="Google Shape;4478;p6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9" name="Google Shape;4479;p6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0" name="Google Shape;4480;p6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81" name="Google Shape;4481;p69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69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69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69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5" name="Google Shape;4485;p69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4486" name="Google Shape;4486;p69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7" name="Google Shape;4487;p69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8" name="Google Shape;4488;p69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9" name="Google Shape;4489;p69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0" name="Google Shape;4490;p69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69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92" name="Google Shape;4492;p69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69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4" name="Google Shape;4494;p6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95" name="Google Shape;4495;p69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96" name="Google Shape;4496;p69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497" name="Google Shape;4497;p69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98" name="Google Shape;4498;p69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2"/>
        </a:solidFill>
        <a:effectLst/>
      </p:bgPr>
    </p:bg>
    <p:spTree>
      <p:nvGrpSpPr>
        <p:cNvPr id="1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70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4501" name="Google Shape;4501;p70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4502" name="Google Shape;4502;p7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3" name="Google Shape;4503;p7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4" name="Google Shape;4504;p7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5" name="Google Shape;4505;p7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7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07" name="Google Shape;4507;p70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70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70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0" name="Google Shape;4510;p70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4511" name="Google Shape;4511;p7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2" name="Google Shape;4512;p7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3" name="Google Shape;4513;p7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4" name="Google Shape;4514;p7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5" name="Google Shape;4515;p7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16" name="Google Shape;4516;p7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17" name="Google Shape;4517;p70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18" name="Google Shape;4518;p70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519" name="Google Shape;4519;p70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20" name="Google Shape;4520;p70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521" name="Google Shape;4521;p70"/>
          <p:cNvSpPr txBox="1">
            <a:spLocks noGrp="1"/>
          </p:cNvSpPr>
          <p:nvPr>
            <p:ph type="title" idx="5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522" name="Google Shape;4522;p70"/>
          <p:cNvSpPr txBox="1">
            <a:spLocks noGrp="1"/>
          </p:cNvSpPr>
          <p:nvPr>
            <p:ph type="title" idx="6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2"/>
        </a:solidFill>
        <a:effectLst/>
      </p:bgPr>
    </p:bg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4" name="Google Shape;4524;p71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4525" name="Google Shape;4525;p71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4526" name="Google Shape;4526;p7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7" name="Google Shape;4527;p7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8" name="Google Shape;4528;p7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9" name="Google Shape;4529;p7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0" name="Google Shape;4530;p7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31" name="Google Shape;4531;p71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71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71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4" name="Google Shape;4534;p71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4535" name="Google Shape;4535;p7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7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7" name="Google Shape;4537;p7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8" name="Google Shape;4538;p7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9" name="Google Shape;4539;p7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40" name="Google Shape;4540;p7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41" name="Google Shape;4541;p71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42" name="Google Shape;4542;p71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543" name="Google Shape;4543;p71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44" name="Google Shape;4544;p71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6" name="Google Shape;4546;p72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4547" name="Google Shape;4547;p72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4548" name="Google Shape;4548;p72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72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72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72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2" name="Google Shape;4552;p72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53" name="Google Shape;4553;p72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72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72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6" name="Google Shape;4556;p72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4557" name="Google Shape;4557;p72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8" name="Google Shape;4558;p72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9" name="Google Shape;4559;p72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0" name="Google Shape;4560;p72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72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62" name="Google Shape;4562;p72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3" name="Google Shape;4563;p72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4564" name="Google Shape;4564;p7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5" name="Google Shape;4565;p7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7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7" name="Google Shape;4567;p7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8" name="Google Shape;4568;p7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9" name="Google Shape;4569;p7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0" name="Google Shape;4570;p7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71" name="Google Shape;4571;p72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2" name="Google Shape;4572;p7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73" name="Google Shape;4573;p72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74" name="Google Shape;4574;p72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575" name="Google Shape;4575;p72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76" name="Google Shape;4576;p72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577" name="Google Shape;4577;p72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78" name="Google Shape;4578;p72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2"/>
        </a:solidFill>
        <a:effectLst/>
      </p:bgPr>
    </p:bg>
    <p:spTree>
      <p:nvGrpSpPr>
        <p:cNvPr id="1" name="Shape 4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0" name="Google Shape;4580;p73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4581" name="Google Shape;4581;p73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4582" name="Google Shape;4582;p7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3" name="Google Shape;4583;p7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4" name="Google Shape;4584;p7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5" name="Google Shape;4585;p7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7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7" name="Google Shape;4587;p73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73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73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0" name="Google Shape;4590;p73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4591" name="Google Shape;4591;p7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2" name="Google Shape;4592;p7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3" name="Google Shape;4593;p7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4" name="Google Shape;4594;p7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5" name="Google Shape;4595;p7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96" name="Google Shape;4596;p73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7" name="Google Shape;4597;p73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4598" name="Google Shape;4598;p73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9" name="Google Shape;4599;p73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0" name="Google Shape;4600;p73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73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2" name="Google Shape;4602;p73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3" name="Google Shape;4603;p73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4" name="Google Shape;4604;p73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5" name="Google Shape;4605;p73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6" name="Google Shape;4606;p73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07" name="Google Shape;4607;p73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08" name="Google Shape;4608;p73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609" name="Google Shape;4609;p73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10" name="Google Shape;4610;p73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611" name="Google Shape;4611;p73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12" name="Google Shape;4612;p73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4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4" name="Google Shape;4614;p74"/>
          <p:cNvGrpSpPr/>
          <p:nvPr/>
        </p:nvGrpSpPr>
        <p:grpSpPr>
          <a:xfrm>
            <a:off x="-788883" y="3192850"/>
            <a:ext cx="13560716" cy="3692713"/>
            <a:chOff x="-591662" y="2394638"/>
            <a:chExt cx="10170537" cy="2769535"/>
          </a:xfrm>
        </p:grpSpPr>
        <p:grpSp>
          <p:nvGrpSpPr>
            <p:cNvPr id="4615" name="Google Shape;4615;p74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4616" name="Google Shape;4616;p74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7" name="Google Shape;4617;p74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8" name="Google Shape;4618;p74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74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0" name="Google Shape;4620;p74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21" name="Google Shape;4621;p74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74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74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74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74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6" name="Google Shape;4626;p74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4627" name="Google Shape;4627;p74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74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74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74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74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32" name="Google Shape;4632;p7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33" name="Google Shape;4633;p74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34" name="Google Shape;4634;p74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635" name="Google Shape;4635;p74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36" name="Google Shape;4636;p74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637" name="Google Shape;4637;p74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38" name="Google Shape;4638;p74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639" name="Google Shape;4639;p74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40" name="Google Shape;4640;p74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4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2" name="Google Shape;4642;p75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4643" name="Google Shape;4643;p75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4644" name="Google Shape;4644;p75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75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75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7" name="Google Shape;4647;p75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75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9" name="Google Shape;4649;p75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75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1" name="Google Shape;4651;p75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4652" name="Google Shape;4652;p75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75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75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75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75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57" name="Google Shape;4657;p75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75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75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75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75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2" name="Google Shape;4662;p7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63" name="Google Shape;4663;p75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4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5" name="Google Shape;4665;p76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4666" name="Google Shape;4666;p76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76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76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76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76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1" name="Google Shape;4671;p76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4672" name="Google Shape;4672;p76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76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76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76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76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76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8" name="Google Shape;4678;p76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4679" name="Google Shape;4679;p76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76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76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76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76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76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5" name="Google Shape;4685;p76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4686" name="Google Shape;4686;p76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76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76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76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76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76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2" name="Google Shape;4692;p76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3" name="Google Shape;4693;p76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4" name="Google Shape;4694;p76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5" name="Google Shape;4695;p76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6" name="Google Shape;4696;p76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7" name="Google Shape;4697;p76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698" name="Google Shape;4698;p76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699" name="Google Shape;4699;p76"/>
          <p:cNvSpPr txBox="1">
            <a:spLocks noGrp="1"/>
          </p:cNvSpPr>
          <p:nvPr>
            <p:ph type="title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00" name="Google Shape;4700;p76"/>
          <p:cNvSpPr txBox="1">
            <a:spLocks noGrp="1"/>
          </p:cNvSpPr>
          <p:nvPr>
            <p:ph type="title" idx="3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01" name="Google Shape;4701;p76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02" name="Google Shape;4702;p76"/>
          <p:cNvSpPr txBox="1">
            <a:spLocks noGrp="1"/>
          </p:cNvSpPr>
          <p:nvPr>
            <p:ph type="title" idx="5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lt2"/>
        </a:solidFill>
        <a:effectLst/>
      </p:bgPr>
    </p:bg>
    <p:spTree>
      <p:nvGrpSpPr>
        <p:cNvPr id="1" name="Shape 4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4" name="Google Shape;4704;p77"/>
          <p:cNvGrpSpPr/>
          <p:nvPr/>
        </p:nvGrpSpPr>
        <p:grpSpPr>
          <a:xfrm>
            <a:off x="-618436" y="385767"/>
            <a:ext cx="13337488" cy="6472233"/>
            <a:chOff x="-463827" y="289325"/>
            <a:chExt cx="10003116" cy="4854175"/>
          </a:xfrm>
        </p:grpSpPr>
        <p:grpSp>
          <p:nvGrpSpPr>
            <p:cNvPr id="4705" name="Google Shape;4705;p77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4706" name="Google Shape;4706;p77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7" name="Google Shape;4707;p77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8" name="Google Shape;4708;p77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9" name="Google Shape;4709;p77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0" name="Google Shape;4710;p77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1" name="Google Shape;4711;p77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4712" name="Google Shape;4712;p77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3" name="Google Shape;4713;p77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4" name="Google Shape;4714;p77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5" name="Google Shape;4715;p7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7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7" name="Google Shape;4717;p7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8" name="Google Shape;4718;p77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4719" name="Google Shape;4719;p77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0" name="Google Shape;4720;p77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77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2" name="Google Shape;4722;p7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3" name="Google Shape;4723;p7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4" name="Google Shape;4724;p7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5" name="Google Shape;4725;p77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4726" name="Google Shape;4726;p77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7" name="Google Shape;4727;p77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8" name="Google Shape;4728;p77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9" name="Google Shape;4729;p77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0" name="Google Shape;4730;p77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77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32" name="Google Shape;4732;p77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3" name="Google Shape;4733;p77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4" name="Google Shape;4734;p77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5" name="Google Shape;4735;p77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77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77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8" name="Google Shape;4738;p77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9" name="Google Shape;4739;p77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0" name="Google Shape;4740;p77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41" name="Google Shape;4741;p77"/>
          <p:cNvSpPr txBox="1">
            <a:spLocks noGrp="1"/>
          </p:cNvSpPr>
          <p:nvPr>
            <p:ph type="title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742" name="Google Shape;4742;p77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43" name="Google Shape;4743;p77"/>
          <p:cNvSpPr txBox="1">
            <a:spLocks noGrp="1"/>
          </p:cNvSpPr>
          <p:nvPr>
            <p:ph type="title" idx="3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44" name="Google Shape;4744;p77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45" name="Google Shape;4745;p77"/>
          <p:cNvSpPr txBox="1">
            <a:spLocks noGrp="1"/>
          </p:cNvSpPr>
          <p:nvPr>
            <p:ph type="title" idx="5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46" name="Google Shape;4746;p77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47" name="Google Shape;4747;p77"/>
          <p:cNvSpPr txBox="1">
            <a:spLocks noGrp="1"/>
          </p:cNvSpPr>
          <p:nvPr>
            <p:ph type="title" idx="7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lt2"/>
        </a:solidFill>
        <a:effectLst/>
      </p:bgPr>
    </p:bg>
    <p:spTree>
      <p:nvGrpSpPr>
        <p:cNvPr id="1" name="Shape 4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9" name="Google Shape;4749;p78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4750" name="Google Shape;4750;p78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4751" name="Google Shape;4751;p78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2" name="Google Shape;4752;p78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3" name="Google Shape;4753;p78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4" name="Google Shape;4754;p78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5" name="Google Shape;4755;p78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78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7" name="Google Shape;4757;p78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8" name="Google Shape;4758;p78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9" name="Google Shape;4759;p78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60" name="Google Shape;4760;p78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4761" name="Google Shape;4761;p78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2" name="Google Shape;4762;p78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3" name="Google Shape;4763;p78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4" name="Google Shape;4764;p78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5" name="Google Shape;4765;p78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78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7" name="Google Shape;4767;p78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8" name="Google Shape;4768;p78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78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0" name="Google Shape;4770;p78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4771" name="Google Shape;4771;p78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2" name="Google Shape;4772;p78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3" name="Google Shape;4773;p78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74" name="Google Shape;4774;p78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5" name="Google Shape;4775;p78"/>
            <p:cNvGrpSpPr/>
            <p:nvPr/>
          </p:nvGrpSpPr>
          <p:grpSpPr>
            <a:xfrm>
              <a:off x="297675" y="217575"/>
              <a:ext cx="238524" cy="195026"/>
              <a:chOff x="3873700" y="3752875"/>
              <a:chExt cx="238524" cy="195026"/>
            </a:xfrm>
          </p:grpSpPr>
          <p:sp>
            <p:nvSpPr>
              <p:cNvPr id="4776" name="Google Shape;4776;p78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7" name="Google Shape;4777;p78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8" name="Google Shape;4778;p78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9" name="Google Shape;4779;p78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80" name="Google Shape;4780;p78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4781" name="Google Shape;4781;p78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2" name="Google Shape;4782;p78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3" name="Google Shape;4783;p78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84" name="Google Shape;4784;p78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85" name="Google Shape;4785;p78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86" name="Google Shape;4786;p78"/>
          <p:cNvSpPr txBox="1">
            <a:spLocks noGrp="1"/>
          </p:cNvSpPr>
          <p:nvPr>
            <p:ph type="title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73" name="Google Shape;473;p2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2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8" name="Google Shape;4788;p79"/>
          <p:cNvGrpSpPr/>
          <p:nvPr/>
        </p:nvGrpSpPr>
        <p:grpSpPr>
          <a:xfrm>
            <a:off x="-509301" y="488802"/>
            <a:ext cx="13402045" cy="6503165"/>
            <a:chOff x="-381976" y="366601"/>
            <a:chExt cx="10051534" cy="4877374"/>
          </a:xfrm>
        </p:grpSpPr>
        <p:grpSp>
          <p:nvGrpSpPr>
            <p:cNvPr id="4789" name="Google Shape;4789;p79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4790" name="Google Shape;4790;p79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79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2" name="Google Shape;4792;p79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3" name="Google Shape;4793;p79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4" name="Google Shape;4794;p79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5" name="Google Shape;4795;p79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4796" name="Google Shape;4796;p79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7" name="Google Shape;4797;p79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8" name="Google Shape;4798;p79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9" name="Google Shape;4799;p79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0" name="Google Shape;4800;p79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79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2" name="Google Shape;4802;p79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4803" name="Google Shape;4803;p79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4" name="Google Shape;4804;p79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5" name="Google Shape;4805;p79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79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7" name="Google Shape;4807;p79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8" name="Google Shape;4808;p79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9" name="Google Shape;4809;p79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79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79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79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79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79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9" name="Google Shape;4819;p22"/>
          <p:cNvGrpSpPr/>
          <p:nvPr/>
        </p:nvGrpSpPr>
        <p:grpSpPr>
          <a:xfrm>
            <a:off x="-611555" y="613421"/>
            <a:ext cx="13499801" cy="6542523"/>
            <a:chOff x="-458667" y="460065"/>
            <a:chExt cx="10124851" cy="4906892"/>
          </a:xfrm>
        </p:grpSpPr>
        <p:grpSp>
          <p:nvGrpSpPr>
            <p:cNvPr id="4820" name="Google Shape;4820;p22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821" name="Google Shape;4821;p22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2" name="Google Shape;4822;p22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3" name="Google Shape;4823;p22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4" name="Google Shape;4824;p22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5" name="Google Shape;4825;p22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6" name="Google Shape;4826;p22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4827" name="Google Shape;4827;p22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8" name="Google Shape;4828;p22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9" name="Google Shape;4829;p22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0" name="Google Shape;4830;p22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22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32" name="Google Shape;4832;p2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33" name="Google Shape;4833;p22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4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5" name="Google Shape;4835;p80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836" name="Google Shape;4836;p80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837" name="Google Shape;483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9605160" y="21343656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38" name="Google Shape;4838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9925" y="-27437159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39" name="Google Shape;4839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12569" y="19912721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0" name="Google Shape;4840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910097" y="28283936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1" name="Google Shape;484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489085" y="-985142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2" name="Google Shape;484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079096" y="-27437158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3" name="Google Shape;4843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04149" y="-16104443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4" name="Google Shape;4844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43883" y="27875829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5" name="Google Shape;4845;p80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40312" y="120804"/>
            <a:ext cx="1407079" cy="140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4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7" name="Google Shape;4847;p81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4848" name="Google Shape;4848;p81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9" name="Google Shape;4849;p81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4850" name="Google Shape;4850;p8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1" name="Google Shape;4851;p8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2" name="Google Shape;4852;p8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3" name="Google Shape;4853;p8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4" name="Google Shape;4854;p8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5" name="Google Shape;4855;p81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81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81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8" name="Google Shape;4858;p81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4859" name="Google Shape;4859;p8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0" name="Google Shape;4860;p8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8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2" name="Google Shape;4862;p8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3" name="Google Shape;4863;p8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64" name="Google Shape;4864;p81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865" name="Google Shape;4865;p81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7" name="Google Shape;4867;p82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4868" name="Google Shape;4868;p82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82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82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82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82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3" name="Google Shape;4873;p82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4874" name="Google Shape;4874;p82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82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82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82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82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9" name="Google Shape;4879;p82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80" name="Google Shape;4880;p82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lt2"/>
        </a:solidFill>
        <a:effectLst/>
      </p:bgPr>
    </p:bg>
    <p:spTree>
      <p:nvGrpSpPr>
        <p:cNvPr id="1" name="Shape 4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2" name="Google Shape;4882;p83"/>
          <p:cNvGrpSpPr/>
          <p:nvPr/>
        </p:nvGrpSpPr>
        <p:grpSpPr>
          <a:xfrm>
            <a:off x="-320533" y="581203"/>
            <a:ext cx="12206505" cy="4937064"/>
            <a:chOff x="-240400" y="435902"/>
            <a:chExt cx="9154879" cy="3702798"/>
          </a:xfrm>
        </p:grpSpPr>
        <p:grpSp>
          <p:nvGrpSpPr>
            <p:cNvPr id="4883" name="Google Shape;4883;p83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4884" name="Google Shape;4884;p8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5" name="Google Shape;4885;p8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8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7" name="Google Shape;4887;p8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8" name="Google Shape;4888;p8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89" name="Google Shape;4889;p83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83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83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83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93" name="Google Shape;4893;p83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94" name="Google Shape;4894;p83"/>
          <p:cNvSpPr txBox="1">
            <a:spLocks noGrp="1"/>
          </p:cNvSpPr>
          <p:nvPr>
            <p:ph type="title" idx="2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895" name="Google Shape;4895;p83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96" name="Google Shape;4896;p83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97" name="Google Shape;4897;p83"/>
          <p:cNvSpPr txBox="1">
            <a:spLocks noGrp="1"/>
          </p:cNvSpPr>
          <p:nvPr>
            <p:ph type="title" idx="4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898" name="Google Shape;4898;p83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99" name="Google Shape;4899;p83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00" name="Google Shape;4900;p83"/>
          <p:cNvSpPr txBox="1">
            <a:spLocks noGrp="1"/>
          </p:cNvSpPr>
          <p:nvPr>
            <p:ph type="title" idx="7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901" name="Google Shape;4901;p83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02" name="Google Shape;4902;p83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03" name="Google Shape;4903;p83"/>
          <p:cNvSpPr txBox="1">
            <a:spLocks noGrp="1"/>
          </p:cNvSpPr>
          <p:nvPr>
            <p:ph type="title" idx="13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904" name="Google Shape;4904;p83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05" name="Google Shape;4905;p83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lt2"/>
        </a:solidFill>
        <a:effectLst/>
      </p:bgPr>
    </p:bg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7" name="Google Shape;4907;p84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4908" name="Google Shape;4908;p84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4909" name="Google Shape;4909;p8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0" name="Google Shape;4910;p8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1" name="Google Shape;4911;p8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2" name="Google Shape;4912;p8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3" name="Google Shape;4913;p8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14" name="Google Shape;4914;p84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84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84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84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18" name="Google Shape;4918;p84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4919" name="Google Shape;4919;p8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0" name="Google Shape;4920;p8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1" name="Google Shape;4921;p8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2" name="Google Shape;4922;p8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3" name="Google Shape;4923;p8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24" name="Google Shape;4924;p8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25" name="Google Shape;4925;p84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6" name="Google Shape;4926;p84"/>
          <p:cNvSpPr txBox="1">
            <a:spLocks noGrp="1"/>
          </p:cNvSpPr>
          <p:nvPr>
            <p:ph type="title" idx="3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927" name="Google Shape;4927;p84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928" name="Google Shape;4928;p84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9" name="Google Shape;4929;p84"/>
          <p:cNvSpPr txBox="1">
            <a:spLocks noGrp="1"/>
          </p:cNvSpPr>
          <p:nvPr>
            <p:ph type="title" idx="5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930" name="Google Shape;4930;p84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931" name="Google Shape;4931;p84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32" name="Google Shape;4932;p84"/>
          <p:cNvSpPr txBox="1">
            <a:spLocks noGrp="1"/>
          </p:cNvSpPr>
          <p:nvPr>
            <p:ph type="title" idx="8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933" name="Google Shape;4933;p84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934" name="Google Shape;4934;p84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35" name="Google Shape;4935;p84"/>
          <p:cNvSpPr txBox="1">
            <a:spLocks noGrp="1"/>
          </p:cNvSpPr>
          <p:nvPr>
            <p:ph type="title" idx="14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936" name="Google Shape;4936;p84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937" name="Google Shape;4937;p84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38" name="Google Shape;4938;p84"/>
          <p:cNvSpPr txBox="1">
            <a:spLocks noGrp="1"/>
          </p:cNvSpPr>
          <p:nvPr>
            <p:ph type="title" idx="17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939" name="Google Shape;4939;p84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40" name="Google Shape;4940;p84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41" name="Google Shape;4941;p84"/>
          <p:cNvSpPr txBox="1">
            <a:spLocks noGrp="1"/>
          </p:cNvSpPr>
          <p:nvPr>
            <p:ph type="title" idx="20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4942" name="Google Shape;4942;p84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4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4" name="Google Shape;4944;p85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4945" name="Google Shape;4945;p85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85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85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85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49" name="Google Shape;4949;p85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4950" name="Google Shape;4950;p85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1" name="Google Shape;4951;p85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2" name="Google Shape;4952;p85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3" name="Google Shape;4953;p85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4" name="Google Shape;4954;p85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5" name="Google Shape;4955;p85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85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57" name="Google Shape;4957;p85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4958" name="Google Shape;4958;p85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9" name="Google Shape;4959;p85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0" name="Google Shape;4960;p85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1" name="Google Shape;4961;p85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2" name="Google Shape;4962;p85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3" name="Google Shape;4963;p85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4" name="Google Shape;4964;p85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5" name="Google Shape;4965;p85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6" name="Google Shape;4966;p85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67" name="Google Shape;4967;p85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68" name="Google Shape;4968;p85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969" name="Google Shape;4969;p85"/>
          <p:cNvSpPr txBox="1">
            <a:spLocks noGrp="1"/>
          </p:cNvSpPr>
          <p:nvPr>
            <p:ph type="title" idx="2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lt2"/>
        </a:solidFill>
        <a:effectLst/>
      </p:bgPr>
    </p:bg>
    <p:spTree>
      <p:nvGrpSpPr>
        <p:cNvPr id="1" name="Shape 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1" name="Google Shape;4971;p86"/>
          <p:cNvGrpSpPr/>
          <p:nvPr/>
        </p:nvGrpSpPr>
        <p:grpSpPr>
          <a:xfrm>
            <a:off x="-763956" y="774132"/>
            <a:ext cx="12387040" cy="5363878"/>
            <a:chOff x="-572967" y="580599"/>
            <a:chExt cx="9290280" cy="4022908"/>
          </a:xfrm>
        </p:grpSpPr>
        <p:grpSp>
          <p:nvGrpSpPr>
            <p:cNvPr id="4972" name="Google Shape;4972;p8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4973" name="Google Shape;4973;p8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4" name="Google Shape;4974;p8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5" name="Google Shape;4975;p8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6" name="Google Shape;4976;p8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7" name="Google Shape;4977;p8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78" name="Google Shape;4978;p86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86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86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8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82" name="Google Shape;4982;p86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4983" name="Google Shape;4983;p8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4" name="Google Shape;4984;p8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5" name="Google Shape;4985;p8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6" name="Google Shape;4986;p8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7" name="Google Shape;4987;p8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8" name="Google Shape;4988;p8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89" name="Google Shape;4989;p86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4990" name="Google Shape;4990;p86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4991" name="Google Shape;4991;p86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4992" name="Google Shape;4992;p86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86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86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86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86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lt2"/>
        </a:solidFill>
        <a:effectLst/>
      </p:bgPr>
    </p:bg>
    <p:spTree>
      <p:nvGrpSpPr>
        <p:cNvPr id="1" name="Shape 4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8" name="Google Shape;4998;p87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4999" name="Google Shape;4999;p87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87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87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2" name="Google Shape;5002;p87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03" name="Google Shape;5003;p87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7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7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7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4" name="Google Shape;484;p27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lt2"/>
        </a:solidFill>
        <a:effectLst/>
      </p:bgPr>
    </p:bg>
    <p:spTree>
      <p:nvGrpSpPr>
        <p:cNvPr id="1" name="Shape 5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5" name="Google Shape;5005;p88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5006" name="Google Shape;5006;p88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88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88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88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88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1" name="Google Shape;5011;p88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2" name="Google Shape;5012;p88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3" name="Google Shape;5013;p88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4" name="Google Shape;5014;p88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5015" name="Google Shape;5015;p88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88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88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88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88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0" name="Google Shape;5020;p88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5021" name="Google Shape;5021;p88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88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88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88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88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6" name="Google Shape;5026;p88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5027" name="Google Shape;5027;p88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88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88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88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88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2" name="Google Shape;5032;p88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3" name="Google Shape;5033;p88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4" name="Google Shape;5034;p88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5" name="Google Shape;5035;p88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9pPr>
          </a:lstStyle>
          <a:p>
            <a:endParaRPr/>
          </a:p>
        </p:txBody>
      </p:sp>
      <p:sp>
        <p:nvSpPr>
          <p:cNvPr id="5036" name="Google Shape;5036;p88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037" name="Google Shape;5037;p88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lt2"/>
        </a:solidFill>
        <a:effectLst/>
      </p:bgPr>
    </p:bg>
    <p:spTree>
      <p:nvGrpSpPr>
        <p:cNvPr id="1" name="Shape 5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9" name="Google Shape;5039;p89"/>
          <p:cNvGrpSpPr/>
          <p:nvPr/>
        </p:nvGrpSpPr>
        <p:grpSpPr>
          <a:xfrm>
            <a:off x="-2318349" y="532825"/>
            <a:ext cx="15390751" cy="7017503"/>
            <a:chOff x="-1738762" y="399619"/>
            <a:chExt cx="11543063" cy="5263127"/>
          </a:xfrm>
        </p:grpSpPr>
        <p:sp>
          <p:nvSpPr>
            <p:cNvPr id="5040" name="Google Shape;5040;p89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41" name="Google Shape;5041;p89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5042" name="Google Shape;5042;p8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3" name="Google Shape;5043;p8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4" name="Google Shape;5044;p8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5" name="Google Shape;5045;p8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6" name="Google Shape;5046;p8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47" name="Google Shape;5047;p89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48" name="Google Shape;5048;p89"/>
            <p:cNvGrpSpPr/>
            <p:nvPr/>
          </p:nvGrpSpPr>
          <p:grpSpPr>
            <a:xfrm rot="-6785158">
              <a:off x="502562" y="4201387"/>
              <a:ext cx="97452" cy="198905"/>
              <a:chOff x="8800202" y="3370171"/>
              <a:chExt cx="52288" cy="106722"/>
            </a:xfrm>
          </p:grpSpPr>
          <p:sp>
            <p:nvSpPr>
              <p:cNvPr id="5049" name="Google Shape;5049;p89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0" name="Google Shape;5050;p89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1" name="Google Shape;5051;p89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52" name="Google Shape;5052;p89"/>
            <p:cNvGrpSpPr/>
            <p:nvPr/>
          </p:nvGrpSpPr>
          <p:grpSpPr>
            <a:xfrm rot="-6785158">
              <a:off x="7238112" y="383987"/>
              <a:ext cx="97452" cy="198905"/>
              <a:chOff x="8800202" y="3370171"/>
              <a:chExt cx="52288" cy="106722"/>
            </a:xfrm>
          </p:grpSpPr>
          <p:sp>
            <p:nvSpPr>
              <p:cNvPr id="5053" name="Google Shape;5053;p89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4" name="Google Shape;5054;p89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5" name="Google Shape;5055;p89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56" name="Google Shape;5056;p89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89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58" name="Google Shape;5058;p89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59" name="Google Shape;5059;p8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0" name="Google Shape;5060;p8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1" name="Google Shape;5061;p8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2" name="Google Shape;5062;p8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3" name="Google Shape;5063;p8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64" name="Google Shape;5064;p89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65" name="Google Shape;5065;p89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066" name="Google Shape;5066;p8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7" name="Google Shape;5067;p8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8" name="Google Shape;5068;p8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9" name="Google Shape;5069;p8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0" name="Google Shape;5070;p8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71" name="Google Shape;5071;p89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072" name="Google Shape;5072;p89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lt2"/>
        </a:solidFill>
        <a:effectLst/>
      </p:bgPr>
    </p:bg>
    <p:spTree>
      <p:nvGrpSpPr>
        <p:cNvPr id="1" name="Shape 5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4" name="Google Shape;5074;p90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075" name="Google Shape;5075;p90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6" name="Google Shape;5076;p90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7" name="Google Shape;5077;p90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078" name="Google Shape;5078;p90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90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90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90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2" name="Google Shape;5082;p90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083" name="Google Shape;5083;p90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90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90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90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90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90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90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0" name="Google Shape;5090;p90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091" name="Google Shape;5091;p90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90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90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90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90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6" name="Google Shape;5096;p90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7" name="Google Shape;5097;p90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8" name="Google Shape;5098;p90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9" name="Google Shape;5099;p90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1" name="Google Shape;5101;p91"/>
          <p:cNvGrpSpPr/>
          <p:nvPr/>
        </p:nvGrpSpPr>
        <p:grpSpPr>
          <a:xfrm>
            <a:off x="-763955" y="1974833"/>
            <a:ext cx="12432906" cy="4506651"/>
            <a:chOff x="-572967" y="1481125"/>
            <a:chExt cx="9324680" cy="3379988"/>
          </a:xfrm>
        </p:grpSpPr>
        <p:grpSp>
          <p:nvGrpSpPr>
            <p:cNvPr id="5102" name="Google Shape;5102;p91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103" name="Google Shape;5103;p9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4" name="Google Shape;5104;p9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5" name="Google Shape;5105;p9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6" name="Google Shape;5106;p9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7" name="Google Shape;5107;p9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08" name="Google Shape;5108;p91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91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91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91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12" name="Google Shape;5112;p91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113" name="Google Shape;5113;p9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4" name="Google Shape;5114;p9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5" name="Google Shape;5115;p9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9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5117;p9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5118;p9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9" name="Google Shape;5119;p91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91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1" name="Google Shape;5121;p9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22" name="Google Shape;5122;p91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23" name="Google Shape;5123;p91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124" name="Google Shape;5124;p91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25" name="Google Shape;5125;p91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2"/>
        </a:solidFill>
        <a:effectLst/>
      </p:bgPr>
    </p:bg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oogle Shape;5127;p92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128" name="Google Shape;5128;p92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129" name="Google Shape;5129;p92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92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92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2" name="Google Shape;5132;p92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3" name="Google Shape;5133;p92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34" name="Google Shape;5134;p92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92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92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37" name="Google Shape;5137;p92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5138" name="Google Shape;5138;p92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9" name="Google Shape;5139;p92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0" name="Google Shape;5140;p92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1" name="Google Shape;5141;p92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2" name="Google Shape;5142;p92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43" name="Google Shape;5143;p9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44" name="Google Shape;5144;p92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5" name="Google Shape;5145;p92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146" name="Google Shape;5146;p92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7" name="Google Shape;5147;p92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148" name="Google Shape;5148;p92"/>
          <p:cNvSpPr txBox="1">
            <a:spLocks noGrp="1"/>
          </p:cNvSpPr>
          <p:nvPr>
            <p:ph type="title" idx="5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149" name="Google Shape;5149;p92"/>
          <p:cNvSpPr txBox="1">
            <a:spLocks noGrp="1"/>
          </p:cNvSpPr>
          <p:nvPr>
            <p:ph type="title" idx="6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2"/>
        </a:solidFill>
        <a:effectLst/>
      </p:bgPr>
    </p:bg>
    <p:spTree>
      <p:nvGrpSpPr>
        <p:cNvPr id="1" name="Shape 5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1" name="Google Shape;5151;p93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152" name="Google Shape;5152;p93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153" name="Google Shape;5153;p9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4" name="Google Shape;5154;p9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5" name="Google Shape;5155;p9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6" name="Google Shape;5156;p9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7" name="Google Shape;5157;p9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58" name="Google Shape;5158;p93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93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93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61" name="Google Shape;5161;p93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5162" name="Google Shape;5162;p9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3" name="Google Shape;5163;p9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4" name="Google Shape;5164;p9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5" name="Google Shape;5165;p9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6" name="Google Shape;5166;p9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67" name="Google Shape;5167;p93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68" name="Google Shape;5168;p93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9" name="Google Shape;5169;p93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170" name="Google Shape;5170;p93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71" name="Google Shape;5171;p93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3" name="Google Shape;5173;p94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5174" name="Google Shape;5174;p94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5175" name="Google Shape;5175;p9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6" name="Google Shape;5176;p9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7" name="Google Shape;5177;p9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8" name="Google Shape;5178;p9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9" name="Google Shape;5179;p9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0" name="Google Shape;5180;p94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94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94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3" name="Google Shape;5183;p94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5184" name="Google Shape;5184;p9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5" name="Google Shape;5185;p9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6" name="Google Shape;5186;p9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7" name="Google Shape;5187;p9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8" name="Google Shape;5188;p9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9" name="Google Shape;5189;p94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90" name="Google Shape;5190;p94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5191" name="Google Shape;5191;p94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2" name="Google Shape;5192;p94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3" name="Google Shape;5193;p94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4" name="Google Shape;5194;p94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5" name="Google Shape;5195;p94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6" name="Google Shape;5196;p94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7" name="Google Shape;5197;p94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98" name="Google Shape;5198;p94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9" name="Google Shape;5199;p9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00" name="Google Shape;5200;p94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01" name="Google Shape;5201;p94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202" name="Google Shape;5202;p94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03" name="Google Shape;5203;p94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204" name="Google Shape;5204;p94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05" name="Google Shape;5205;p94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2"/>
        </a:solidFill>
        <a:effectLst/>
      </p:bgPr>
    </p:bg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7" name="Google Shape;5207;p95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5208" name="Google Shape;5208;p95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5209" name="Google Shape;5209;p9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0" name="Google Shape;5210;p9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1" name="Google Shape;5211;p9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2" name="Google Shape;5212;p9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3" name="Google Shape;5213;p9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4" name="Google Shape;5214;p95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95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95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7" name="Google Shape;5217;p95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5218" name="Google Shape;5218;p9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9" name="Google Shape;5219;p9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0" name="Google Shape;5220;p9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1" name="Google Shape;5221;p9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2" name="Google Shape;5222;p9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23" name="Google Shape;5223;p95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24" name="Google Shape;5224;p95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5225" name="Google Shape;5225;p95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6" name="Google Shape;5226;p95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7" name="Google Shape;5227;p95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8" name="Google Shape;5228;p95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9" name="Google Shape;5229;p95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0" name="Google Shape;5230;p95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1" name="Google Shape;5231;p95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32" name="Google Shape;5232;p95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33" name="Google Shape;5233;p9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34" name="Google Shape;5234;p95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35" name="Google Shape;5235;p95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236" name="Google Shape;5236;p95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37" name="Google Shape;5237;p95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238" name="Google Shape;5238;p95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39" name="Google Shape;5239;p95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5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1" name="Google Shape;5241;p96"/>
          <p:cNvGrpSpPr/>
          <p:nvPr/>
        </p:nvGrpSpPr>
        <p:grpSpPr>
          <a:xfrm>
            <a:off x="-788883" y="3192850"/>
            <a:ext cx="13560716" cy="3692713"/>
            <a:chOff x="-591662" y="2394638"/>
            <a:chExt cx="10170537" cy="2769535"/>
          </a:xfrm>
        </p:grpSpPr>
        <p:grpSp>
          <p:nvGrpSpPr>
            <p:cNvPr id="5242" name="Google Shape;5242;p96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5243" name="Google Shape;5243;p9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4" name="Google Shape;5244;p9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5" name="Google Shape;5245;p9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6" name="Google Shape;5246;p9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7" name="Google Shape;5247;p9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8" name="Google Shape;5248;p96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96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96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96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96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53" name="Google Shape;5253;p96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5254" name="Google Shape;5254;p9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5" name="Google Shape;5255;p9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6" name="Google Shape;5256;p9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7" name="Google Shape;5257;p9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8" name="Google Shape;5258;p9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59" name="Google Shape;5259;p9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60" name="Google Shape;5260;p96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61" name="Google Shape;5261;p96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262" name="Google Shape;5262;p96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63" name="Google Shape;5263;p96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264" name="Google Shape;5264;p96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65" name="Google Shape;5265;p96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266" name="Google Shape;5266;p96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67" name="Google Shape;5267;p96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5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9" name="Google Shape;5269;p97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5270" name="Google Shape;5270;p97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5271" name="Google Shape;5271;p97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2" name="Google Shape;5272;p97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3" name="Google Shape;5273;p97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4" name="Google Shape;5274;p97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5" name="Google Shape;5275;p97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76" name="Google Shape;5276;p97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97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8" name="Google Shape;5278;p97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5279" name="Google Shape;5279;p97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0" name="Google Shape;5280;p97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1" name="Google Shape;5281;p97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2" name="Google Shape;5282;p97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3" name="Google Shape;5283;p97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84" name="Google Shape;5284;p97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97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97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97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97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9" name="Google Shape;5289;p9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90" name="Google Shape;5290;p97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28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8" name="Google Shape;488;p28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9" name="Google Shape;489;p2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2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5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2" name="Google Shape;5292;p98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5293" name="Google Shape;5293;p98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98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98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98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98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8" name="Google Shape;5298;p98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5299" name="Google Shape;5299;p98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98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98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98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98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98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5" name="Google Shape;5305;p98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5306" name="Google Shape;5306;p98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98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98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98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98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98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2" name="Google Shape;5312;p98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5313" name="Google Shape;5313;p98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98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98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98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98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98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9" name="Google Shape;5319;p98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0" name="Google Shape;5320;p98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1" name="Google Shape;5321;p98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2" name="Google Shape;5322;p98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3" name="Google Shape;5323;p98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4" name="Google Shape;5324;p98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25" name="Google Shape;5325;p98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26" name="Google Shape;5326;p98"/>
          <p:cNvSpPr txBox="1">
            <a:spLocks noGrp="1"/>
          </p:cNvSpPr>
          <p:nvPr>
            <p:ph type="title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27" name="Google Shape;5327;p98"/>
          <p:cNvSpPr txBox="1">
            <a:spLocks noGrp="1"/>
          </p:cNvSpPr>
          <p:nvPr>
            <p:ph type="title" idx="3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28" name="Google Shape;5328;p98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29" name="Google Shape;5329;p98"/>
          <p:cNvSpPr txBox="1">
            <a:spLocks noGrp="1"/>
          </p:cNvSpPr>
          <p:nvPr>
            <p:ph type="title" idx="5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lt2"/>
        </a:solidFill>
        <a:effectLst/>
      </p:bgPr>
    </p:bg>
    <p:spTree>
      <p:nvGrpSpPr>
        <p:cNvPr id="1" name="Shape 5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1" name="Google Shape;5331;p99"/>
          <p:cNvGrpSpPr/>
          <p:nvPr/>
        </p:nvGrpSpPr>
        <p:grpSpPr>
          <a:xfrm>
            <a:off x="-618436" y="385767"/>
            <a:ext cx="13337488" cy="6472233"/>
            <a:chOff x="-463827" y="289325"/>
            <a:chExt cx="10003116" cy="4854175"/>
          </a:xfrm>
        </p:grpSpPr>
        <p:grpSp>
          <p:nvGrpSpPr>
            <p:cNvPr id="5332" name="Google Shape;5332;p99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5333" name="Google Shape;5333;p99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4" name="Google Shape;5334;p99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5" name="Google Shape;5335;p99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6" name="Google Shape;5336;p99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7" name="Google Shape;5337;p99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38" name="Google Shape;5338;p99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5339" name="Google Shape;5339;p99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0" name="Google Shape;5340;p99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1" name="Google Shape;5341;p99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2" name="Google Shape;5342;p99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3" name="Google Shape;5343;p99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4" name="Google Shape;5344;p99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5" name="Google Shape;5345;p99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5346" name="Google Shape;5346;p99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7" name="Google Shape;5347;p99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8" name="Google Shape;5348;p99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9" name="Google Shape;5349;p99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0" name="Google Shape;5350;p99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1" name="Google Shape;5351;p99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2" name="Google Shape;5352;p99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5353" name="Google Shape;5353;p99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4" name="Google Shape;5354;p99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5" name="Google Shape;5355;p99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6" name="Google Shape;5356;p99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7" name="Google Shape;5357;p99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8" name="Google Shape;5358;p99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59" name="Google Shape;5359;p99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99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99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99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99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99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99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66" name="Google Shape;5366;p99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7" name="Google Shape;5367;p99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68" name="Google Shape;5368;p99"/>
          <p:cNvSpPr txBox="1">
            <a:spLocks noGrp="1"/>
          </p:cNvSpPr>
          <p:nvPr>
            <p:ph type="title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369" name="Google Shape;5369;p99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70" name="Google Shape;5370;p99"/>
          <p:cNvSpPr txBox="1">
            <a:spLocks noGrp="1"/>
          </p:cNvSpPr>
          <p:nvPr>
            <p:ph type="title" idx="3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71" name="Google Shape;5371;p99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72" name="Google Shape;5372;p99"/>
          <p:cNvSpPr txBox="1">
            <a:spLocks noGrp="1"/>
          </p:cNvSpPr>
          <p:nvPr>
            <p:ph type="title" idx="5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73" name="Google Shape;5373;p99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74" name="Google Shape;5374;p99"/>
          <p:cNvSpPr txBox="1">
            <a:spLocks noGrp="1"/>
          </p:cNvSpPr>
          <p:nvPr>
            <p:ph type="title" idx="7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lt2"/>
        </a:solidFill>
        <a:effectLst/>
      </p:bgPr>
    </p:bg>
    <p:spTree>
      <p:nvGrpSpPr>
        <p:cNvPr id="1" name="Shape 5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6" name="Google Shape;5376;p100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5377" name="Google Shape;5377;p100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5378" name="Google Shape;5378;p100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9" name="Google Shape;5379;p100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0" name="Google Shape;5380;p100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1" name="Google Shape;5381;p100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2" name="Google Shape;5382;p100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3" name="Google Shape;5383;p100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4" name="Google Shape;5384;p100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5" name="Google Shape;5385;p100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6" name="Google Shape;5386;p100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7" name="Google Shape;5387;p100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5388" name="Google Shape;5388;p10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9" name="Google Shape;5389;p10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0" name="Google Shape;5390;p10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1" name="Google Shape;5391;p10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2" name="Google Shape;5392;p10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3" name="Google Shape;5393;p10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4" name="Google Shape;5394;p10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95" name="Google Shape;5395;p100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100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97" name="Google Shape;5397;p100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5398" name="Google Shape;5398;p100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9" name="Google Shape;5399;p100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0" name="Google Shape;5400;p100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1" name="Google Shape;5401;p100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02" name="Google Shape;5402;p100"/>
            <p:cNvGrpSpPr/>
            <p:nvPr/>
          </p:nvGrpSpPr>
          <p:grpSpPr>
            <a:xfrm>
              <a:off x="297675" y="217575"/>
              <a:ext cx="238524" cy="195026"/>
              <a:chOff x="3873700" y="3752875"/>
              <a:chExt cx="238524" cy="195026"/>
            </a:xfrm>
          </p:grpSpPr>
          <p:sp>
            <p:nvSpPr>
              <p:cNvPr id="5403" name="Google Shape;5403;p100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4" name="Google Shape;5404;p100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5" name="Google Shape;5405;p100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6" name="Google Shape;5406;p100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7" name="Google Shape;5407;p100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5408" name="Google Shape;5408;p100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9" name="Google Shape;5409;p100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0" name="Google Shape;5410;p100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11" name="Google Shape;5411;p100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12" name="Google Shape;5412;p100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13" name="Google Shape;5413;p100"/>
          <p:cNvSpPr txBox="1">
            <a:spLocks noGrp="1"/>
          </p:cNvSpPr>
          <p:nvPr>
            <p:ph type="title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5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5" name="Google Shape;5415;p101"/>
          <p:cNvGrpSpPr/>
          <p:nvPr/>
        </p:nvGrpSpPr>
        <p:grpSpPr>
          <a:xfrm>
            <a:off x="-509301" y="488802"/>
            <a:ext cx="13402045" cy="6503165"/>
            <a:chOff x="-381976" y="366601"/>
            <a:chExt cx="10051534" cy="4877374"/>
          </a:xfrm>
        </p:grpSpPr>
        <p:grpSp>
          <p:nvGrpSpPr>
            <p:cNvPr id="5416" name="Google Shape;5416;p101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5417" name="Google Shape;5417;p10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8" name="Google Shape;5418;p10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9" name="Google Shape;5419;p10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0" name="Google Shape;5420;p10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1" name="Google Shape;5421;p10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2" name="Google Shape;5422;p101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5423" name="Google Shape;5423;p10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4" name="Google Shape;5424;p10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5" name="Google Shape;5425;p10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6" name="Google Shape;5426;p10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7" name="Google Shape;5427;p10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8" name="Google Shape;5428;p10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9" name="Google Shape;5429;p101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5430" name="Google Shape;5430;p10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1" name="Google Shape;5431;p10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2" name="Google Shape;5432;p10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3" name="Google Shape;5433;p10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4" name="Google Shape;5434;p10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5" name="Google Shape;5435;p10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1D254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36" name="Google Shape;5436;p101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101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101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101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101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101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1D254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5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6" name="Google Shape;5446;p24"/>
          <p:cNvGrpSpPr/>
          <p:nvPr/>
        </p:nvGrpSpPr>
        <p:grpSpPr>
          <a:xfrm>
            <a:off x="-611555" y="613421"/>
            <a:ext cx="13499801" cy="6542523"/>
            <a:chOff x="-458667" y="460065"/>
            <a:chExt cx="10124851" cy="4906892"/>
          </a:xfrm>
        </p:grpSpPr>
        <p:grpSp>
          <p:nvGrpSpPr>
            <p:cNvPr id="5447" name="Google Shape;5447;p24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5448" name="Google Shape;5448;p2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9" name="Google Shape;5449;p2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0" name="Google Shape;5450;p2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1" name="Google Shape;5451;p2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2" name="Google Shape;5452;p2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53" name="Google Shape;5453;p24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5454" name="Google Shape;5454;p2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5" name="Google Shape;5455;p2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6" name="Google Shape;5456;p2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7" name="Google Shape;5457;p2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8" name="Google Shape;5458;p2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59" name="Google Shape;5459;p2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60" name="Google Shape;5460;p2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5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Google Shape;5462;p10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463" name="Google Shape;5463;p10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5464" name="Google Shape;5464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9605160" y="21343656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65" name="Google Shape;5465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9925" y="-27437159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66" name="Google Shape;5466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12569" y="19912721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67" name="Google Shape;5467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910097" y="28283936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68" name="Google Shape;5468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489085" y="-985142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69" name="Google Shape;5469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079096" y="-27437158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70" name="Google Shape;5470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04149" y="-16104443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71" name="Google Shape;5471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43883" y="27875829"/>
            <a:ext cx="5350509" cy="53524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72" name="Google Shape;5472;p10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40312" y="120804"/>
            <a:ext cx="1407079" cy="140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5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4" name="Google Shape;5474;p103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5475" name="Google Shape;5475;p103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76" name="Google Shape;5476;p103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5477" name="Google Shape;5477;p10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8" name="Google Shape;5478;p10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9" name="Google Shape;5479;p10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0" name="Google Shape;5480;p10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1" name="Google Shape;5481;p10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82" name="Google Shape;5482;p103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103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103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85" name="Google Shape;5485;p103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5486" name="Google Shape;5486;p10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7" name="Google Shape;5487;p10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8" name="Google Shape;5488;p10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9" name="Google Shape;5489;p10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0" name="Google Shape;5490;p10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91" name="Google Shape;5491;p103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492" name="Google Shape;5492;p103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4" name="Google Shape;5494;p104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5495" name="Google Shape;5495;p104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104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104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104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104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00" name="Google Shape;5500;p104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5501" name="Google Shape;5501;p104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104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104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104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104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6" name="Google Shape;5506;p104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07" name="Google Shape;5507;p104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lt2"/>
        </a:solidFill>
        <a:effectLst/>
      </p:bgPr>
    </p:bg>
    <p:spTree>
      <p:nvGrpSpPr>
        <p:cNvPr id="1" name="Shape 5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9" name="Google Shape;5509;p105"/>
          <p:cNvGrpSpPr/>
          <p:nvPr/>
        </p:nvGrpSpPr>
        <p:grpSpPr>
          <a:xfrm>
            <a:off x="-320533" y="581203"/>
            <a:ext cx="12206505" cy="4937064"/>
            <a:chOff x="-240400" y="435902"/>
            <a:chExt cx="9154879" cy="3702798"/>
          </a:xfrm>
        </p:grpSpPr>
        <p:grpSp>
          <p:nvGrpSpPr>
            <p:cNvPr id="5510" name="Google Shape;5510;p105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5511" name="Google Shape;5511;p10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2" name="Google Shape;5512;p10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3" name="Google Shape;5513;p10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4" name="Google Shape;5514;p10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5" name="Google Shape;5515;p10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16" name="Google Shape;5516;p105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105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105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105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0" name="Google Shape;5520;p105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21" name="Google Shape;5521;p105"/>
          <p:cNvSpPr txBox="1">
            <a:spLocks noGrp="1"/>
          </p:cNvSpPr>
          <p:nvPr>
            <p:ph type="title" idx="2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22" name="Google Shape;5522;p105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23" name="Google Shape;5523;p105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24" name="Google Shape;5524;p105"/>
          <p:cNvSpPr txBox="1">
            <a:spLocks noGrp="1"/>
          </p:cNvSpPr>
          <p:nvPr>
            <p:ph type="title" idx="4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25" name="Google Shape;5525;p105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26" name="Google Shape;5526;p105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27" name="Google Shape;5527;p105"/>
          <p:cNvSpPr txBox="1">
            <a:spLocks noGrp="1"/>
          </p:cNvSpPr>
          <p:nvPr>
            <p:ph type="title" idx="7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28" name="Google Shape;5528;p105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29" name="Google Shape;5529;p105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30" name="Google Shape;5530;p105"/>
          <p:cNvSpPr txBox="1">
            <a:spLocks noGrp="1"/>
          </p:cNvSpPr>
          <p:nvPr>
            <p:ph type="title" idx="13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31" name="Google Shape;5531;p105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32" name="Google Shape;5532;p105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lt2"/>
        </a:solidFill>
        <a:effectLst/>
      </p:bgPr>
    </p:bg>
    <p:spTree>
      <p:nvGrpSpPr>
        <p:cNvPr id="1" name="Shape 5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4" name="Google Shape;5534;p106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5535" name="Google Shape;5535;p106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5536" name="Google Shape;5536;p10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7" name="Google Shape;5537;p10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8" name="Google Shape;5538;p10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9" name="Google Shape;5539;p10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0" name="Google Shape;5540;p10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1" name="Google Shape;5541;p106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106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106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106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45" name="Google Shape;5545;p106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5546" name="Google Shape;5546;p10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7" name="Google Shape;5547;p10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8" name="Google Shape;5548;p10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9" name="Google Shape;5549;p10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0" name="Google Shape;5550;p10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51" name="Google Shape;5551;p10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52" name="Google Shape;5552;p106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53" name="Google Shape;5553;p106"/>
          <p:cNvSpPr txBox="1">
            <a:spLocks noGrp="1"/>
          </p:cNvSpPr>
          <p:nvPr>
            <p:ph type="title" idx="3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54" name="Google Shape;5554;p106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555" name="Google Shape;5555;p106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56" name="Google Shape;5556;p106"/>
          <p:cNvSpPr txBox="1">
            <a:spLocks noGrp="1"/>
          </p:cNvSpPr>
          <p:nvPr>
            <p:ph type="title" idx="5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57" name="Google Shape;5557;p106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558" name="Google Shape;5558;p106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59" name="Google Shape;5559;p106"/>
          <p:cNvSpPr txBox="1">
            <a:spLocks noGrp="1"/>
          </p:cNvSpPr>
          <p:nvPr>
            <p:ph type="title" idx="8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60" name="Google Shape;5560;p106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561" name="Google Shape;5561;p106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62" name="Google Shape;5562;p106"/>
          <p:cNvSpPr txBox="1">
            <a:spLocks noGrp="1"/>
          </p:cNvSpPr>
          <p:nvPr>
            <p:ph type="title" idx="14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63" name="Google Shape;5563;p106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564" name="Google Shape;5564;p106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65" name="Google Shape;5565;p106"/>
          <p:cNvSpPr txBox="1">
            <a:spLocks noGrp="1"/>
          </p:cNvSpPr>
          <p:nvPr>
            <p:ph type="title" idx="17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66" name="Google Shape;5566;p106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567" name="Google Shape;5567;p106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6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568" name="Google Shape;5568;p106"/>
          <p:cNvSpPr txBox="1">
            <a:spLocks noGrp="1"/>
          </p:cNvSpPr>
          <p:nvPr>
            <p:ph type="title" idx="20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569" name="Google Shape;5569;p106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9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5" name="Google Shape;495;p29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6" name="Google Shape;496;p29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7" name="Google Shape;497;p29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98" name="Google Shape;498;p2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2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5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1" name="Google Shape;5571;p107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5572" name="Google Shape;5572;p107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107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107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107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76" name="Google Shape;5576;p107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5577" name="Google Shape;5577;p107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8" name="Google Shape;5578;p107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9" name="Google Shape;5579;p107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0" name="Google Shape;5580;p107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1" name="Google Shape;5581;p107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82" name="Google Shape;5582;p107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107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84" name="Google Shape;5584;p107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5585" name="Google Shape;5585;p107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6" name="Google Shape;5586;p107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7" name="Google Shape;5587;p107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8" name="Google Shape;5588;p107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9" name="Google Shape;5589;p107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0" name="Google Shape;5590;p107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1" name="Google Shape;5591;p107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2" name="Google Shape;5592;p107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3" name="Google Shape;5593;p107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594" name="Google Shape;5594;p107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95" name="Google Shape;5595;p107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596" name="Google Shape;5596;p107"/>
          <p:cNvSpPr txBox="1">
            <a:spLocks noGrp="1"/>
          </p:cNvSpPr>
          <p:nvPr>
            <p:ph type="title" idx="2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lt2"/>
        </a:solidFill>
        <a:effectLst/>
      </p:bgPr>
    </p:bg>
    <p:spTree>
      <p:nvGrpSpPr>
        <p:cNvPr id="1" name="Shape 5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8" name="Google Shape;5598;p108"/>
          <p:cNvGrpSpPr/>
          <p:nvPr/>
        </p:nvGrpSpPr>
        <p:grpSpPr>
          <a:xfrm>
            <a:off x="-763956" y="774132"/>
            <a:ext cx="12387040" cy="5363878"/>
            <a:chOff x="-572967" y="580599"/>
            <a:chExt cx="9290280" cy="4022908"/>
          </a:xfrm>
        </p:grpSpPr>
        <p:grpSp>
          <p:nvGrpSpPr>
            <p:cNvPr id="5599" name="Google Shape;5599;p10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00" name="Google Shape;5600;p10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1" name="Google Shape;5601;p10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2" name="Google Shape;5602;p10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3" name="Google Shape;5603;p10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4" name="Google Shape;5604;p10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05" name="Google Shape;5605;p10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10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10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10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09" name="Google Shape;5609;p10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5610" name="Google Shape;5610;p10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1" name="Google Shape;5611;p10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2" name="Google Shape;5612;p10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3" name="Google Shape;5613;p10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4" name="Google Shape;5614;p10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5" name="Google Shape;5615;p10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16" name="Google Shape;5616;p10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617" name="Google Shape;5617;p10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5618" name="Google Shape;5618;p10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5619" name="Google Shape;5619;p10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10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10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10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10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lt2"/>
        </a:solidFill>
        <a:effectLst/>
      </p:bgPr>
    </p:bg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5" name="Google Shape;5625;p10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5626" name="Google Shape;5626;p10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10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10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9" name="Google Shape;5629;p10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0" name="Google Shape;5630;p10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lt2"/>
        </a:solidFill>
        <a:effectLst/>
      </p:bgPr>
    </p:bg>
    <p:spTree>
      <p:nvGrpSpPr>
        <p:cNvPr id="1" name="Shape 5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" name="Google Shape;5632;p110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5633" name="Google Shape;5633;p1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1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1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1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1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8" name="Google Shape;5638;p110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9" name="Google Shape;5639;p110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0" name="Google Shape;5640;p110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41" name="Google Shape;5641;p110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5642" name="Google Shape;5642;p1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1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1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1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1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7" name="Google Shape;5647;p110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5648" name="Google Shape;5648;p1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1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1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1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1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3" name="Google Shape;5653;p110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5654" name="Google Shape;5654;p1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1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1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1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1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59" name="Google Shape;5659;p110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0" name="Google Shape;5660;p110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1" name="Google Shape;5661;p110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2" name="Google Shape;5662;p110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9pPr>
          </a:lstStyle>
          <a:p>
            <a:endParaRPr/>
          </a:p>
        </p:txBody>
      </p:sp>
      <p:sp>
        <p:nvSpPr>
          <p:cNvPr id="5663" name="Google Shape;5663;p110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664" name="Google Shape;5664;p110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lt2"/>
        </a:solidFill>
        <a:effectLst/>
      </p:bgPr>
    </p:bg>
    <p:spTree>
      <p:nvGrpSpPr>
        <p:cNvPr id="1" name="Shape 5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6" name="Google Shape;5666;p111"/>
          <p:cNvGrpSpPr/>
          <p:nvPr/>
        </p:nvGrpSpPr>
        <p:grpSpPr>
          <a:xfrm>
            <a:off x="-2318349" y="532825"/>
            <a:ext cx="15390751" cy="7017503"/>
            <a:chOff x="-1738762" y="399619"/>
            <a:chExt cx="11543063" cy="5263127"/>
          </a:xfrm>
        </p:grpSpPr>
        <p:sp>
          <p:nvSpPr>
            <p:cNvPr id="5667" name="Google Shape;5667;p111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68" name="Google Shape;5668;p111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5669" name="Google Shape;5669;p11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0" name="Google Shape;5670;p11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1" name="Google Shape;5671;p11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2" name="Google Shape;5672;p11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3" name="Google Shape;5673;p11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74" name="Google Shape;5674;p111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75" name="Google Shape;5675;p111"/>
            <p:cNvGrpSpPr/>
            <p:nvPr/>
          </p:nvGrpSpPr>
          <p:grpSpPr>
            <a:xfrm rot="-6785158">
              <a:off x="502562" y="4201387"/>
              <a:ext cx="97452" cy="198905"/>
              <a:chOff x="8800202" y="3370171"/>
              <a:chExt cx="52288" cy="106722"/>
            </a:xfrm>
          </p:grpSpPr>
          <p:sp>
            <p:nvSpPr>
              <p:cNvPr id="5676" name="Google Shape;5676;p11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7" name="Google Shape;5677;p11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8" name="Google Shape;5678;p11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9" name="Google Shape;5679;p111"/>
            <p:cNvGrpSpPr/>
            <p:nvPr/>
          </p:nvGrpSpPr>
          <p:grpSpPr>
            <a:xfrm rot="-6785158">
              <a:off x="7238112" y="383987"/>
              <a:ext cx="97452" cy="198905"/>
              <a:chOff x="8800202" y="3370171"/>
              <a:chExt cx="52288" cy="106722"/>
            </a:xfrm>
          </p:grpSpPr>
          <p:sp>
            <p:nvSpPr>
              <p:cNvPr id="5680" name="Google Shape;5680;p11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1" name="Google Shape;5681;p11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2" name="Google Shape;5682;p11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83" name="Google Shape;5683;p111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111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85" name="Google Shape;5685;p111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686" name="Google Shape;5686;p11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7" name="Google Shape;5687;p11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8" name="Google Shape;5688;p11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9" name="Google Shape;5689;p11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0" name="Google Shape;5690;p11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91" name="Google Shape;5691;p111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92" name="Google Shape;5692;p111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693" name="Google Shape;5693;p111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4" name="Google Shape;5694;p111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5" name="Google Shape;5695;p111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6" name="Google Shape;5696;p111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7" name="Google Shape;5697;p111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98" name="Google Shape;5698;p111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99" name="Google Shape;5699;p111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lt2"/>
        </a:solidFill>
        <a:effectLst/>
      </p:bgPr>
    </p:bg>
    <p:spTree>
      <p:nvGrpSpPr>
        <p:cNvPr id="1" name="Shape 5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1" name="Google Shape;5701;p112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702" name="Google Shape;5702;p112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3" name="Google Shape;5703;p112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04" name="Google Shape;5704;p112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705" name="Google Shape;5705;p112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112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112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112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9" name="Google Shape;5709;p112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710" name="Google Shape;5710;p112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112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112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112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112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112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112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7" name="Google Shape;5717;p112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718" name="Google Shape;5718;p112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112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112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112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112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3" name="Google Shape;5723;p112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4" name="Google Shape;5724;p112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5" name="Google Shape;5725;p112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6" name="Google Shape;5726;p112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8" name="Google Shape;5728;p113"/>
          <p:cNvGrpSpPr/>
          <p:nvPr/>
        </p:nvGrpSpPr>
        <p:grpSpPr>
          <a:xfrm>
            <a:off x="-763955" y="1974833"/>
            <a:ext cx="12432906" cy="4506651"/>
            <a:chOff x="-572967" y="1481125"/>
            <a:chExt cx="9324680" cy="3379988"/>
          </a:xfrm>
        </p:grpSpPr>
        <p:grpSp>
          <p:nvGrpSpPr>
            <p:cNvPr id="5729" name="Google Shape;5729;p113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730" name="Google Shape;5730;p11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1" name="Google Shape;5731;p11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2" name="Google Shape;5732;p11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3" name="Google Shape;5733;p11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4" name="Google Shape;5734;p11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35" name="Google Shape;5735;p113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113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113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113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39" name="Google Shape;5739;p113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40" name="Google Shape;5740;p113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1" name="Google Shape;5741;p113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2" name="Google Shape;5742;p113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3" name="Google Shape;5743;p11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4" name="Google Shape;5744;p11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5" name="Google Shape;5745;p11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46" name="Google Shape;5746;p113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113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48" name="Google Shape;5748;p113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49" name="Google Shape;5749;p113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50" name="Google Shape;5750;p113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751" name="Google Shape;5751;p113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52" name="Google Shape;5752;p113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2"/>
        </a:solidFill>
        <a:effectLst/>
      </p:bgPr>
    </p:bg>
    <p:spTree>
      <p:nvGrpSpPr>
        <p:cNvPr id="1" name="Shape 5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4" name="Google Shape;5754;p114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755" name="Google Shape;5755;p114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756" name="Google Shape;5756;p1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7" name="Google Shape;5757;p1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8" name="Google Shape;5758;p1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9" name="Google Shape;5759;p1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0" name="Google Shape;5760;p1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61" name="Google Shape;5761;p114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114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114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64" name="Google Shape;5764;p114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5765" name="Google Shape;5765;p1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6" name="Google Shape;5766;p1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7" name="Google Shape;5767;p1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8" name="Google Shape;5768;p1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9" name="Google Shape;5769;p1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70" name="Google Shape;5770;p11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71" name="Google Shape;5771;p114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72" name="Google Shape;5772;p114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773" name="Google Shape;5773;p114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74" name="Google Shape;5774;p114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775" name="Google Shape;5775;p114"/>
          <p:cNvSpPr txBox="1">
            <a:spLocks noGrp="1"/>
          </p:cNvSpPr>
          <p:nvPr>
            <p:ph type="title" idx="5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5776" name="Google Shape;5776;p114"/>
          <p:cNvSpPr txBox="1">
            <a:spLocks noGrp="1"/>
          </p:cNvSpPr>
          <p:nvPr>
            <p:ph type="title" idx="6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2"/>
        </a:solidFill>
        <a:effectLst/>
      </p:bgPr>
    </p:bg>
    <p:spTree>
      <p:nvGrpSpPr>
        <p:cNvPr id="1" name="Shape 5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8" name="Google Shape;5778;p115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779" name="Google Shape;5779;p115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780" name="Google Shape;5780;p1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1" name="Google Shape;5781;p1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2" name="Google Shape;5782;p1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3" name="Google Shape;5783;p1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4" name="Google Shape;5784;p1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85" name="Google Shape;5785;p115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115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115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88" name="Google Shape;5788;p115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5789" name="Google Shape;5789;p1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0" name="Google Shape;5790;p1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1" name="Google Shape;5791;p1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2" name="Google Shape;5792;p1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3" name="Google Shape;5793;p1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94" name="Google Shape;5794;p1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95" name="Google Shape;5795;p115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96" name="Google Shape;5796;p115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797" name="Google Shape;5797;p115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98" name="Google Shape;5798;p115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5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0" name="Google Shape;5800;p116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5801" name="Google Shape;5801;p116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5802" name="Google Shape;5802;p11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3" name="Google Shape;5803;p11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4" name="Google Shape;5804;p11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5" name="Google Shape;5805;p11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6" name="Google Shape;5806;p11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07" name="Google Shape;5807;p116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116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116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0" name="Google Shape;5810;p116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5811" name="Google Shape;5811;p11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2" name="Google Shape;5812;p11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3" name="Google Shape;5813;p11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4" name="Google Shape;5814;p11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5" name="Google Shape;5815;p11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16" name="Google Shape;5816;p116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7" name="Google Shape;5817;p116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5818" name="Google Shape;5818;p116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9" name="Google Shape;5819;p116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0" name="Google Shape;5820;p116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1" name="Google Shape;5821;p116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2" name="Google Shape;5822;p116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3" name="Google Shape;5823;p116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4" name="Google Shape;5824;p116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25" name="Google Shape;5825;p116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6" name="Google Shape;5826;p11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27" name="Google Shape;5827;p116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28" name="Google Shape;5828;p116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829" name="Google Shape;5829;p116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30" name="Google Shape;5830;p116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  <p:sp>
        <p:nvSpPr>
          <p:cNvPr id="5831" name="Google Shape;5831;p116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32" name="Google Shape;5832;p116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4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4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1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4190" name="Google Shape;4190;p18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" name="Google Shape;4816;p2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4817" name="Google Shape;4817;p2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3" name="Google Shape;5443;p23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 i="0" u="none" strike="noStrike" cap="none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5444" name="Google Shape;5444;p23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3" name="Google Shape;6073;p1"/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sz="8800" b="1" i="0" u="none" strike="noStrike" cap="non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1" name="Google Shape;6221;p10"/>
          <p:cNvSpPr/>
          <p:nvPr/>
        </p:nvSpPr>
        <p:spPr>
          <a:xfrm>
            <a:off x="552198" y="263613"/>
            <a:ext cx="11087605" cy="649869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400" i="0" u="none" strike="noStrike" cap="none">
              <a:solidFill>
                <a:srgbClr val="1D254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222" name="Google Shape;6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29" y="-5292"/>
            <a:ext cx="1464631" cy="685286"/>
          </a:xfrm>
          <a:prstGeom prst="rect">
            <a:avLst/>
          </a:prstGeom>
          <a:noFill/>
          <a:ln>
            <a:noFill/>
          </a:ln>
        </p:spPr>
      </p:pic>
      <p:sp>
        <p:nvSpPr>
          <p:cNvPr id="6223" name="Google Shape;6223;p10"/>
          <p:cNvSpPr txBox="1"/>
          <p:nvPr/>
        </p:nvSpPr>
        <p:spPr>
          <a:xfrm>
            <a:off x="1018037" y="1019808"/>
            <a:ext cx="1000523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Can thứ nhất đựng 5 l nước mắm, can thứ hai đựng số lít nước mắm gấp 3 lần can thứ nhất. Hỏi cả hai can đựng bao nhiêu lít nước mắm?</a:t>
            </a:r>
            <a:endParaRPr sz="2400">
              <a:latin typeface="+mn-lt"/>
            </a:endParaRPr>
          </a:p>
        </p:txBody>
      </p:sp>
      <p:sp>
        <p:nvSpPr>
          <p:cNvPr id="6224" name="Google Shape;6224;p10"/>
          <p:cNvSpPr/>
          <p:nvPr/>
        </p:nvSpPr>
        <p:spPr>
          <a:xfrm>
            <a:off x="114935" y="-3200392"/>
            <a:ext cx="16357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en-US" sz="14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Tóm tắt</a:t>
            </a:r>
            <a:endParaRPr sz="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5" name="Google Shape;6225;p10"/>
          <p:cNvSpPr/>
          <p:nvPr/>
        </p:nvSpPr>
        <p:spPr>
          <a:xfrm>
            <a:off x="114935" y="-286407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6" name="Google Shape;6226;p10"/>
          <p:cNvSpPr txBox="1"/>
          <p:nvPr/>
        </p:nvSpPr>
        <p:spPr>
          <a:xfrm>
            <a:off x="552197" y="2335879"/>
            <a:ext cx="25891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Can thứ nhất:</a:t>
            </a:r>
            <a:endParaRPr sz="2400">
              <a:latin typeface="+mn-lt"/>
            </a:endParaRPr>
          </a:p>
        </p:txBody>
      </p:sp>
      <p:sp>
        <p:nvSpPr>
          <p:cNvPr id="6227" name="Google Shape;6227;p10"/>
          <p:cNvSpPr txBox="1"/>
          <p:nvPr/>
        </p:nvSpPr>
        <p:spPr>
          <a:xfrm>
            <a:off x="552197" y="2997335"/>
            <a:ext cx="25891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Can thứ hai:</a:t>
            </a:r>
            <a:endParaRPr sz="2400">
              <a:latin typeface="+mn-lt"/>
            </a:endParaRPr>
          </a:p>
        </p:txBody>
      </p:sp>
      <p:grpSp>
        <p:nvGrpSpPr>
          <p:cNvPr id="6228" name="Google Shape;6228;p10"/>
          <p:cNvGrpSpPr/>
          <p:nvPr/>
        </p:nvGrpSpPr>
        <p:grpSpPr>
          <a:xfrm>
            <a:off x="3120120" y="2482319"/>
            <a:ext cx="1013991" cy="237861"/>
            <a:chOff x="3051544" y="3800176"/>
            <a:chExt cx="2147777" cy="182679"/>
          </a:xfrm>
        </p:grpSpPr>
        <p:cxnSp>
          <p:nvCxnSpPr>
            <p:cNvPr id="6229" name="Google Shape;6229;p10"/>
            <p:cNvCxnSpPr/>
            <p:nvPr/>
          </p:nvCxnSpPr>
          <p:spPr>
            <a:xfrm>
              <a:off x="3051544" y="3891516"/>
              <a:ext cx="2147777" cy="0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0" name="Google Shape;6230;p10"/>
            <p:cNvCxnSpPr/>
            <p:nvPr/>
          </p:nvCxnSpPr>
          <p:spPr>
            <a:xfrm>
              <a:off x="3051544" y="3800176"/>
              <a:ext cx="0" cy="182679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1" name="Google Shape;6231;p10"/>
            <p:cNvCxnSpPr/>
            <p:nvPr/>
          </p:nvCxnSpPr>
          <p:spPr>
            <a:xfrm>
              <a:off x="5199321" y="3800176"/>
              <a:ext cx="0" cy="182679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232" name="Google Shape;6232;p10"/>
          <p:cNvGrpSpPr/>
          <p:nvPr/>
        </p:nvGrpSpPr>
        <p:grpSpPr>
          <a:xfrm>
            <a:off x="3120120" y="3167605"/>
            <a:ext cx="3156983" cy="203213"/>
            <a:chOff x="3040911" y="3800176"/>
            <a:chExt cx="3156983" cy="203213"/>
          </a:xfrm>
        </p:grpSpPr>
        <p:cxnSp>
          <p:nvCxnSpPr>
            <p:cNvPr id="6233" name="Google Shape;6233;p10"/>
            <p:cNvCxnSpPr/>
            <p:nvPr/>
          </p:nvCxnSpPr>
          <p:spPr>
            <a:xfrm rot="10800000" flipH="1">
              <a:off x="3040911" y="3896316"/>
              <a:ext cx="3156983" cy="14291"/>
            </a:xfrm>
            <a:prstGeom prst="straightConnector1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4" name="Google Shape;6234;p10"/>
            <p:cNvCxnSpPr/>
            <p:nvPr/>
          </p:nvCxnSpPr>
          <p:spPr>
            <a:xfrm>
              <a:off x="3051544" y="3800176"/>
              <a:ext cx="0" cy="182679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5" name="Google Shape;6235;p10"/>
            <p:cNvCxnSpPr/>
            <p:nvPr/>
          </p:nvCxnSpPr>
          <p:spPr>
            <a:xfrm>
              <a:off x="5199321" y="3800176"/>
              <a:ext cx="0" cy="182679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6" name="Google Shape;6236;p10"/>
            <p:cNvCxnSpPr/>
            <p:nvPr/>
          </p:nvCxnSpPr>
          <p:spPr>
            <a:xfrm>
              <a:off x="6197894" y="3800176"/>
              <a:ext cx="0" cy="182679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37" name="Google Shape;6237;p10"/>
            <p:cNvCxnSpPr/>
            <p:nvPr/>
          </p:nvCxnSpPr>
          <p:spPr>
            <a:xfrm>
              <a:off x="4072608" y="3820710"/>
              <a:ext cx="0" cy="182679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238" name="Google Shape;6238;p10"/>
          <p:cNvSpPr txBox="1"/>
          <p:nvPr/>
        </p:nvSpPr>
        <p:spPr>
          <a:xfrm>
            <a:off x="3422706" y="2054154"/>
            <a:ext cx="1714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5 </a:t>
            </a:r>
            <a:r>
              <a:rPr lang="en-US" sz="2400" i="1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l</a:t>
            </a:r>
            <a:endParaRPr sz="2400">
              <a:latin typeface="+mn-lt"/>
            </a:endParaRPr>
          </a:p>
        </p:txBody>
      </p:sp>
      <p:cxnSp>
        <p:nvCxnSpPr>
          <p:cNvPr id="6239" name="Google Shape;6239;p10"/>
          <p:cNvCxnSpPr/>
          <p:nvPr/>
        </p:nvCxnSpPr>
        <p:spPr>
          <a:xfrm>
            <a:off x="3120120" y="2597489"/>
            <a:ext cx="0" cy="570116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240" name="Google Shape;6240;p10"/>
          <p:cNvCxnSpPr/>
          <p:nvPr/>
        </p:nvCxnSpPr>
        <p:spPr>
          <a:xfrm>
            <a:off x="4138891" y="2678028"/>
            <a:ext cx="0" cy="570116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241" name="Google Shape;6241;p10"/>
          <p:cNvSpPr/>
          <p:nvPr/>
        </p:nvSpPr>
        <p:spPr>
          <a:xfrm rot="10800000">
            <a:off x="6465276" y="238237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42" name="Google Shape;6242;p10"/>
          <p:cNvSpPr txBox="1"/>
          <p:nvPr/>
        </p:nvSpPr>
        <p:spPr>
          <a:xfrm>
            <a:off x="6271256" y="2479271"/>
            <a:ext cx="1714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? </a:t>
            </a:r>
            <a:r>
              <a:rPr lang="en-US" sz="2400" i="1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l</a:t>
            </a:r>
            <a:endParaRPr sz="2400">
              <a:latin typeface="+mn-lt"/>
            </a:endParaRPr>
          </a:p>
        </p:txBody>
      </p:sp>
      <p:sp>
        <p:nvSpPr>
          <p:cNvPr id="6243" name="Google Shape;6243;p10"/>
          <p:cNvSpPr/>
          <p:nvPr/>
        </p:nvSpPr>
        <p:spPr>
          <a:xfrm>
            <a:off x="2530770" y="3570953"/>
            <a:ext cx="7676703" cy="302343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6A3"/>
              </a:gs>
              <a:gs pos="35000">
                <a:srgbClr val="FFEDBC"/>
              </a:gs>
              <a:gs pos="100000">
                <a:srgbClr val="FFF9E4"/>
              </a:gs>
            </a:gsLst>
            <a:lin ang="16200000" scaled="0"/>
          </a:gradFill>
          <a:ln w="9525" cap="flat" cmpd="sng">
            <a:solidFill>
              <a:srgbClr val="F0C38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44" name="Google Shape;6244;p10"/>
          <p:cNvSpPr txBox="1"/>
          <p:nvPr/>
        </p:nvSpPr>
        <p:spPr>
          <a:xfrm>
            <a:off x="5278530" y="3603430"/>
            <a:ext cx="24755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0070C0"/>
                </a:solidFill>
                <a:latin typeface="+mn-lt"/>
                <a:ea typeface="Calibri"/>
                <a:cs typeface="Calibri"/>
                <a:sym typeface="Calibri"/>
              </a:rPr>
              <a:t>Bài giải</a:t>
            </a:r>
            <a:endParaRPr sz="2400" i="0" u="none" strike="noStrike" cap="none">
              <a:solidFill>
                <a:srgbClr val="0070C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45" name="Google Shape;6245;p10"/>
          <p:cNvSpPr txBox="1"/>
          <p:nvPr/>
        </p:nvSpPr>
        <p:spPr>
          <a:xfrm>
            <a:off x="2663918" y="4052959"/>
            <a:ext cx="72146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0070C0"/>
                </a:solidFill>
                <a:latin typeface="+mn-lt"/>
                <a:ea typeface="Calibri"/>
                <a:cs typeface="Calibri"/>
                <a:sym typeface="Calibri"/>
              </a:rPr>
              <a:t>Số lít nước mắm ở can thứ hai là:</a:t>
            </a:r>
            <a:endParaRPr sz="2400" i="0" u="none" strike="noStrike" cap="none">
              <a:solidFill>
                <a:srgbClr val="0070C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6246" name="Google Shape;6246;p10"/>
          <p:cNvGrpSpPr/>
          <p:nvPr/>
        </p:nvGrpSpPr>
        <p:grpSpPr>
          <a:xfrm>
            <a:off x="2819210" y="4572945"/>
            <a:ext cx="7214675" cy="486969"/>
            <a:chOff x="3171045" y="5180593"/>
            <a:chExt cx="7214675" cy="486969"/>
          </a:xfrm>
        </p:grpSpPr>
        <p:sp>
          <p:nvSpPr>
            <p:cNvPr id="6247" name="Google Shape;6247;p10"/>
            <p:cNvSpPr txBox="1"/>
            <p:nvPr/>
          </p:nvSpPr>
          <p:spPr>
            <a:xfrm>
              <a:off x="3171045" y="5190867"/>
              <a:ext cx="721467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5 x         =              (</a:t>
              </a:r>
              <a:r>
                <a:rPr lang="en-US" sz="2400" i="1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l</a:t>
              </a:r>
              <a:r>
                <a:rPr lang="en-US" sz="2400" i="0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)</a:t>
              </a:r>
              <a:endParaRPr sz="2400">
                <a:latin typeface="+mn-lt"/>
              </a:endParaRPr>
            </a:p>
          </p:txBody>
        </p:sp>
        <p:sp>
          <p:nvSpPr>
            <p:cNvPr id="6248" name="Google Shape;6248;p10"/>
            <p:cNvSpPr/>
            <p:nvPr/>
          </p:nvSpPr>
          <p:spPr>
            <a:xfrm>
              <a:off x="5915409" y="5180593"/>
              <a:ext cx="557561" cy="465654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2542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1D2542"/>
                  </a:solidFill>
                  <a:latin typeface="+mn-lt"/>
                  <a:ea typeface="Calibri"/>
                  <a:cs typeface="Calibri"/>
                  <a:sym typeface="Calibri"/>
                </a:rPr>
                <a:t>?</a:t>
              </a:r>
              <a:endParaRPr sz="2400">
                <a:latin typeface="+mn-lt"/>
              </a:endParaRPr>
            </a:p>
          </p:txBody>
        </p:sp>
        <p:sp>
          <p:nvSpPr>
            <p:cNvPr id="6249" name="Google Shape;6249;p10"/>
            <p:cNvSpPr/>
            <p:nvPr/>
          </p:nvSpPr>
          <p:spPr>
            <a:xfrm>
              <a:off x="6886199" y="5201908"/>
              <a:ext cx="708769" cy="465654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2542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1D2542"/>
                  </a:solidFill>
                  <a:latin typeface="+mn-lt"/>
                  <a:ea typeface="Calibri"/>
                  <a:cs typeface="Calibri"/>
                  <a:sym typeface="Calibri"/>
                </a:rPr>
                <a:t>?</a:t>
              </a:r>
              <a:endParaRPr sz="2400">
                <a:latin typeface="+mn-lt"/>
              </a:endParaRPr>
            </a:p>
          </p:txBody>
        </p:sp>
      </p:grpSp>
      <p:grpSp>
        <p:nvGrpSpPr>
          <p:cNvPr id="6250" name="Google Shape;6250;p10"/>
          <p:cNvGrpSpPr/>
          <p:nvPr/>
        </p:nvGrpSpPr>
        <p:grpSpPr>
          <a:xfrm>
            <a:off x="1627283" y="271882"/>
            <a:ext cx="1815986" cy="640169"/>
            <a:chOff x="1661484" y="-32779"/>
            <a:chExt cx="1815986" cy="640169"/>
          </a:xfrm>
        </p:grpSpPr>
        <p:grpSp>
          <p:nvGrpSpPr>
            <p:cNvPr id="6251" name="Google Shape;6251;p10"/>
            <p:cNvGrpSpPr/>
            <p:nvPr/>
          </p:nvGrpSpPr>
          <p:grpSpPr>
            <a:xfrm>
              <a:off x="1661484" y="-20741"/>
              <a:ext cx="581420" cy="628131"/>
              <a:chOff x="5903904" y="1661983"/>
              <a:chExt cx="362229" cy="431463"/>
            </a:xfrm>
          </p:grpSpPr>
          <p:sp>
            <p:nvSpPr>
              <p:cNvPr id="6252" name="Google Shape;6252;p10"/>
              <p:cNvSpPr/>
              <p:nvPr/>
            </p:nvSpPr>
            <p:spPr>
              <a:xfrm>
                <a:off x="5903904" y="1661983"/>
                <a:ext cx="356095" cy="431463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2400" i="0" u="none" strike="noStrike" cap="none">
                  <a:solidFill>
                    <a:srgbClr val="FFFFFF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3" name="Google Shape;6253;p10"/>
              <p:cNvSpPr txBox="1"/>
              <p:nvPr/>
            </p:nvSpPr>
            <p:spPr>
              <a:xfrm>
                <a:off x="5910038" y="1726663"/>
                <a:ext cx="356095" cy="322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400"/>
                  <a:buFont typeface="Calibri"/>
                  <a:buNone/>
                </a:pPr>
                <a:r>
                  <a:rPr lang="en-US" sz="2400" b="1" i="0" u="none" strike="noStrike" cap="none">
                    <a:solidFill>
                      <a:srgbClr val="FFFFFF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1</a:t>
                </a:r>
                <a:endParaRPr sz="2400" b="1">
                  <a:latin typeface="+mn-lt"/>
                </a:endParaRPr>
              </a:p>
            </p:txBody>
          </p:sp>
        </p:grpSp>
        <p:sp>
          <p:nvSpPr>
            <p:cNvPr id="6254" name="Google Shape;6254;p10"/>
            <p:cNvSpPr/>
            <p:nvPr/>
          </p:nvSpPr>
          <p:spPr>
            <a:xfrm>
              <a:off x="2342403" y="-32779"/>
              <a:ext cx="1135067" cy="579633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2542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1D2542"/>
                  </a:solidFill>
                  <a:latin typeface="+mn-lt"/>
                  <a:ea typeface="Calibri"/>
                  <a:cs typeface="Calibri"/>
                  <a:sym typeface="Calibri"/>
                </a:rPr>
                <a:t>Số?</a:t>
              </a:r>
              <a:endParaRPr sz="2400">
                <a:latin typeface="+mn-lt"/>
              </a:endParaRPr>
            </a:p>
          </p:txBody>
        </p:sp>
      </p:grpSp>
      <p:sp>
        <p:nvSpPr>
          <p:cNvPr id="6255" name="Google Shape;6255;p10"/>
          <p:cNvSpPr txBox="1"/>
          <p:nvPr/>
        </p:nvSpPr>
        <p:spPr>
          <a:xfrm>
            <a:off x="2911260" y="5120124"/>
            <a:ext cx="72146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0070C0"/>
                </a:solidFill>
                <a:latin typeface="+mn-lt"/>
                <a:ea typeface="Calibri"/>
                <a:cs typeface="Calibri"/>
                <a:sym typeface="Calibri"/>
              </a:rPr>
              <a:t>Số lít nước mắm cả hai can là:</a:t>
            </a:r>
            <a:endParaRPr sz="2400" i="0" u="none" strike="noStrike" cap="none">
              <a:solidFill>
                <a:srgbClr val="0070C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6256" name="Google Shape;6256;p10"/>
          <p:cNvGrpSpPr/>
          <p:nvPr/>
        </p:nvGrpSpPr>
        <p:grpSpPr>
          <a:xfrm>
            <a:off x="3310015" y="5578267"/>
            <a:ext cx="7214675" cy="476599"/>
            <a:chOff x="3171045" y="5179922"/>
            <a:chExt cx="7214675" cy="476599"/>
          </a:xfrm>
        </p:grpSpPr>
        <p:sp>
          <p:nvSpPr>
            <p:cNvPr id="6257" name="Google Shape;6257;p10"/>
            <p:cNvSpPr txBox="1"/>
            <p:nvPr/>
          </p:nvSpPr>
          <p:spPr>
            <a:xfrm>
              <a:off x="3171045" y="5190867"/>
              <a:ext cx="721467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+             =            (</a:t>
              </a:r>
              <a:r>
                <a:rPr lang="en-US" sz="2400" i="1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l</a:t>
              </a:r>
              <a:r>
                <a:rPr lang="en-US" sz="2400" i="0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)</a:t>
              </a:r>
              <a:endParaRPr sz="2400">
                <a:latin typeface="+mn-lt"/>
              </a:endParaRPr>
            </a:p>
          </p:txBody>
        </p:sp>
        <p:sp>
          <p:nvSpPr>
            <p:cNvPr id="6258" name="Google Shape;6258;p10"/>
            <p:cNvSpPr/>
            <p:nvPr/>
          </p:nvSpPr>
          <p:spPr>
            <a:xfrm>
              <a:off x="5881686" y="5190867"/>
              <a:ext cx="652929" cy="465654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2542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1D2542"/>
                  </a:solidFill>
                  <a:latin typeface="+mn-lt"/>
                  <a:ea typeface="Calibri"/>
                  <a:cs typeface="Calibri"/>
                  <a:sym typeface="Calibri"/>
                </a:rPr>
                <a:t>?</a:t>
              </a:r>
              <a:endParaRPr sz="2400">
                <a:latin typeface="+mn-lt"/>
              </a:endParaRPr>
            </a:p>
          </p:txBody>
        </p:sp>
        <p:sp>
          <p:nvSpPr>
            <p:cNvPr id="6259" name="Google Shape;6259;p10"/>
            <p:cNvSpPr/>
            <p:nvPr/>
          </p:nvSpPr>
          <p:spPr>
            <a:xfrm>
              <a:off x="7057955" y="5181360"/>
              <a:ext cx="557561" cy="465654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2542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1D2542"/>
                  </a:solidFill>
                  <a:latin typeface="+mn-lt"/>
                  <a:ea typeface="Calibri"/>
                  <a:cs typeface="Calibri"/>
                  <a:sym typeface="Calibri"/>
                </a:rPr>
                <a:t>?</a:t>
              </a:r>
              <a:endParaRPr sz="2400">
                <a:latin typeface="+mn-lt"/>
              </a:endParaRPr>
            </a:p>
          </p:txBody>
        </p:sp>
        <p:sp>
          <p:nvSpPr>
            <p:cNvPr id="6260" name="Google Shape;6260;p10"/>
            <p:cNvSpPr/>
            <p:nvPr/>
          </p:nvSpPr>
          <p:spPr>
            <a:xfrm>
              <a:off x="4651367" y="5179922"/>
              <a:ext cx="557561" cy="465654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2542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1D2542"/>
                  </a:solidFill>
                  <a:latin typeface="+mn-lt"/>
                  <a:ea typeface="Calibri"/>
                  <a:cs typeface="Calibri"/>
                  <a:sym typeface="Calibri"/>
                </a:rPr>
                <a:t>?</a:t>
              </a:r>
              <a:endParaRPr sz="2400">
                <a:latin typeface="+mn-lt"/>
              </a:endParaRPr>
            </a:p>
          </p:txBody>
        </p:sp>
      </p:grpSp>
      <p:grpSp>
        <p:nvGrpSpPr>
          <p:cNvPr id="6261" name="Google Shape;6261;p10"/>
          <p:cNvGrpSpPr/>
          <p:nvPr/>
        </p:nvGrpSpPr>
        <p:grpSpPr>
          <a:xfrm>
            <a:off x="3708962" y="6111998"/>
            <a:ext cx="7214675" cy="465654"/>
            <a:chOff x="3171045" y="5190867"/>
            <a:chExt cx="7214675" cy="465654"/>
          </a:xfrm>
        </p:grpSpPr>
        <p:sp>
          <p:nvSpPr>
            <p:cNvPr id="6262" name="Google Shape;6262;p10"/>
            <p:cNvSpPr txBox="1"/>
            <p:nvPr/>
          </p:nvSpPr>
          <p:spPr>
            <a:xfrm>
              <a:off x="3171045" y="5190867"/>
              <a:ext cx="721467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Đáp số:           </a:t>
              </a:r>
              <a:r>
                <a:rPr lang="en-US" sz="2400" i="1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 l </a:t>
              </a:r>
              <a:r>
                <a:rPr lang="en-US" sz="2400" i="0" u="none" strike="noStrike" cap="none">
                  <a:solidFill>
                    <a:srgbClr val="0070C0"/>
                  </a:solidFill>
                  <a:latin typeface="+mn-lt"/>
                  <a:ea typeface="Calibri"/>
                  <a:cs typeface="Calibri"/>
                  <a:sym typeface="Calibri"/>
                </a:rPr>
                <a:t>nước mắm.</a:t>
              </a:r>
              <a:endParaRPr sz="2400">
                <a:latin typeface="+mn-lt"/>
              </a:endParaRPr>
            </a:p>
          </p:txBody>
        </p:sp>
        <p:sp>
          <p:nvSpPr>
            <p:cNvPr id="6263" name="Google Shape;6263;p10"/>
            <p:cNvSpPr/>
            <p:nvPr/>
          </p:nvSpPr>
          <p:spPr>
            <a:xfrm>
              <a:off x="6115120" y="5190867"/>
              <a:ext cx="706768" cy="465654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2542"/>
                </a:buClr>
                <a:buSzPts val="2800"/>
                <a:buFont typeface="Calibri"/>
                <a:buNone/>
              </a:pPr>
              <a:r>
                <a:rPr lang="en-US" sz="2400" i="0" u="none" strike="noStrike" cap="none">
                  <a:solidFill>
                    <a:srgbClr val="1D2542"/>
                  </a:solidFill>
                  <a:latin typeface="+mn-lt"/>
                  <a:ea typeface="Calibri"/>
                  <a:cs typeface="Calibri"/>
                  <a:sym typeface="Calibri"/>
                </a:rPr>
                <a:t>?</a:t>
              </a:r>
              <a:endParaRPr sz="2400">
                <a:latin typeface="+mn-lt"/>
              </a:endParaRPr>
            </a:p>
          </p:txBody>
        </p:sp>
      </p:grpSp>
      <p:sp>
        <p:nvSpPr>
          <p:cNvPr id="6264" name="Google Shape;6264;p10"/>
          <p:cNvSpPr/>
          <p:nvPr/>
        </p:nvSpPr>
        <p:spPr>
          <a:xfrm>
            <a:off x="5559842" y="4560743"/>
            <a:ext cx="557561" cy="46565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3</a:t>
            </a:r>
            <a:endParaRPr sz="2400">
              <a:latin typeface="+mn-lt"/>
            </a:endParaRPr>
          </a:p>
        </p:txBody>
      </p:sp>
      <p:sp>
        <p:nvSpPr>
          <p:cNvPr id="6265" name="Google Shape;6265;p10"/>
          <p:cNvSpPr/>
          <p:nvPr/>
        </p:nvSpPr>
        <p:spPr>
          <a:xfrm>
            <a:off x="6527727" y="4581555"/>
            <a:ext cx="836342" cy="48672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15</a:t>
            </a:r>
            <a:endParaRPr sz="2400">
              <a:latin typeface="+mn-lt"/>
            </a:endParaRPr>
          </a:p>
        </p:txBody>
      </p:sp>
      <p:sp>
        <p:nvSpPr>
          <p:cNvPr id="6266" name="Google Shape;6266;p10"/>
          <p:cNvSpPr/>
          <p:nvPr/>
        </p:nvSpPr>
        <p:spPr>
          <a:xfrm>
            <a:off x="4800611" y="5578938"/>
            <a:ext cx="557561" cy="46565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5</a:t>
            </a:r>
            <a:endParaRPr sz="2400">
              <a:latin typeface="+mn-lt"/>
            </a:endParaRPr>
          </a:p>
        </p:txBody>
      </p:sp>
      <p:sp>
        <p:nvSpPr>
          <p:cNvPr id="6267" name="Google Shape;6267;p10"/>
          <p:cNvSpPr/>
          <p:nvPr/>
        </p:nvSpPr>
        <p:spPr>
          <a:xfrm>
            <a:off x="5900019" y="5577032"/>
            <a:ext cx="836342" cy="46565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15</a:t>
            </a:r>
            <a:endParaRPr sz="2400">
              <a:latin typeface="+mn-lt"/>
            </a:endParaRPr>
          </a:p>
        </p:txBody>
      </p:sp>
      <p:sp>
        <p:nvSpPr>
          <p:cNvPr id="6268" name="Google Shape;6268;p10"/>
          <p:cNvSpPr/>
          <p:nvPr/>
        </p:nvSpPr>
        <p:spPr>
          <a:xfrm>
            <a:off x="7075217" y="5567523"/>
            <a:ext cx="836342" cy="46565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20</a:t>
            </a:r>
            <a:endParaRPr sz="2400">
              <a:latin typeface="+mn-lt"/>
            </a:endParaRPr>
          </a:p>
        </p:txBody>
      </p:sp>
      <p:sp>
        <p:nvSpPr>
          <p:cNvPr id="6269" name="Google Shape;6269;p10"/>
          <p:cNvSpPr/>
          <p:nvPr/>
        </p:nvSpPr>
        <p:spPr>
          <a:xfrm>
            <a:off x="6615950" y="6112949"/>
            <a:ext cx="730072" cy="46565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20</a:t>
            </a:r>
            <a:endParaRPr sz="2400" i="0" u="none" strike="noStrike" cap="none">
              <a:solidFill>
                <a:srgbClr val="FF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Cloud Callout 57">
            <a:extLst>
              <a:ext uri="{FF2B5EF4-FFF2-40B4-BE49-F238E27FC236}">
                <a16:creationId xmlns:a16="http://schemas.microsoft.com/office/drawing/2014/main" id="{553295C3-6AC1-05EB-38A6-04A9C4858576}"/>
              </a:ext>
            </a:extLst>
          </p:cNvPr>
          <p:cNvSpPr/>
          <p:nvPr/>
        </p:nvSpPr>
        <p:spPr>
          <a:xfrm>
            <a:off x="7885712" y="1885587"/>
            <a:ext cx="3237939" cy="1507638"/>
          </a:xfrm>
          <a:prstGeom prst="cloudCallout">
            <a:avLst>
              <a:gd name="adj1" fmla="val -38080"/>
              <a:gd name="adj2" fmla="val 58348"/>
            </a:avLst>
          </a:prstGeom>
          <a:solidFill>
            <a:srgbClr val="FDDBBF"/>
          </a:soli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lang="en-US" sz="28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4" name="Google Shape;6274;p11"/>
          <p:cNvSpPr/>
          <p:nvPr/>
        </p:nvSpPr>
        <p:spPr>
          <a:xfrm>
            <a:off x="552197" y="190912"/>
            <a:ext cx="11087605" cy="647617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2400" i="0" u="none" strike="noStrike" cap="none">
              <a:solidFill>
                <a:srgbClr val="1D254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6275" name="Google Shape;6275;p11"/>
          <p:cNvGrpSpPr/>
          <p:nvPr/>
        </p:nvGrpSpPr>
        <p:grpSpPr>
          <a:xfrm>
            <a:off x="778028" y="264940"/>
            <a:ext cx="900018" cy="702724"/>
            <a:chOff x="5864896" y="1661983"/>
            <a:chExt cx="560718" cy="482701"/>
          </a:xfrm>
        </p:grpSpPr>
        <p:sp>
          <p:nvSpPr>
            <p:cNvPr id="6276" name="Google Shape;6276;p11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2400" i="0" u="none" strike="noStrike" cap="none">
                <a:solidFill>
                  <a:srgbClr val="FFFFFF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7" name="Google Shape;6277;p11"/>
            <p:cNvSpPr txBox="1"/>
            <p:nvPr/>
          </p:nvSpPr>
          <p:spPr>
            <a:xfrm>
              <a:off x="5864896" y="1733869"/>
              <a:ext cx="560718" cy="31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alibri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+mn-lt"/>
                  <a:ea typeface="Calibri"/>
                  <a:cs typeface="Calibri"/>
                  <a:sym typeface="Calibri"/>
                </a:rPr>
                <a:t>2</a:t>
              </a:r>
              <a:endParaRPr sz="2400" b="1">
                <a:latin typeface="+mn-lt"/>
              </a:endParaRPr>
            </a:p>
          </p:txBody>
        </p:sp>
      </p:grpSp>
      <p:sp>
        <p:nvSpPr>
          <p:cNvPr id="6278" name="Google Shape;6278;p11"/>
          <p:cNvSpPr txBox="1"/>
          <p:nvPr/>
        </p:nvSpPr>
        <p:spPr>
          <a:xfrm>
            <a:off x="1575688" y="345688"/>
            <a:ext cx="950862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Mai gấp được 10 cái thuyền, Nam gấp được ít hơn Mai 3 cái thuyền. Hỏi cả hai bạn gấp được bao nhiêu cái thuyền?</a:t>
            </a:r>
            <a:endParaRPr sz="2400" i="0" u="none" strike="noStrike" cap="none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279" name="Google Shape;6279;p11" descr="A picture containing envelope, stationa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1278" y="1233545"/>
            <a:ext cx="2933035" cy="1456455"/>
          </a:xfrm>
          <a:prstGeom prst="rect">
            <a:avLst/>
          </a:prstGeom>
          <a:noFill/>
          <a:ln>
            <a:noFill/>
          </a:ln>
        </p:spPr>
      </p:pic>
      <p:sp>
        <p:nvSpPr>
          <p:cNvPr id="6280" name="Google Shape;6280;p11"/>
          <p:cNvSpPr txBox="1"/>
          <p:nvPr/>
        </p:nvSpPr>
        <p:spPr>
          <a:xfrm>
            <a:off x="4203557" y="1469073"/>
            <a:ext cx="19670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b="1" i="1" u="none" strike="noStrike" cap="none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Tóm tắt</a:t>
            </a:r>
            <a:endParaRPr sz="2400" b="1" i="1" u="none" strike="noStrike" cap="none">
              <a:solidFill>
                <a:srgbClr val="FF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81" name="Google Shape;6281;p11"/>
          <p:cNvSpPr txBox="1"/>
          <p:nvPr/>
        </p:nvSpPr>
        <p:spPr>
          <a:xfrm>
            <a:off x="1298736" y="2692147"/>
            <a:ext cx="9795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Nam</a:t>
            </a:r>
            <a:endParaRPr sz="2400">
              <a:latin typeface="+mn-lt"/>
            </a:endParaRPr>
          </a:p>
        </p:txBody>
      </p:sp>
      <p:sp>
        <p:nvSpPr>
          <p:cNvPr id="6282" name="Google Shape;6282;p11"/>
          <p:cNvSpPr txBox="1"/>
          <p:nvPr/>
        </p:nvSpPr>
        <p:spPr>
          <a:xfrm>
            <a:off x="1160659" y="3319990"/>
            <a:ext cx="9795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Mai</a:t>
            </a:r>
            <a:endParaRPr sz="2400">
              <a:latin typeface="+mn-lt"/>
            </a:endParaRPr>
          </a:p>
        </p:txBody>
      </p:sp>
      <p:grpSp>
        <p:nvGrpSpPr>
          <p:cNvPr id="6283" name="Google Shape;6283;p11"/>
          <p:cNvGrpSpPr/>
          <p:nvPr/>
        </p:nvGrpSpPr>
        <p:grpSpPr>
          <a:xfrm>
            <a:off x="2267608" y="2815139"/>
            <a:ext cx="2147777" cy="182679"/>
            <a:chOff x="3051544" y="3800176"/>
            <a:chExt cx="2147777" cy="182679"/>
          </a:xfrm>
        </p:grpSpPr>
        <p:cxnSp>
          <p:nvCxnSpPr>
            <p:cNvPr id="6284" name="Google Shape;6284;p11"/>
            <p:cNvCxnSpPr/>
            <p:nvPr/>
          </p:nvCxnSpPr>
          <p:spPr>
            <a:xfrm>
              <a:off x="3051544" y="3891516"/>
              <a:ext cx="2147777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85" name="Google Shape;6285;p11"/>
            <p:cNvCxnSpPr/>
            <p:nvPr/>
          </p:nvCxnSpPr>
          <p:spPr>
            <a:xfrm>
              <a:off x="3051544" y="3800176"/>
              <a:ext cx="0" cy="182679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86" name="Google Shape;6286;p11"/>
            <p:cNvCxnSpPr/>
            <p:nvPr/>
          </p:nvCxnSpPr>
          <p:spPr>
            <a:xfrm>
              <a:off x="5199321" y="3800176"/>
              <a:ext cx="0" cy="182679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287" name="Google Shape;6287;p11"/>
          <p:cNvGrpSpPr/>
          <p:nvPr/>
        </p:nvGrpSpPr>
        <p:grpSpPr>
          <a:xfrm>
            <a:off x="2267608" y="3500425"/>
            <a:ext cx="3156983" cy="182679"/>
            <a:chOff x="3040911" y="3800176"/>
            <a:chExt cx="3156983" cy="182679"/>
          </a:xfrm>
        </p:grpSpPr>
        <p:cxnSp>
          <p:nvCxnSpPr>
            <p:cNvPr id="6288" name="Google Shape;6288;p11"/>
            <p:cNvCxnSpPr/>
            <p:nvPr/>
          </p:nvCxnSpPr>
          <p:spPr>
            <a:xfrm rot="10800000" flipH="1">
              <a:off x="3040911" y="3896316"/>
              <a:ext cx="3156983" cy="14291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89" name="Google Shape;6289;p11"/>
            <p:cNvCxnSpPr/>
            <p:nvPr/>
          </p:nvCxnSpPr>
          <p:spPr>
            <a:xfrm>
              <a:off x="3051544" y="3800176"/>
              <a:ext cx="0" cy="182679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90" name="Google Shape;6290;p11"/>
            <p:cNvCxnSpPr/>
            <p:nvPr/>
          </p:nvCxnSpPr>
          <p:spPr>
            <a:xfrm>
              <a:off x="5199321" y="3800176"/>
              <a:ext cx="0" cy="182679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91" name="Google Shape;6291;p11"/>
            <p:cNvCxnSpPr/>
            <p:nvPr/>
          </p:nvCxnSpPr>
          <p:spPr>
            <a:xfrm>
              <a:off x="6197894" y="3800176"/>
              <a:ext cx="0" cy="182679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292" name="Google Shape;6292;p11"/>
          <p:cNvSpPr txBox="1"/>
          <p:nvPr/>
        </p:nvSpPr>
        <p:spPr>
          <a:xfrm>
            <a:off x="2436380" y="2044587"/>
            <a:ext cx="259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10 cái thuyền</a:t>
            </a:r>
            <a:endParaRPr sz="2400" i="0" u="none" strike="noStrike" cap="none">
              <a:solidFill>
                <a:srgbClr val="1D254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93" name="Google Shape;6293;p11"/>
          <p:cNvSpPr txBox="1"/>
          <p:nvPr/>
        </p:nvSpPr>
        <p:spPr>
          <a:xfrm>
            <a:off x="4415385" y="3089158"/>
            <a:ext cx="1714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3 cái</a:t>
            </a:r>
            <a:endParaRPr sz="2400" i="0" u="none" strike="noStrike" cap="none">
              <a:solidFill>
                <a:srgbClr val="1D254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6294" name="Google Shape;6294;p11"/>
          <p:cNvCxnSpPr/>
          <p:nvPr/>
        </p:nvCxnSpPr>
        <p:spPr>
          <a:xfrm>
            <a:off x="2267608" y="2930309"/>
            <a:ext cx="0" cy="57011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295" name="Google Shape;6295;p11"/>
          <p:cNvCxnSpPr/>
          <p:nvPr/>
        </p:nvCxnSpPr>
        <p:spPr>
          <a:xfrm>
            <a:off x="4426018" y="2971200"/>
            <a:ext cx="0" cy="57011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296" name="Google Shape;6296;p11"/>
          <p:cNvSpPr/>
          <p:nvPr/>
        </p:nvSpPr>
        <p:spPr>
          <a:xfrm rot="10800000">
            <a:off x="5612764" y="271519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97" name="Google Shape;6297;p11"/>
          <p:cNvSpPr txBox="1"/>
          <p:nvPr/>
        </p:nvSpPr>
        <p:spPr>
          <a:xfrm>
            <a:off x="6119187" y="2836082"/>
            <a:ext cx="17145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? cái</a:t>
            </a:r>
            <a:endParaRPr sz="2400" i="0" u="none" strike="noStrike" cap="none">
              <a:solidFill>
                <a:srgbClr val="1D254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n-lt"/>
                <a:ea typeface="Calibri"/>
                <a:cs typeface="Calibri"/>
                <a:sym typeface="Calibri"/>
              </a:rPr>
              <a:t>thuyền</a:t>
            </a:r>
            <a:endParaRPr sz="2400" i="0" u="none" strike="noStrike" cap="none">
              <a:solidFill>
                <a:srgbClr val="1D254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98" name="Google Shape;6298;p11"/>
          <p:cNvSpPr/>
          <p:nvPr/>
        </p:nvSpPr>
        <p:spPr>
          <a:xfrm rot="5400000">
            <a:off x="3168808" y="1610610"/>
            <a:ext cx="327757" cy="2101595"/>
          </a:xfrm>
          <a:prstGeom prst="leftBrace">
            <a:avLst>
              <a:gd name="adj1" fmla="val 26252"/>
              <a:gd name="adj2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299" name="Google Shape;6299;p11"/>
          <p:cNvSpPr txBox="1"/>
          <p:nvPr/>
        </p:nvSpPr>
        <p:spPr>
          <a:xfrm>
            <a:off x="5346488" y="3932026"/>
            <a:ext cx="19670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b="1" i="1" strike="noStrike" cap="none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Bài giải:</a:t>
            </a:r>
            <a:endParaRPr sz="24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00" name="Google Shape;6300;p11"/>
          <p:cNvSpPr txBox="1"/>
          <p:nvPr/>
        </p:nvSpPr>
        <p:spPr>
          <a:xfrm>
            <a:off x="3734971" y="4432375"/>
            <a:ext cx="60279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1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Số thuyền Nam gấp được là:</a:t>
            </a:r>
            <a:endParaRPr sz="2400" i="1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301" name="Google Shape;6301;p11"/>
          <p:cNvSpPr txBox="1"/>
          <p:nvPr/>
        </p:nvSpPr>
        <p:spPr>
          <a:xfrm>
            <a:off x="4673407" y="4870085"/>
            <a:ext cx="60279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10 - 3 = 7 (cái thuyền)</a:t>
            </a:r>
            <a:endParaRPr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02" name="Google Shape;6302;p11"/>
          <p:cNvSpPr txBox="1"/>
          <p:nvPr/>
        </p:nvSpPr>
        <p:spPr>
          <a:xfrm>
            <a:off x="3661275" y="5307795"/>
            <a:ext cx="60279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Số thuyền cả hai bạn gấp được là:</a:t>
            </a:r>
            <a:endParaRPr sz="240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303" name="Google Shape;6303;p11"/>
          <p:cNvSpPr txBox="1"/>
          <p:nvPr/>
        </p:nvSpPr>
        <p:spPr>
          <a:xfrm>
            <a:off x="4819707" y="5717893"/>
            <a:ext cx="60279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10 + 7 = 17 (cái thuyền)</a:t>
            </a:r>
            <a:endParaRPr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04" name="Google Shape;6304;p11"/>
          <p:cNvSpPr txBox="1"/>
          <p:nvPr/>
        </p:nvSpPr>
        <p:spPr>
          <a:xfrm>
            <a:off x="5611843" y="6166738"/>
            <a:ext cx="60279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Đáp số: 17 cái thuyền</a:t>
            </a:r>
            <a:endParaRPr sz="2400" i="0" u="none" strike="noStrike" cap="none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Cloud Callout 57">
            <a:extLst>
              <a:ext uri="{FF2B5EF4-FFF2-40B4-BE49-F238E27FC236}">
                <a16:creationId xmlns:a16="http://schemas.microsoft.com/office/drawing/2014/main" id="{0BDE2615-6325-4D24-1DAA-5FC89DE5A3F5}"/>
              </a:ext>
            </a:extLst>
          </p:cNvPr>
          <p:cNvSpPr/>
          <p:nvPr/>
        </p:nvSpPr>
        <p:spPr>
          <a:xfrm>
            <a:off x="8267028" y="2651905"/>
            <a:ext cx="3237939" cy="1507638"/>
          </a:xfrm>
          <a:prstGeom prst="cloudCallout">
            <a:avLst>
              <a:gd name="adj1" fmla="val -38080"/>
              <a:gd name="adj2" fmla="val 58348"/>
            </a:avLst>
          </a:prstGeom>
          <a:solidFill>
            <a:srgbClr val="FDDBBF"/>
          </a:soli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</a:t>
            </a:r>
            <a:endParaRPr lang="en-US" sz="28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9" name="Google Shape;630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328" y="323722"/>
            <a:ext cx="10625544" cy="6316089"/>
          </a:xfrm>
          <a:prstGeom prst="rect">
            <a:avLst/>
          </a:prstGeom>
          <a:noFill/>
          <a:ln>
            <a:noFill/>
          </a:ln>
        </p:spPr>
      </p:pic>
      <p:sp>
        <p:nvSpPr>
          <p:cNvPr id="6310" name="Google Shape;6310;p12"/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6311" name="Google Shape;6311;p12" descr="C:\Users\Administrator\Desktop\微立体创业计划\0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4842" y="2012456"/>
            <a:ext cx="1195823" cy="119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2" name="Google Shape;6312;p12" descr="C:\Users\Administrator\Desktop\微立体创业计划\00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3641" y="2042401"/>
            <a:ext cx="1355869" cy="1356487"/>
          </a:xfrm>
          <a:prstGeom prst="rect">
            <a:avLst/>
          </a:prstGeom>
          <a:noFill/>
          <a:ln>
            <a:noFill/>
          </a:ln>
          <a:effectLst>
            <a:outerShdw blurRad="292100" dist="177800" dir="2460000" sx="99000" sy="99000" algn="l" rotWithShape="0">
              <a:srgbClr val="000000">
                <a:alpha val="38823"/>
              </a:srgbClr>
            </a:outerShdw>
          </a:effectLst>
        </p:spPr>
      </p:pic>
      <p:pic>
        <p:nvPicPr>
          <p:cNvPr id="6313" name="Google Shape;6313;p12" descr="C:\Users\Administrator\Desktop\微立体创业计划\0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5533" y="4738264"/>
            <a:ext cx="1195823" cy="119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4" name="Google Shape;6314;p12" descr="C:\Users\Administrator\Desktop\微立体创业计划\0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3560" y="3401069"/>
            <a:ext cx="1195823" cy="119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5" name="Google Shape;631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750" y="444265"/>
            <a:ext cx="714282" cy="98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6" name="Google Shape;6316;p12" descr="C:\Users\Administrator\Desktop\微立体创业计划\00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0853" y="4789682"/>
            <a:ext cx="1355869" cy="1356487"/>
          </a:xfrm>
          <a:prstGeom prst="rect">
            <a:avLst/>
          </a:prstGeom>
          <a:noFill/>
          <a:ln>
            <a:noFill/>
          </a:ln>
          <a:effectLst>
            <a:outerShdw blurRad="292100" dist="177800" dir="2460000" sx="99000" sy="99000" algn="l" rotWithShape="0">
              <a:srgbClr val="000000">
                <a:alpha val="38823"/>
              </a:srgbClr>
            </a:outerShdw>
          </a:effectLst>
        </p:spPr>
      </p:pic>
      <p:pic>
        <p:nvPicPr>
          <p:cNvPr id="6317" name="Google Shape;6317;p12" descr="C:\Users\Administrator\Desktop\微立体创业计划\00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3640" y="3393169"/>
            <a:ext cx="1355869" cy="1356487"/>
          </a:xfrm>
          <a:prstGeom prst="rect">
            <a:avLst/>
          </a:prstGeom>
          <a:noFill/>
          <a:ln>
            <a:noFill/>
          </a:ln>
          <a:effectLst>
            <a:outerShdw blurRad="292100" dist="177800" dir="2460000" sx="99000" sy="99000" algn="l" rotWithShape="0">
              <a:srgbClr val="000000">
                <a:alpha val="38823"/>
              </a:srgbClr>
            </a:outerShdw>
          </a:effectLst>
        </p:spPr>
      </p:pic>
      <p:sp>
        <p:nvSpPr>
          <p:cNvPr id="6318" name="Google Shape;6318;p12"/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0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sz="3600" b="1">
              <a:solidFill>
                <a:srgbClr val="00B0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319" name="Google Shape;6319;p12"/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sz="4000" b="1">
              <a:solidFill>
                <a:srgbClr val="00B0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320" name="Google Shape;6320;p12"/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B05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endParaRPr sz="4000" b="1">
              <a:solidFill>
                <a:srgbClr val="00B05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21" name="Google Shape;6321;p12"/>
          <p:cNvSpPr/>
          <p:nvPr/>
        </p:nvSpPr>
        <p:spPr>
          <a:xfrm>
            <a:off x="1424908" y="323722"/>
            <a:ext cx="9727773" cy="1784479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C62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bước giải và trình bày bài giải bài toán giải bằng hai bước tính</a:t>
            </a:r>
            <a:r>
              <a:rPr lang="en-US" sz="3600" b="1">
                <a:solidFill>
                  <a:srgbClr val="1C629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22" name="Google Shape;6322;p12"/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3087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hiểu, phân tích, tóm tắt đề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323" name="Google Shape;6323;p12"/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cách giải phù hợp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4" name="Google Shape;6324;p12"/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bày bài giải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22"/>
                                        <p:tgtEl>
                                          <p:spTgt spid="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22"/>
                                        <p:tgtEl>
                                          <p:spTgt spid="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22"/>
                                        <p:tgtEl>
                                          <p:spTgt spid="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22"/>
                                        <p:tgtEl>
                                          <p:spTgt spid="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22"/>
                                        <p:tgtEl>
                                          <p:spTgt spid="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822"/>
                                        <p:tgtEl>
                                          <p:spTgt spid="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822"/>
                                        <p:tgtEl>
                                          <p:spTgt spid="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9" name="Google Shape;6329;p13"/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2D63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CHÀO TẠM BIỆT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CÁC EM!</a:t>
            </a:r>
            <a:endParaRPr/>
          </a:p>
        </p:txBody>
      </p:sp>
      <p:pic>
        <p:nvPicPr>
          <p:cNvPr id="6330" name="Google Shape;63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8" name="Google Shape;60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924" y="121771"/>
            <a:ext cx="1053968" cy="115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9" name="Google Shape;607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8560" y="436876"/>
            <a:ext cx="1041270" cy="12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0" name="Google Shape;608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952" y="4191167"/>
            <a:ext cx="2539682" cy="2539682"/>
          </a:xfrm>
          <a:prstGeom prst="rect">
            <a:avLst/>
          </a:prstGeom>
          <a:noFill/>
          <a:ln>
            <a:noFill/>
          </a:ln>
        </p:spPr>
      </p:pic>
      <p:sp>
        <p:nvSpPr>
          <p:cNvPr id="6081" name="Google Shape;6081;p2"/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Bài toán</a:t>
            </a:r>
            <a:endParaRPr sz="5400" b="0" i="0" u="none" strike="noStrike" cap="non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082" name="Google Shape;6082;p2"/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>
              <a:gd name="adj" fmla="val 12500"/>
            </a:avLst>
          </a:prstGeom>
          <a:solidFill>
            <a:srgbClr val="D2F5F7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Nam có 9 viên bi. Hà có nhiều hơn Nam 5 viên bi. Hỏi Hà có bao nhiêu viên bi?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7" name="Google Shape;608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924" y="121771"/>
            <a:ext cx="1053968" cy="115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8" name="Google Shape;608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8560" y="436876"/>
            <a:ext cx="1041270" cy="12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9" name="Google Shape;608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952" y="4191167"/>
            <a:ext cx="2539682" cy="2539682"/>
          </a:xfrm>
          <a:prstGeom prst="rect">
            <a:avLst/>
          </a:prstGeom>
          <a:noFill/>
          <a:ln>
            <a:noFill/>
          </a:ln>
        </p:spPr>
      </p:pic>
      <p:sp>
        <p:nvSpPr>
          <p:cNvPr id="6090" name="Google Shape;6090;p3"/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giải</a:t>
            </a:r>
            <a:endParaRPr sz="5400" b="0" i="0" u="none" strike="noStrike" cap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91" name="Google Shape;6091;p3"/>
          <p:cNvCxnSpPr/>
          <p:nvPr/>
        </p:nvCxnSpPr>
        <p:spPr>
          <a:xfrm>
            <a:off x="1601734" y="2982540"/>
            <a:ext cx="3663737" cy="0"/>
          </a:xfrm>
          <a:prstGeom prst="straightConnector1">
            <a:avLst/>
          </a:prstGeom>
          <a:noFill/>
          <a:ln w="9525" cap="flat" cmpd="sng">
            <a:solidFill>
              <a:srgbClr val="EBF1D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92" name="Google Shape;6092;p3"/>
          <p:cNvSpPr/>
          <p:nvPr/>
        </p:nvSpPr>
        <p:spPr>
          <a:xfrm>
            <a:off x="3253154" y="1667686"/>
            <a:ext cx="6646282" cy="346121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D0EEF9"/>
          </a:solidFill>
          <a:ln w="12700" cap="flat" cmpd="sng">
            <a:solidFill>
              <a:srgbClr val="CC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 có số viên bi là: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+ 5 = 14 ( viên)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Đáp số: 14 viên bi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6" name="Google Shape;6116;p5"/>
          <p:cNvSpPr/>
          <p:nvPr/>
        </p:nvSpPr>
        <p:spPr>
          <a:xfrm>
            <a:off x="3966777" y="860405"/>
            <a:ext cx="4104209" cy="6743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/>
          </a:p>
        </p:txBody>
      </p:sp>
      <p:grpSp>
        <p:nvGrpSpPr>
          <p:cNvPr id="6117" name="Google Shape;6117;p5"/>
          <p:cNvGrpSpPr/>
          <p:nvPr/>
        </p:nvGrpSpPr>
        <p:grpSpPr>
          <a:xfrm>
            <a:off x="1760346" y="2068453"/>
            <a:ext cx="8859913" cy="1282373"/>
            <a:chOff x="0" y="0"/>
            <a:chExt cx="8859913" cy="1282373"/>
          </a:xfrm>
        </p:grpSpPr>
        <p:sp>
          <p:nvSpPr>
            <p:cNvPr id="6118" name="Google Shape;6118;p5"/>
            <p:cNvSpPr/>
            <p:nvPr/>
          </p:nvSpPr>
          <p:spPr>
            <a:xfrm rot="5400000">
              <a:off x="-192168" y="193421"/>
              <a:ext cx="1281121" cy="896784"/>
            </a:xfrm>
            <a:prstGeom prst="chevron">
              <a:avLst>
                <a:gd name="adj" fmla="val 50000"/>
              </a:avLst>
            </a:prstGeom>
            <a:solidFill>
              <a:srgbClr val="19ACE4"/>
            </a:solidFill>
            <a:ln w="12700" cap="flat" cmpd="sng">
              <a:solidFill>
                <a:srgbClr val="19AC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5"/>
            <p:cNvSpPr txBox="1"/>
            <p:nvPr/>
          </p:nvSpPr>
          <p:spPr>
            <a:xfrm>
              <a:off x="1" y="449644"/>
              <a:ext cx="896784" cy="38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6120" name="Google Shape;6120;p5"/>
            <p:cNvSpPr/>
            <p:nvPr/>
          </p:nvSpPr>
          <p:spPr>
            <a:xfrm rot="5400000">
              <a:off x="4461766" y="-3564981"/>
              <a:ext cx="833166" cy="796312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5"/>
            <p:cNvSpPr txBox="1"/>
            <p:nvPr/>
          </p:nvSpPr>
          <p:spPr>
            <a:xfrm>
              <a:off x="896785" y="40672"/>
              <a:ext cx="7922457" cy="75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Nắm được các bước giải bài toán bằng hai bước tính.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2" name="Google Shape;6122;p5"/>
          <p:cNvGrpSpPr/>
          <p:nvPr/>
        </p:nvGrpSpPr>
        <p:grpSpPr>
          <a:xfrm>
            <a:off x="1760347" y="3748292"/>
            <a:ext cx="8859913" cy="1234844"/>
            <a:chOff x="1" y="1"/>
            <a:chExt cx="8859913" cy="1234844"/>
          </a:xfrm>
        </p:grpSpPr>
        <p:sp>
          <p:nvSpPr>
            <p:cNvPr id="6123" name="Google Shape;6123;p5"/>
            <p:cNvSpPr/>
            <p:nvPr/>
          </p:nvSpPr>
          <p:spPr>
            <a:xfrm rot="5400000">
              <a:off x="-185045" y="186252"/>
              <a:ext cx="1233639" cy="863547"/>
            </a:xfrm>
            <a:prstGeom prst="chevron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rgbClr val="19AC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5"/>
            <p:cNvSpPr txBox="1"/>
            <p:nvPr/>
          </p:nvSpPr>
          <p:spPr>
            <a:xfrm>
              <a:off x="2" y="432980"/>
              <a:ext cx="863547" cy="370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6125" name="Google Shape;6125;p5"/>
            <p:cNvSpPr/>
            <p:nvPr/>
          </p:nvSpPr>
          <p:spPr>
            <a:xfrm rot="5400000">
              <a:off x="4460587" y="-3597039"/>
              <a:ext cx="802287" cy="799636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19ACE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5"/>
            <p:cNvSpPr txBox="1"/>
            <p:nvPr/>
          </p:nvSpPr>
          <p:spPr>
            <a:xfrm>
              <a:off x="863548" y="39164"/>
              <a:ext cx="7957202" cy="723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7775" rIns="17775" bIns="17775" anchor="ctr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•"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Biết trình bày bài giải các bài toán giải </a:t>
              </a: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bằng hai bước tính</a:t>
              </a: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7" name="Google Shape;6097;p4"/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098" name="Google Shape;6098;p4" descr="Bộ SGK Lớp 6 - Kết nối tri thức với cuộc sống - Công ty Cổ phần Đầu tư và  Phát triển Giáo dục Phương Nam"/>
          <p:cNvPicPr preferRelativeResize="0"/>
          <p:nvPr/>
        </p:nvPicPr>
        <p:blipFill rotWithShape="1">
          <a:blip r:embed="rId4">
            <a:alphaModFix/>
          </a:blip>
          <a:srcRect t="8333"/>
          <a:stretch/>
        </p:blipFill>
        <p:spPr>
          <a:xfrm>
            <a:off x="665770" y="135044"/>
            <a:ext cx="1347870" cy="1315127"/>
          </a:xfrm>
          <a:prstGeom prst="rect">
            <a:avLst/>
          </a:prstGeom>
          <a:noFill/>
          <a:ln>
            <a:noFill/>
          </a:ln>
        </p:spPr>
      </p:pic>
      <p:sp>
        <p:nvSpPr>
          <p:cNvPr id="6099" name="Google Shape;6099;p4"/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 i="0" u="none" strike="noStrike" cap="non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0" name="Google Shape;6100;p4" descr="Bộ SGK Lớp 6 - Kết nối tri thức với cuộc sống - Công ty Cổ phần Đầu tư và  Phát triển Giáo dục Phương Nam"/>
          <p:cNvPicPr preferRelativeResize="0"/>
          <p:nvPr/>
        </p:nvPicPr>
        <p:blipFill rotWithShape="1">
          <a:blip r:embed="rId4">
            <a:alphaModFix/>
          </a:blip>
          <a:srcRect t="8333"/>
          <a:stretch/>
        </p:blipFill>
        <p:spPr>
          <a:xfrm>
            <a:off x="538807" y="218195"/>
            <a:ext cx="1347870" cy="1401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1" name="Google Shape;6101;p4"/>
          <p:cNvGrpSpPr/>
          <p:nvPr/>
        </p:nvGrpSpPr>
        <p:grpSpPr>
          <a:xfrm rot="-211779">
            <a:off x="1938153" y="289868"/>
            <a:ext cx="2784153" cy="1771735"/>
            <a:chOff x="1143000" y="742950"/>
            <a:chExt cx="3962400" cy="2521527"/>
          </a:xfrm>
        </p:grpSpPr>
        <p:sp>
          <p:nvSpPr>
            <p:cNvPr id="6102" name="Google Shape;6102;p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CF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3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03" name="Google Shape;6103;p4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CFF"/>
            </a:solidFill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04" name="Google Shape;6104;p4"/>
          <p:cNvSpPr/>
          <p:nvPr/>
        </p:nvSpPr>
        <p:spPr>
          <a:xfrm rot="-655092">
            <a:off x="2323529" y="1111603"/>
            <a:ext cx="2301631" cy="6814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Chủ đề 4</a:t>
            </a:r>
          </a:p>
        </p:txBody>
      </p:sp>
      <p:sp>
        <p:nvSpPr>
          <p:cNvPr id="6105" name="Google Shape;6105;p4"/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 NHÂN, PHÉP CHIA TRONG PHẠM VI 100</a:t>
            </a:r>
            <a:endParaRPr sz="4000" b="1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06" name="Google Shape;6106;p4"/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6107" name="Google Shape;6107;p4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08" name="Google Shape;6108;p4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109" name="Google Shape;6109;p4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28:</a:t>
            </a:r>
            <a:endParaRPr/>
          </a:p>
        </p:txBody>
      </p:sp>
      <p:sp>
        <p:nvSpPr>
          <p:cNvPr id="6110" name="Google Shape;6110;p4"/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 BÀI TOÁN BẰNG HAI BƯỚC TÍNH (TIẾT 1)</a:t>
            </a:r>
            <a:endParaRPr sz="4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11" name="Google Shape;611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112" y="5400484"/>
            <a:ext cx="10725462" cy="121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1" name="Google Shape;61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34" y="411173"/>
            <a:ext cx="10616859" cy="598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2" name="Google Shape;613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3498" y="1210506"/>
            <a:ext cx="7793112" cy="389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E098773-606B-4942-A2ED-6D0DCC356195}"/>
              </a:ext>
            </a:extLst>
          </p:cNvPr>
          <p:cNvSpPr/>
          <p:nvPr/>
        </p:nvSpPr>
        <p:spPr>
          <a:xfrm>
            <a:off x="7694495" y="1756055"/>
            <a:ext cx="4401513" cy="3960297"/>
          </a:xfrm>
          <a:prstGeom prst="roundRect">
            <a:avLst/>
          </a:prstGeom>
          <a:solidFill>
            <a:srgbClr val="FFFFC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8" name="Google Shape;6138;p7"/>
          <p:cNvSpPr/>
          <p:nvPr/>
        </p:nvSpPr>
        <p:spPr>
          <a:xfrm>
            <a:off x="762647" y="619565"/>
            <a:ext cx="1033207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+mj-lt"/>
                <a:sym typeface="Arial"/>
              </a:rPr>
              <a:t>Có 5 bông hoa cúc. Số hoa hồng nhiều hơn số hoa cúc là 2 bông. Hỏi: </a:t>
            </a:r>
            <a:endParaRPr sz="2400">
              <a:latin typeface="+mj-lt"/>
            </a:endParaRPr>
          </a:p>
          <a:p>
            <a:pPr marL="22225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+mj-lt"/>
              </a:rPr>
              <a:t>a) </a:t>
            </a:r>
            <a:r>
              <a:rPr lang="en-US" sz="2400">
                <a:solidFill>
                  <a:schemeClr val="dk1"/>
                </a:solidFill>
                <a:latin typeface="+mj-lt"/>
                <a:sym typeface="Arial"/>
              </a:rPr>
              <a:t>Có bao nhiêu bông hoa hồng?</a:t>
            </a:r>
            <a:endParaRPr lang="en-US" sz="2400">
              <a:latin typeface="+mj-lt"/>
            </a:endParaRPr>
          </a:p>
          <a:p>
            <a:pPr marL="22225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+mj-lt"/>
              </a:rPr>
              <a:t>b) </a:t>
            </a:r>
            <a:r>
              <a:rPr lang="en-US" sz="2400">
                <a:solidFill>
                  <a:schemeClr val="dk1"/>
                </a:solidFill>
                <a:latin typeface="+mj-lt"/>
                <a:sym typeface="Arial"/>
              </a:rPr>
              <a:t>Có bao nhiêu bông hoa hồng và hoa cúc? </a:t>
            </a:r>
            <a:endParaRPr sz="2400">
              <a:solidFill>
                <a:schemeClr val="dk1"/>
              </a:solidFill>
              <a:latin typeface="+mj-lt"/>
              <a:sym typeface="Arial"/>
            </a:endParaRPr>
          </a:p>
        </p:txBody>
      </p:sp>
      <p:sp>
        <p:nvSpPr>
          <p:cNvPr id="6139" name="Google Shape;6139;p7"/>
          <p:cNvSpPr/>
          <p:nvPr/>
        </p:nvSpPr>
        <p:spPr>
          <a:xfrm>
            <a:off x="123833" y="93444"/>
            <a:ext cx="1951095" cy="410882"/>
          </a:xfrm>
          <a:prstGeom prst="roundRect">
            <a:avLst>
              <a:gd name="adj" fmla="val 16667"/>
            </a:avLst>
          </a:prstGeom>
          <a:solidFill>
            <a:srgbClr val="D3EBD9"/>
          </a:solidFill>
          <a:ln w="12700" cap="flat" cmpd="sng">
            <a:solidFill>
              <a:srgbClr val="147E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+mj-lt"/>
                <a:sym typeface="Arial"/>
              </a:rPr>
              <a:t>Bài toán 1:</a:t>
            </a:r>
            <a:endParaRPr sz="2400">
              <a:latin typeface="+mj-lt"/>
            </a:endParaRPr>
          </a:p>
        </p:txBody>
      </p:sp>
      <p:sp>
        <p:nvSpPr>
          <p:cNvPr id="6140" name="Google Shape;6140;p7"/>
          <p:cNvSpPr/>
          <p:nvPr/>
        </p:nvSpPr>
        <p:spPr>
          <a:xfrm>
            <a:off x="-13151" y="2136779"/>
            <a:ext cx="1811824" cy="57304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Tóm tắt:</a:t>
            </a:r>
            <a:endParaRPr sz="2400" b="1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42" name="Google Shape;6142;p7"/>
          <p:cNvSpPr txBox="1"/>
          <p:nvPr/>
        </p:nvSpPr>
        <p:spPr>
          <a:xfrm>
            <a:off x="118179" y="3055290"/>
            <a:ext cx="4816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a)</a:t>
            </a:r>
            <a:endParaRPr sz="2400">
              <a:solidFill>
                <a:srgbClr val="FF0000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45" name="Google Shape;6145;p7"/>
          <p:cNvSpPr txBox="1"/>
          <p:nvPr/>
        </p:nvSpPr>
        <p:spPr>
          <a:xfrm>
            <a:off x="502350" y="3055290"/>
            <a:ext cx="14477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Hoa cúc</a:t>
            </a:r>
            <a:endParaRPr sz="24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59980F-868D-8F19-E464-B475AA0D4E46}"/>
              </a:ext>
            </a:extLst>
          </p:cNvPr>
          <p:cNvGrpSpPr/>
          <p:nvPr/>
        </p:nvGrpSpPr>
        <p:grpSpPr>
          <a:xfrm>
            <a:off x="2051801" y="3165921"/>
            <a:ext cx="3832432" cy="247008"/>
            <a:chOff x="2051801" y="3165921"/>
            <a:chExt cx="3832432" cy="247008"/>
          </a:xfrm>
        </p:grpSpPr>
        <p:cxnSp>
          <p:nvCxnSpPr>
            <p:cNvPr id="6143" name="Google Shape;6143;p7"/>
            <p:cNvCxnSpPr/>
            <p:nvPr/>
          </p:nvCxnSpPr>
          <p:spPr>
            <a:xfrm>
              <a:off x="2051801" y="3287376"/>
              <a:ext cx="3831483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46" name="Google Shape;6146;p7"/>
            <p:cNvCxnSpPr>
              <a:cxnSpLocks/>
            </p:cNvCxnSpPr>
            <p:nvPr/>
          </p:nvCxnSpPr>
          <p:spPr>
            <a:xfrm>
              <a:off x="2051801" y="3165921"/>
              <a:ext cx="0" cy="24700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47" name="Google Shape;6147;p7"/>
            <p:cNvCxnSpPr/>
            <p:nvPr/>
          </p:nvCxnSpPr>
          <p:spPr>
            <a:xfrm>
              <a:off x="5884233" y="3172566"/>
              <a:ext cx="0" cy="2403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E7AAC1-DA38-18B8-774E-1404473DE6B9}"/>
              </a:ext>
            </a:extLst>
          </p:cNvPr>
          <p:cNvGrpSpPr/>
          <p:nvPr/>
        </p:nvGrpSpPr>
        <p:grpSpPr>
          <a:xfrm>
            <a:off x="2053774" y="3838940"/>
            <a:ext cx="5046592" cy="261063"/>
            <a:chOff x="2053774" y="3838940"/>
            <a:chExt cx="5046592" cy="261063"/>
          </a:xfrm>
        </p:grpSpPr>
        <p:cxnSp>
          <p:nvCxnSpPr>
            <p:cNvPr id="6144" name="Google Shape;6144;p7"/>
            <p:cNvCxnSpPr/>
            <p:nvPr/>
          </p:nvCxnSpPr>
          <p:spPr>
            <a:xfrm>
              <a:off x="2061961" y="3979822"/>
              <a:ext cx="503125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48" name="Google Shape;6148;p7"/>
            <p:cNvCxnSpPr/>
            <p:nvPr/>
          </p:nvCxnSpPr>
          <p:spPr>
            <a:xfrm>
              <a:off x="2053774" y="3838940"/>
              <a:ext cx="0" cy="2403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49" name="Google Shape;6149;p7"/>
            <p:cNvCxnSpPr/>
            <p:nvPr/>
          </p:nvCxnSpPr>
          <p:spPr>
            <a:xfrm>
              <a:off x="7100366" y="3859640"/>
              <a:ext cx="0" cy="24036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6150" name="Google Shape;6150;p7"/>
          <p:cNvCxnSpPr/>
          <p:nvPr/>
        </p:nvCxnSpPr>
        <p:spPr>
          <a:xfrm>
            <a:off x="5885092" y="3278125"/>
            <a:ext cx="7155" cy="67711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151" name="Google Shape;6151;p7"/>
          <p:cNvSpPr txBox="1"/>
          <p:nvPr/>
        </p:nvSpPr>
        <p:spPr>
          <a:xfrm>
            <a:off x="3305459" y="2723285"/>
            <a:ext cx="13236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5 bông</a:t>
            </a:r>
            <a:endParaRPr sz="24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52" name="Google Shape;6152;p7"/>
          <p:cNvSpPr txBox="1"/>
          <p:nvPr/>
        </p:nvSpPr>
        <p:spPr>
          <a:xfrm>
            <a:off x="6038097" y="3492300"/>
            <a:ext cx="12343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2 bông</a:t>
            </a:r>
            <a:endParaRPr sz="24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6153" name="Google Shape;6153;p7"/>
          <p:cNvCxnSpPr/>
          <p:nvPr/>
        </p:nvCxnSpPr>
        <p:spPr>
          <a:xfrm>
            <a:off x="5887606" y="3859640"/>
            <a:ext cx="0" cy="19836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54" name="Google Shape;6154;p7"/>
          <p:cNvSpPr/>
          <p:nvPr/>
        </p:nvSpPr>
        <p:spPr>
          <a:xfrm rot="5400000" flipH="1">
            <a:off x="4412386" y="1673449"/>
            <a:ext cx="330399" cy="4994090"/>
          </a:xfrm>
          <a:prstGeom prst="leftBrace">
            <a:avLst>
              <a:gd name="adj1" fmla="val 118369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55" name="Google Shape;6155;p7"/>
          <p:cNvSpPr txBox="1"/>
          <p:nvPr/>
        </p:nvSpPr>
        <p:spPr>
          <a:xfrm>
            <a:off x="3967287" y="4349412"/>
            <a:ext cx="1158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? bông</a:t>
            </a:r>
            <a:endParaRPr sz="24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56" name="Google Shape;6156;p7"/>
          <p:cNvSpPr txBox="1"/>
          <p:nvPr/>
        </p:nvSpPr>
        <p:spPr>
          <a:xfrm>
            <a:off x="524815" y="3634801"/>
            <a:ext cx="17033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Hoa hồng</a:t>
            </a:r>
            <a:endParaRPr sz="24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6160" name="Google Shape;6160;p7"/>
          <p:cNvCxnSpPr/>
          <p:nvPr/>
        </p:nvCxnSpPr>
        <p:spPr>
          <a:xfrm>
            <a:off x="2051279" y="3276808"/>
            <a:ext cx="7155" cy="67711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161" name="Google Shape;6161;p7"/>
          <p:cNvSpPr txBox="1"/>
          <p:nvPr/>
        </p:nvSpPr>
        <p:spPr>
          <a:xfrm>
            <a:off x="7843897" y="2355318"/>
            <a:ext cx="3950817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+mj-lt"/>
                <a:sym typeface="Arial"/>
              </a:rPr>
              <a:t>a) </a:t>
            </a:r>
            <a:r>
              <a:rPr lang="en-US" sz="2400">
                <a:solidFill>
                  <a:srgbClr val="002060"/>
                </a:solidFill>
                <a:latin typeface="+mj-lt"/>
                <a:sym typeface="Arial"/>
              </a:rPr>
              <a:t>Số bông hoa hồng có là:</a:t>
            </a:r>
            <a:endParaRPr sz="2400">
              <a:latin typeface="+mj-lt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+mj-lt"/>
                <a:sym typeface="Arial"/>
              </a:rPr>
              <a:t>5 + 2 = 7 (bông)</a:t>
            </a:r>
            <a:endParaRPr sz="240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6162" name="Google Shape;6162;p7"/>
          <p:cNvSpPr txBox="1"/>
          <p:nvPr/>
        </p:nvSpPr>
        <p:spPr>
          <a:xfrm>
            <a:off x="7843897" y="3421361"/>
            <a:ext cx="4099583" cy="1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+mj-lt"/>
                <a:sym typeface="Arial"/>
              </a:rPr>
              <a:t>b) </a:t>
            </a:r>
            <a:r>
              <a:rPr lang="en-US" sz="2400">
                <a:solidFill>
                  <a:srgbClr val="002060"/>
                </a:solidFill>
                <a:latin typeface="+mj-lt"/>
                <a:sym typeface="Arial"/>
              </a:rPr>
              <a:t>Số bông hoa hồng và hoa cúc có là:</a:t>
            </a:r>
            <a:endParaRPr sz="2400">
              <a:latin typeface="+mj-lt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+mj-lt"/>
                <a:sym typeface="Arial"/>
              </a:rPr>
              <a:t>5 + 7 = 12 (bông)</a:t>
            </a:r>
            <a:endParaRPr sz="240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6163" name="Google Shape;6163;p7"/>
          <p:cNvSpPr txBox="1"/>
          <p:nvPr/>
        </p:nvSpPr>
        <p:spPr>
          <a:xfrm>
            <a:off x="7843897" y="4750895"/>
            <a:ext cx="40995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+mj-lt"/>
                <a:sym typeface="Arial"/>
              </a:rPr>
              <a:t>Đáp số: </a:t>
            </a:r>
            <a:r>
              <a:rPr lang="en-US" sz="2400">
                <a:solidFill>
                  <a:srgbClr val="002060"/>
                </a:solidFill>
                <a:latin typeface="+mj-lt"/>
                <a:sym typeface="Arial"/>
              </a:rPr>
              <a:t>a) 7 bông hoa</a:t>
            </a:r>
            <a:endParaRPr sz="240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+mj-lt"/>
                <a:sym typeface="Arial"/>
              </a:rPr>
              <a:t>               b) 12 bông hoa</a:t>
            </a:r>
            <a:endParaRPr sz="240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6164" name="Google Shape;6164;p7"/>
          <p:cNvSpPr txBox="1"/>
          <p:nvPr/>
        </p:nvSpPr>
        <p:spPr>
          <a:xfrm>
            <a:off x="14054" y="5265712"/>
            <a:ext cx="4816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+mj-lt"/>
                <a:ea typeface="Tahoma"/>
                <a:cs typeface="Tahoma"/>
                <a:sym typeface="Tahoma"/>
              </a:rPr>
              <a:t>b)</a:t>
            </a:r>
            <a:endParaRPr sz="2400" b="0" i="0" u="none" strike="noStrike" cap="none">
              <a:solidFill>
                <a:srgbClr val="FF0000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165" name="Google Shape;6165;p7"/>
          <p:cNvSpPr txBox="1"/>
          <p:nvPr/>
        </p:nvSpPr>
        <p:spPr>
          <a:xfrm>
            <a:off x="377528" y="5278498"/>
            <a:ext cx="150354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Hoa cúc</a:t>
            </a:r>
            <a:endParaRPr sz="2400" b="0" i="0" u="none" strike="noStrike" cap="none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6DB782-77C1-7AC5-62BB-48B4C800F72D}"/>
              </a:ext>
            </a:extLst>
          </p:cNvPr>
          <p:cNvGrpSpPr/>
          <p:nvPr/>
        </p:nvGrpSpPr>
        <p:grpSpPr>
          <a:xfrm>
            <a:off x="1773045" y="5423002"/>
            <a:ext cx="3872630" cy="240623"/>
            <a:chOff x="1773045" y="5423002"/>
            <a:chExt cx="3872630" cy="240623"/>
          </a:xfrm>
        </p:grpSpPr>
        <p:cxnSp>
          <p:nvCxnSpPr>
            <p:cNvPr id="6166" name="Google Shape;6166;p7"/>
            <p:cNvCxnSpPr/>
            <p:nvPr/>
          </p:nvCxnSpPr>
          <p:spPr>
            <a:xfrm>
              <a:off x="1773045" y="5540889"/>
              <a:ext cx="387263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67" name="Google Shape;6167;p7"/>
            <p:cNvCxnSpPr/>
            <p:nvPr/>
          </p:nvCxnSpPr>
          <p:spPr>
            <a:xfrm>
              <a:off x="1779187" y="5427852"/>
              <a:ext cx="0" cy="235773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68" name="Google Shape;6168;p7"/>
            <p:cNvCxnSpPr/>
            <p:nvPr/>
          </p:nvCxnSpPr>
          <p:spPr>
            <a:xfrm>
              <a:off x="5635215" y="5423002"/>
              <a:ext cx="0" cy="235773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171" name="Google Shape;6171;p7"/>
          <p:cNvSpPr txBox="1"/>
          <p:nvPr/>
        </p:nvSpPr>
        <p:spPr>
          <a:xfrm>
            <a:off x="134081" y="5939191"/>
            <a:ext cx="15541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Hoa hồng</a:t>
            </a:r>
            <a:endParaRPr sz="2400" b="0" i="0" u="none" strike="noStrike" cap="none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72" name="Google Shape;6172;p7"/>
          <p:cNvSpPr txBox="1"/>
          <p:nvPr/>
        </p:nvSpPr>
        <p:spPr>
          <a:xfrm>
            <a:off x="3062667" y="5020280"/>
            <a:ext cx="1285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5 bông</a:t>
            </a:r>
            <a:endParaRPr sz="2400" b="0" i="0" u="none" strike="noStrike" cap="none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73" name="Google Shape;6173;p7"/>
          <p:cNvSpPr txBox="1"/>
          <p:nvPr/>
        </p:nvSpPr>
        <p:spPr>
          <a:xfrm>
            <a:off x="3191744" y="5716352"/>
            <a:ext cx="15035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+mj-lt"/>
                <a:ea typeface="Arial"/>
                <a:cs typeface="Arial"/>
                <a:sym typeface="Arial"/>
              </a:rPr>
              <a:t>7 bông</a:t>
            </a:r>
            <a:endParaRPr sz="2400" b="0" i="0" u="none" strike="noStrike" cap="none">
              <a:solidFill>
                <a:srgbClr val="0020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75" name="Google Shape;6175;p7"/>
          <p:cNvSpPr/>
          <p:nvPr/>
        </p:nvSpPr>
        <p:spPr>
          <a:xfrm>
            <a:off x="7016233" y="5382228"/>
            <a:ext cx="270557" cy="1104896"/>
          </a:xfrm>
          <a:prstGeom prst="rightBrace">
            <a:avLst>
              <a:gd name="adj1" fmla="val 33959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wentieth Century"/>
              <a:buNone/>
            </a:pPr>
            <a:endParaRPr sz="2400" b="0" i="0" u="none" strike="noStrike" cap="none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176" name="Google Shape;6176;p7"/>
          <p:cNvSpPr txBox="1"/>
          <p:nvPr/>
        </p:nvSpPr>
        <p:spPr>
          <a:xfrm>
            <a:off x="7363416" y="5678176"/>
            <a:ext cx="12830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? bông</a:t>
            </a:r>
            <a:endParaRPr sz="2400" b="0" i="0" u="none" strike="noStrike" cap="none">
              <a:solidFill>
                <a:schemeClr val="tx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7B2213-4F1D-0F47-4D51-D9262357C3A4}"/>
              </a:ext>
            </a:extLst>
          </p:cNvPr>
          <p:cNvGrpSpPr/>
          <p:nvPr/>
        </p:nvGrpSpPr>
        <p:grpSpPr>
          <a:xfrm>
            <a:off x="1788182" y="6110003"/>
            <a:ext cx="5057610" cy="247310"/>
            <a:chOff x="1788182" y="6110003"/>
            <a:chExt cx="5057610" cy="247310"/>
          </a:xfrm>
        </p:grpSpPr>
        <p:cxnSp>
          <p:nvCxnSpPr>
            <p:cNvPr id="6169" name="Google Shape;6169;p7"/>
            <p:cNvCxnSpPr/>
            <p:nvPr/>
          </p:nvCxnSpPr>
          <p:spPr>
            <a:xfrm>
              <a:off x="1788182" y="6110003"/>
              <a:ext cx="0" cy="235773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70" name="Google Shape;6170;p7"/>
            <p:cNvCxnSpPr/>
            <p:nvPr/>
          </p:nvCxnSpPr>
          <p:spPr>
            <a:xfrm>
              <a:off x="1798673" y="6231028"/>
              <a:ext cx="5047119" cy="1702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77" name="Google Shape;6177;p7"/>
            <p:cNvCxnSpPr/>
            <p:nvPr/>
          </p:nvCxnSpPr>
          <p:spPr>
            <a:xfrm>
              <a:off x="6837661" y="6121540"/>
              <a:ext cx="0" cy="235773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9FE679-0F24-5809-DC35-18120DDD490D}"/>
              </a:ext>
            </a:extLst>
          </p:cNvPr>
          <p:cNvCxnSpPr/>
          <p:nvPr/>
        </p:nvCxnSpPr>
        <p:spPr>
          <a:xfrm>
            <a:off x="1329070" y="1010093"/>
            <a:ext cx="2350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51B280-47C2-2A35-1FDA-A2113AA82B20}"/>
              </a:ext>
            </a:extLst>
          </p:cNvPr>
          <p:cNvCxnSpPr>
            <a:cxnSpLocks/>
          </p:cNvCxnSpPr>
          <p:nvPr/>
        </p:nvCxnSpPr>
        <p:spPr>
          <a:xfrm>
            <a:off x="4490976" y="1041990"/>
            <a:ext cx="25265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E9FE04-8053-DC6A-FCC3-5F377D95998F}"/>
              </a:ext>
            </a:extLst>
          </p:cNvPr>
          <p:cNvCxnSpPr>
            <a:cxnSpLocks/>
          </p:cNvCxnSpPr>
          <p:nvPr/>
        </p:nvCxnSpPr>
        <p:spPr>
          <a:xfrm>
            <a:off x="9073609" y="1041988"/>
            <a:ext cx="10273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6102F2-B9BF-2A27-9831-18E86C359381}"/>
              </a:ext>
            </a:extLst>
          </p:cNvPr>
          <p:cNvCxnSpPr>
            <a:cxnSpLocks/>
          </p:cNvCxnSpPr>
          <p:nvPr/>
        </p:nvCxnSpPr>
        <p:spPr>
          <a:xfrm>
            <a:off x="1887191" y="1382230"/>
            <a:ext cx="34822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F04550-A022-3777-828C-CB33E81FEF4F}"/>
              </a:ext>
            </a:extLst>
          </p:cNvPr>
          <p:cNvCxnSpPr>
            <a:cxnSpLocks/>
          </p:cNvCxnSpPr>
          <p:nvPr/>
        </p:nvCxnSpPr>
        <p:spPr>
          <a:xfrm>
            <a:off x="1938298" y="1756055"/>
            <a:ext cx="49409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6161;p7">
            <a:extLst>
              <a:ext uri="{FF2B5EF4-FFF2-40B4-BE49-F238E27FC236}">
                <a16:creationId xmlns:a16="http://schemas.microsoft.com/office/drawing/2014/main" id="{4A7DDDFB-860E-551A-F74B-010F9C16C70C}"/>
              </a:ext>
            </a:extLst>
          </p:cNvPr>
          <p:cNvSpPr txBox="1"/>
          <p:nvPr/>
        </p:nvSpPr>
        <p:spPr>
          <a:xfrm>
            <a:off x="9102956" y="1799938"/>
            <a:ext cx="2023033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+mj-lt"/>
                <a:sym typeface="Arial"/>
              </a:rPr>
              <a:t>Bài giải:</a:t>
            </a:r>
            <a:endParaRPr sz="2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140" grpId="0" animBg="1"/>
      <p:bldP spid="6142" grpId="0"/>
      <p:bldP spid="6145" grpId="0"/>
      <p:bldP spid="6151" grpId="0"/>
      <p:bldP spid="6152" grpId="0"/>
      <p:bldP spid="6154" grpId="0" animBg="1"/>
      <p:bldP spid="6155" grpId="0"/>
      <p:bldP spid="6156" grpId="0"/>
      <p:bldP spid="6161" grpId="0"/>
      <p:bldP spid="6162" grpId="0"/>
      <p:bldP spid="6163" grpId="0"/>
      <p:bldP spid="6164" grpId="0"/>
      <p:bldP spid="6165" grpId="0"/>
      <p:bldP spid="6171" grpId="0"/>
      <p:bldP spid="6172" grpId="0"/>
      <p:bldP spid="6173" grpId="0"/>
      <p:bldP spid="6175" grpId="0" animBg="1"/>
      <p:bldP spid="617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2" name="Google Shape;6182;p8"/>
          <p:cNvSpPr/>
          <p:nvPr/>
        </p:nvSpPr>
        <p:spPr>
          <a:xfrm>
            <a:off x="233917" y="167798"/>
            <a:ext cx="11748976" cy="652240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1" i="0" u="none" strike="noStrike" cap="none">
              <a:solidFill>
                <a:srgbClr val="1D25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3" name="Google Shape;61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805"/>
            <a:ext cx="1733107" cy="730624"/>
          </a:xfrm>
          <a:prstGeom prst="rect">
            <a:avLst/>
          </a:prstGeom>
          <a:noFill/>
          <a:ln>
            <a:noFill/>
          </a:ln>
        </p:spPr>
      </p:pic>
      <p:sp>
        <p:nvSpPr>
          <p:cNvPr id="6184" name="Google Shape;6184;p8"/>
          <p:cNvSpPr txBox="1"/>
          <p:nvPr/>
        </p:nvSpPr>
        <p:spPr>
          <a:xfrm>
            <a:off x="574161" y="770612"/>
            <a:ext cx="5018564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Bài toán 2: </a:t>
            </a:r>
            <a:endParaRPr sz="2400" b="1">
              <a:solidFill>
                <a:srgbClr val="FF0000"/>
              </a:solidFill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Ngăn trên có 10 quyển sách, ngăn dưới có nhiều hơn ngăn trên 3 quyển sách. Hỏi cả hai ngăn có bao nhiêu quyển sách?</a:t>
            </a:r>
            <a:endParaRPr sz="2400">
              <a:latin typeface="+mj-lt"/>
            </a:endParaRPr>
          </a:p>
        </p:txBody>
      </p:sp>
      <p:sp>
        <p:nvSpPr>
          <p:cNvPr id="6185" name="Google Shape;6185;p8"/>
          <p:cNvSpPr txBox="1"/>
          <p:nvPr/>
        </p:nvSpPr>
        <p:spPr>
          <a:xfrm>
            <a:off x="2526904" y="2825897"/>
            <a:ext cx="14284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b="1" i="1" u="none" strike="noStrike" cap="none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Tóm tắt</a:t>
            </a:r>
            <a:endParaRPr sz="2400" b="1" i="1" u="none" strike="noStrike" cap="none">
              <a:solidFill>
                <a:srgbClr val="FF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186" name="Google Shape;6186;p8"/>
          <p:cNvSpPr txBox="1"/>
          <p:nvPr/>
        </p:nvSpPr>
        <p:spPr>
          <a:xfrm>
            <a:off x="209107" y="3751907"/>
            <a:ext cx="19670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Ngăn trên</a:t>
            </a:r>
            <a:endParaRPr sz="2400" i="0" u="none" strike="noStrike" cap="none">
              <a:solidFill>
                <a:srgbClr val="1D254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187" name="Google Shape;6187;p8"/>
          <p:cNvSpPr txBox="1"/>
          <p:nvPr/>
        </p:nvSpPr>
        <p:spPr>
          <a:xfrm>
            <a:off x="217081" y="4413363"/>
            <a:ext cx="196702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8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Ngăn dưới</a:t>
            </a:r>
            <a:endParaRPr sz="2400" i="0" u="none" strike="noStrike" cap="none">
              <a:solidFill>
                <a:srgbClr val="1D254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pSp>
        <p:nvGrpSpPr>
          <p:cNvPr id="6188" name="Google Shape;6188;p8"/>
          <p:cNvGrpSpPr/>
          <p:nvPr/>
        </p:nvGrpSpPr>
        <p:grpSpPr>
          <a:xfrm>
            <a:off x="2056857" y="3898347"/>
            <a:ext cx="2165924" cy="241787"/>
            <a:chOff x="3051544" y="3800176"/>
            <a:chExt cx="2147777" cy="182679"/>
          </a:xfrm>
        </p:grpSpPr>
        <p:cxnSp>
          <p:nvCxnSpPr>
            <p:cNvPr id="6189" name="Google Shape;6189;p8"/>
            <p:cNvCxnSpPr/>
            <p:nvPr/>
          </p:nvCxnSpPr>
          <p:spPr>
            <a:xfrm>
              <a:off x="3051544" y="3891516"/>
              <a:ext cx="2147777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0" name="Google Shape;6190;p8"/>
            <p:cNvCxnSpPr/>
            <p:nvPr/>
          </p:nvCxnSpPr>
          <p:spPr>
            <a:xfrm>
              <a:off x="3062088" y="3800176"/>
              <a:ext cx="0" cy="18267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1" name="Google Shape;6191;p8"/>
            <p:cNvCxnSpPr/>
            <p:nvPr/>
          </p:nvCxnSpPr>
          <p:spPr>
            <a:xfrm>
              <a:off x="5199321" y="3800176"/>
              <a:ext cx="0" cy="18267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192" name="Google Shape;6192;p8"/>
          <p:cNvGrpSpPr/>
          <p:nvPr/>
        </p:nvGrpSpPr>
        <p:grpSpPr>
          <a:xfrm>
            <a:off x="2056857" y="4583633"/>
            <a:ext cx="3156983" cy="182679"/>
            <a:chOff x="3040911" y="3800176"/>
            <a:chExt cx="3156983" cy="182679"/>
          </a:xfrm>
        </p:grpSpPr>
        <p:cxnSp>
          <p:nvCxnSpPr>
            <p:cNvPr id="6193" name="Google Shape;6193;p8"/>
            <p:cNvCxnSpPr/>
            <p:nvPr/>
          </p:nvCxnSpPr>
          <p:spPr>
            <a:xfrm rot="10800000" flipH="1">
              <a:off x="3040911" y="3896316"/>
              <a:ext cx="3156983" cy="1429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4" name="Google Shape;6194;p8"/>
            <p:cNvCxnSpPr/>
            <p:nvPr/>
          </p:nvCxnSpPr>
          <p:spPr>
            <a:xfrm>
              <a:off x="3051544" y="3800176"/>
              <a:ext cx="0" cy="18267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5" name="Google Shape;6195;p8"/>
            <p:cNvCxnSpPr/>
            <p:nvPr/>
          </p:nvCxnSpPr>
          <p:spPr>
            <a:xfrm>
              <a:off x="5209954" y="3800176"/>
              <a:ext cx="0" cy="18267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6" name="Google Shape;6196;p8"/>
            <p:cNvCxnSpPr/>
            <p:nvPr/>
          </p:nvCxnSpPr>
          <p:spPr>
            <a:xfrm>
              <a:off x="6197894" y="3800176"/>
              <a:ext cx="0" cy="18267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197" name="Google Shape;6197;p8"/>
          <p:cNvSpPr txBox="1"/>
          <p:nvPr/>
        </p:nvSpPr>
        <p:spPr>
          <a:xfrm>
            <a:off x="2359443" y="3470182"/>
            <a:ext cx="1714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10 quyển</a:t>
            </a:r>
            <a:endParaRPr sz="2400" i="0" u="none" strike="noStrike" cap="none">
              <a:solidFill>
                <a:srgbClr val="1D254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198" name="Google Shape;6198;p8"/>
          <p:cNvSpPr txBox="1"/>
          <p:nvPr/>
        </p:nvSpPr>
        <p:spPr>
          <a:xfrm>
            <a:off x="4204634" y="4172366"/>
            <a:ext cx="1714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3 quyển</a:t>
            </a:r>
            <a:endParaRPr sz="2400" i="0" u="none" strike="noStrike" cap="none">
              <a:solidFill>
                <a:srgbClr val="1D254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6199" name="Google Shape;6199;p8"/>
          <p:cNvCxnSpPr/>
          <p:nvPr/>
        </p:nvCxnSpPr>
        <p:spPr>
          <a:xfrm>
            <a:off x="2067490" y="4013517"/>
            <a:ext cx="0" cy="570116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200" name="Google Shape;6200;p8"/>
          <p:cNvCxnSpPr/>
          <p:nvPr/>
        </p:nvCxnSpPr>
        <p:spPr>
          <a:xfrm>
            <a:off x="4222781" y="4078707"/>
            <a:ext cx="0" cy="570116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201" name="Google Shape;6201;p8"/>
          <p:cNvSpPr/>
          <p:nvPr/>
        </p:nvSpPr>
        <p:spPr>
          <a:xfrm rot="10800000">
            <a:off x="5329991" y="3751907"/>
            <a:ext cx="284193" cy="1076588"/>
          </a:xfrm>
          <a:prstGeom prst="leftBrace">
            <a:avLst>
              <a:gd name="adj1" fmla="val 43254"/>
              <a:gd name="adj2" fmla="val 48916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202" name="Google Shape;6202;p8"/>
          <p:cNvSpPr/>
          <p:nvPr/>
        </p:nvSpPr>
        <p:spPr>
          <a:xfrm>
            <a:off x="7020615" y="3011362"/>
            <a:ext cx="4825414" cy="33214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A7A"/>
              </a:gs>
              <a:gs pos="100000">
                <a:srgbClr val="FFE699"/>
              </a:gs>
            </a:gsLst>
            <a:lin ang="16200000" scaled="0"/>
          </a:gradFill>
          <a:ln w="9525" cap="flat" cmpd="sng">
            <a:solidFill>
              <a:srgbClr val="F0C38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400" i="0" u="none" strike="noStrike" cap="none">
              <a:solidFill>
                <a:srgbClr val="1D254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203" name="Google Shape;6203;p8"/>
          <p:cNvSpPr txBox="1"/>
          <p:nvPr/>
        </p:nvSpPr>
        <p:spPr>
          <a:xfrm>
            <a:off x="7608957" y="3085142"/>
            <a:ext cx="3609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b="1" u="none" strike="noStrike" cap="none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Bài giải</a:t>
            </a:r>
            <a:endParaRPr sz="2400" b="1" u="none" strike="noStrike" cap="none">
              <a:solidFill>
                <a:srgbClr val="FF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204" name="Google Shape;6204;p8"/>
          <p:cNvSpPr txBox="1"/>
          <p:nvPr/>
        </p:nvSpPr>
        <p:spPr>
          <a:xfrm>
            <a:off x="7361205" y="3570219"/>
            <a:ext cx="44176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Số sách ở ngăn dưới là:</a:t>
            </a:r>
            <a:endParaRPr sz="2400">
              <a:latin typeface="+mj-lt"/>
            </a:endParaRPr>
          </a:p>
        </p:txBody>
      </p:sp>
      <p:sp>
        <p:nvSpPr>
          <p:cNvPr id="6205" name="Google Shape;6205;p8"/>
          <p:cNvSpPr txBox="1"/>
          <p:nvPr/>
        </p:nvSpPr>
        <p:spPr>
          <a:xfrm>
            <a:off x="7390329" y="4078707"/>
            <a:ext cx="41121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10 + 3 = 13 (quyển)</a:t>
            </a:r>
            <a:endParaRPr sz="2400">
              <a:latin typeface="+mj-lt"/>
            </a:endParaRPr>
          </a:p>
        </p:txBody>
      </p:sp>
      <p:sp>
        <p:nvSpPr>
          <p:cNvPr id="6206" name="Google Shape;6206;p8"/>
          <p:cNvSpPr txBox="1"/>
          <p:nvPr/>
        </p:nvSpPr>
        <p:spPr>
          <a:xfrm>
            <a:off x="7229668" y="4610694"/>
            <a:ext cx="41305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Số sách ở cả hai ngăn là:</a:t>
            </a:r>
            <a:endParaRPr sz="2400">
              <a:latin typeface="+mj-lt"/>
            </a:endParaRPr>
          </a:p>
        </p:txBody>
      </p:sp>
      <p:pic>
        <p:nvPicPr>
          <p:cNvPr id="6207" name="Google Shape;6207;p8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6210" y="1576779"/>
            <a:ext cx="1036419" cy="13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6208" name="Google Shape;6208;p8"/>
          <p:cNvSpPr/>
          <p:nvPr/>
        </p:nvSpPr>
        <p:spPr>
          <a:xfrm>
            <a:off x="6624555" y="167798"/>
            <a:ext cx="5617533" cy="1447093"/>
          </a:xfrm>
          <a:prstGeom prst="wedgeRoundRectCallout">
            <a:avLst>
              <a:gd name="adj1" fmla="val -55832"/>
              <a:gd name="adj2" fmla="val 48846"/>
              <a:gd name="adj3" fmla="val 16667"/>
            </a:avLst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000"/>
              <a:buFont typeface="Arial"/>
              <a:buChar char="•"/>
            </a:pPr>
            <a:r>
              <a:rPr lang="en-US" sz="22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Đây là bài toán giải bằng hai bước tính.</a:t>
            </a:r>
            <a:endParaRPr sz="2200">
              <a:latin typeface="+mj-lt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000"/>
              <a:buFont typeface="Arial"/>
              <a:buChar char="•"/>
            </a:pPr>
            <a:r>
              <a:rPr lang="en-US" sz="22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Trước hết, tìm số quyển sách ở ngăn dưới. Sau đó, tìm số quyển sách ở cả hai ngăn.</a:t>
            </a:r>
            <a:endParaRPr sz="2200">
              <a:latin typeface="+mj-lt"/>
            </a:endParaRPr>
          </a:p>
        </p:txBody>
      </p:sp>
      <p:sp>
        <p:nvSpPr>
          <p:cNvPr id="6209" name="Google Shape;6209;p8"/>
          <p:cNvSpPr txBox="1"/>
          <p:nvPr/>
        </p:nvSpPr>
        <p:spPr>
          <a:xfrm>
            <a:off x="7229668" y="5153032"/>
            <a:ext cx="41121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10 + 13 = 23 (quyển)</a:t>
            </a:r>
            <a:endParaRPr sz="2400">
              <a:latin typeface="+mj-lt"/>
            </a:endParaRPr>
          </a:p>
        </p:txBody>
      </p:sp>
      <p:sp>
        <p:nvSpPr>
          <p:cNvPr id="6210" name="Google Shape;6210;p8"/>
          <p:cNvSpPr txBox="1"/>
          <p:nvPr/>
        </p:nvSpPr>
        <p:spPr>
          <a:xfrm>
            <a:off x="7895493" y="5694163"/>
            <a:ext cx="37652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Đáp số: 23 quyển sách</a:t>
            </a:r>
            <a:endParaRPr sz="2400" i="0" u="none" strike="noStrike" cap="none">
              <a:solidFill>
                <a:srgbClr val="1D254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211" name="Google Shape;6211;p8"/>
          <p:cNvSpPr txBox="1"/>
          <p:nvPr/>
        </p:nvSpPr>
        <p:spPr>
          <a:xfrm>
            <a:off x="5424539" y="3980063"/>
            <a:ext cx="12423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 i="0" u="none" strike="noStrike" cap="none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? </a:t>
            </a:r>
            <a:endParaRPr sz="240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542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1D2542"/>
                </a:solidFill>
                <a:latin typeface="+mj-lt"/>
                <a:ea typeface="Calibri"/>
                <a:cs typeface="Calibri"/>
                <a:sym typeface="Calibri"/>
              </a:rPr>
              <a:t>quyển</a:t>
            </a:r>
            <a:endParaRPr sz="2400" i="0" u="none" strike="noStrike" cap="none">
              <a:solidFill>
                <a:srgbClr val="1D254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2" grpId="0" animBg="1"/>
      <p:bldP spid="6204" grpId="0"/>
      <p:bldP spid="6205" grpId="0"/>
      <p:bldP spid="6206" grpId="0"/>
      <p:bldP spid="6209" grpId="0"/>
      <p:bldP spid="62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6" name="Google Shape;62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3534" y="738023"/>
            <a:ext cx="9084932" cy="454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603</Words>
  <Application>Microsoft Office PowerPoint</Application>
  <PresentationFormat>Widescreen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Microsoft Yahei</vt:lpstr>
      <vt:lpstr>Roboto Slab Light</vt:lpstr>
      <vt:lpstr>Life Savers ExtraBold</vt:lpstr>
      <vt:lpstr>Lato</vt:lpstr>
      <vt:lpstr>Roboto Condensed Light</vt:lpstr>
      <vt:lpstr>Tahoma</vt:lpstr>
      <vt:lpstr>Times New Roman</vt:lpstr>
      <vt:lpstr>Fira Sans Extra Condensed Medium</vt:lpstr>
      <vt:lpstr>Life Savers</vt:lpstr>
      <vt:lpstr>Livvic</vt:lpstr>
      <vt:lpstr>Arial</vt:lpstr>
      <vt:lpstr>Twentieth Century</vt:lpstr>
      <vt:lpstr>Calibri</vt:lpstr>
      <vt:lpstr>Integral</vt:lpstr>
      <vt:lpstr>Elementary Geography Lesson by Slidesgo</vt:lpstr>
      <vt:lpstr>1_Elementary Geography Lesson by Slidesgo</vt:lpstr>
      <vt:lpstr>2_Elementary Geography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Phạm Thanh Hằng (ADAS – GV)</dc:creator>
  <cp:lastModifiedBy>Vip855</cp:lastModifiedBy>
  <cp:revision>2</cp:revision>
  <dcterms:created xsi:type="dcterms:W3CDTF">2021-06-02T01:34:28Z</dcterms:created>
  <dcterms:modified xsi:type="dcterms:W3CDTF">2025-11-23T14:05:48Z</dcterms:modified>
</cp:coreProperties>
</file>