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3" r:id="rId2"/>
    <p:sldId id="293" r:id="rId3"/>
    <p:sldId id="257" r:id="rId4"/>
    <p:sldId id="259" r:id="rId5"/>
    <p:sldId id="260" r:id="rId6"/>
    <p:sldId id="305" r:id="rId7"/>
    <p:sldId id="261" r:id="rId8"/>
    <p:sldId id="262" r:id="rId9"/>
    <p:sldId id="296" r:id="rId10"/>
    <p:sldId id="298" r:id="rId11"/>
    <p:sldId id="308" r:id="rId12"/>
    <p:sldId id="267" r:id="rId13"/>
    <p:sldId id="299" r:id="rId14"/>
    <p:sldId id="309" r:id="rId15"/>
    <p:sldId id="310" r:id="rId16"/>
    <p:sldId id="314" r:id="rId17"/>
    <p:sldId id="315" r:id="rId18"/>
    <p:sldId id="297" r:id="rId19"/>
    <p:sldId id="301" r:id="rId20"/>
    <p:sldId id="302" r:id="rId21"/>
    <p:sldId id="31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5CDF7CF-F7D2-37E5-9416-DC93AA91B52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emf"/><Relationship Id="rId5" Type="http://schemas.openxmlformats.org/officeDocument/2006/relationships/image" Target="../media/image2.png"/><Relationship Id="rId4" Type="http://schemas.openxmlformats.org/officeDocument/2006/relationships/image" Target="../media/image29.emf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1D8E7-8F7C-44D4-B043-87A8FF3D70BF}"/>
              </a:ext>
            </a:extLst>
          </p:cNvPr>
          <p:cNvSpPr txBox="1"/>
          <p:nvPr/>
        </p:nvSpPr>
        <p:spPr>
          <a:xfrm>
            <a:off x="3502152" y="2817948"/>
            <a:ext cx="577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Khởi</a:t>
            </a:r>
            <a:r>
              <a:rPr lang="en-US" sz="7200" b="1" i="1" dirty="0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 </a:t>
            </a:r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động</a:t>
            </a:r>
            <a:endParaRPr lang="en-US" sz="7200" b="1" i="1" dirty="0">
              <a:solidFill>
                <a:srgbClr val="FFC000"/>
              </a:solidFill>
              <a:latin typeface="Georgia" panose="020405020504050203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46896"/>
            <a:ext cx="6139538" cy="826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6FCDADA-C93D-92ED-1D0C-E778F95C0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3185"/>
              </p:ext>
            </p:extLst>
          </p:nvPr>
        </p:nvGraphicFramePr>
        <p:xfrm>
          <a:off x="298089" y="1047404"/>
          <a:ext cx="11622362" cy="56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446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2527069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81298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7683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Ích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lợi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25969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226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2753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110633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E11AF0-6060-DBB9-3D91-B8BEE3AABC86}"/>
              </a:ext>
            </a:extLst>
          </p:cNvPr>
          <p:cNvSpPr txBox="1"/>
          <p:nvPr/>
        </p:nvSpPr>
        <p:spPr>
          <a:xfrm flipH="1">
            <a:off x="1406038" y="2252244"/>
            <a:ext cx="199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1672-A2B8-71F3-5B89-0167D04D7B03}"/>
              </a:ext>
            </a:extLst>
          </p:cNvPr>
          <p:cNvSpPr txBox="1"/>
          <p:nvPr/>
        </p:nvSpPr>
        <p:spPr>
          <a:xfrm flipH="1">
            <a:off x="1406038" y="3362604"/>
            <a:ext cx="306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98DCC-92AD-28AF-D455-40DA3A5E0F2C}"/>
              </a:ext>
            </a:extLst>
          </p:cNvPr>
          <p:cNvSpPr txBox="1"/>
          <p:nvPr/>
        </p:nvSpPr>
        <p:spPr>
          <a:xfrm flipH="1">
            <a:off x="1406037" y="4638142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C19C0-F728-40CC-17C1-89603D4D97D0}"/>
              </a:ext>
            </a:extLst>
          </p:cNvPr>
          <p:cNvSpPr txBox="1"/>
          <p:nvPr/>
        </p:nvSpPr>
        <p:spPr>
          <a:xfrm flipH="1">
            <a:off x="1406037" y="5776605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834D4-1FC7-7797-8DDF-E835BBC6A88E}"/>
              </a:ext>
            </a:extLst>
          </p:cNvPr>
          <p:cNvSpPr txBox="1"/>
          <p:nvPr/>
        </p:nvSpPr>
        <p:spPr>
          <a:xfrm flipH="1">
            <a:off x="3870241" y="1866830"/>
            <a:ext cx="79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,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328EC-F93F-F26E-116A-2C794A9D652E}"/>
              </a:ext>
            </a:extLst>
          </p:cNvPr>
          <p:cNvSpPr txBox="1"/>
          <p:nvPr/>
        </p:nvSpPr>
        <p:spPr>
          <a:xfrm flipH="1">
            <a:off x="3855270" y="3110496"/>
            <a:ext cx="7888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may </a:t>
            </a:r>
            <a:r>
              <a:rPr lang="en-US" sz="2400" dirty="0" err="1"/>
              <a:t>vá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, may </a:t>
            </a:r>
            <a:r>
              <a:rPr lang="en-US" sz="2400" dirty="0" err="1"/>
              <a:t>vá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quàng</a:t>
            </a:r>
            <a:r>
              <a:rPr lang="en-US" sz="2400" dirty="0"/>
              <a:t>,….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36B72-799C-BA85-EBBD-BDAF9516CB88}"/>
              </a:ext>
            </a:extLst>
          </p:cNvPr>
          <p:cNvSpPr txBox="1"/>
          <p:nvPr/>
        </p:nvSpPr>
        <p:spPr>
          <a:xfrm flipH="1">
            <a:off x="3782036" y="4360269"/>
            <a:ext cx="814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59254-BED9-23CC-2E96-6EEEBAD8EF96}"/>
              </a:ext>
            </a:extLst>
          </p:cNvPr>
          <p:cNvSpPr txBox="1"/>
          <p:nvPr/>
        </p:nvSpPr>
        <p:spPr>
          <a:xfrm flipH="1">
            <a:off x="3774910" y="5707541"/>
            <a:ext cx="8145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929E4-C1B5-A5F8-3C33-8ED3D146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4AD031-3255-674E-9FEC-57B8B27AEABA}"/>
              </a:ext>
            </a:extLst>
          </p:cNvPr>
          <p:cNvGrpSpPr/>
          <p:nvPr/>
        </p:nvGrpSpPr>
        <p:grpSpPr>
          <a:xfrm>
            <a:off x="1643973" y="273758"/>
            <a:ext cx="9534797" cy="812447"/>
            <a:chOff x="1905000" y="450289"/>
            <a:chExt cx="8382000" cy="15309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E37DA5-B196-1DC2-69E9-059C9E5F7314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905BFF0A-25D4-A2A6-6AEF-74083079C7BA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3694B0EE-7FDE-99AA-F5E7-45B46B0E641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5A6F50-3671-D314-1925-13E3479B0E57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4912E7E-1EA3-8B56-EFCC-88652959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908389"/>
              </p:ext>
            </p:extLst>
          </p:nvPr>
        </p:nvGraphicFramePr>
        <p:xfrm>
          <a:off x="469769" y="1487568"/>
          <a:ext cx="11228646" cy="490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323">
                  <a:extLst>
                    <a:ext uri="{9D8B030D-6E8A-4147-A177-3AD203B41FA5}">
                      <a16:colId xmlns:a16="http://schemas.microsoft.com/office/drawing/2014/main" val="10550717"/>
                    </a:ext>
                  </a:extLst>
                </a:gridCol>
                <a:gridCol w="5614323">
                  <a:extLst>
                    <a:ext uri="{9D8B030D-6E8A-4147-A177-3AD203B41FA5}">
                      <a16:colId xmlns:a16="http://schemas.microsoft.com/office/drawing/2014/main" val="3447052760"/>
                    </a:ext>
                  </a:extLst>
                </a:gridCol>
              </a:tblGrid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thủ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công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52119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chiếu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cói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trúc</a:t>
                      </a:r>
                      <a:r>
                        <a:rPr lang="en-US" sz="2400" dirty="0"/>
                        <a:t> 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328956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dệt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loại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8782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48644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chạm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khắc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Tượng</a:t>
                      </a:r>
                      <a:r>
                        <a:rPr lang="en-US" sz="2400" dirty="0"/>
                        <a:t>,….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618285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đúc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kim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trang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37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825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31087-5473-9DC6-3607-5743A5D2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4" y="1076697"/>
            <a:ext cx="11893455" cy="3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2230C8-169A-31C0-EAD5-E4B9FFD490EC}"/>
              </a:ext>
            </a:extLst>
          </p:cNvPr>
          <p:cNvSpPr/>
          <p:nvPr/>
        </p:nvSpPr>
        <p:spPr>
          <a:xfrm>
            <a:off x="4219780" y="2967335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THỰC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HÀNH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F4A10-9290-12AE-7249-B3E986935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5300984-C7BC-72B1-56DB-F3F75039C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48476"/>
              </p:ext>
            </p:extLst>
          </p:nvPr>
        </p:nvGraphicFramePr>
        <p:xfrm>
          <a:off x="762944" y="2001721"/>
          <a:ext cx="10965372" cy="3833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29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3162456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651908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hoạt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Ích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Làm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gốm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sứ</a:t>
                      </a:r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( </a:t>
                      </a:r>
                      <a:r>
                        <a:rPr lang="en-US" sz="2400" b="1" dirty="0" err="1"/>
                        <a:t>Bát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Tràng</a:t>
                      </a:r>
                      <a:r>
                        <a:rPr lang="en-US" sz="24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bằng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Đem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bán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xuất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21457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2EE0579-CA5C-5413-2CE2-B4D57CDB8743}"/>
              </a:ext>
            </a:extLst>
          </p:cNvPr>
          <p:cNvGrpSpPr/>
          <p:nvPr/>
        </p:nvGrpSpPr>
        <p:grpSpPr>
          <a:xfrm>
            <a:off x="1837013" y="403059"/>
            <a:ext cx="9534797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76B1A2-BC6F-E9F0-227A-F5BA164CC055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0A1E84FA-B1ED-68CC-C403-EF12C046F3B2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AF5850D2-1CC7-53E1-9FFA-4C7BDF42B9C4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B1836D-EB48-A559-99ED-A396E5EA6FB9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58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B6C07-BEA5-73BC-2DD6-CA9B326D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6BC6CD-3FDD-3AAA-A104-CE02F25E13A6}"/>
              </a:ext>
            </a:extLst>
          </p:cNvPr>
          <p:cNvGrpSpPr/>
          <p:nvPr/>
        </p:nvGrpSpPr>
        <p:grpSpPr>
          <a:xfrm>
            <a:off x="1920138" y="464604"/>
            <a:ext cx="9624457" cy="1613579"/>
            <a:chOff x="1978075" y="566260"/>
            <a:chExt cx="8460820" cy="3040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D208AA-B2C6-16FB-7151-60B05B10A904}"/>
                </a:ext>
              </a:extLst>
            </p:cNvPr>
            <p:cNvGrpSpPr/>
            <p:nvPr/>
          </p:nvGrpSpPr>
          <p:grpSpPr>
            <a:xfrm>
              <a:off x="1978075" y="566260"/>
              <a:ext cx="8308925" cy="3040499"/>
              <a:chOff x="2432469" y="-1512533"/>
              <a:chExt cx="7282656" cy="265882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8C9B384-2F96-4C14-73E5-29F7D26DEF94}"/>
                  </a:ext>
                </a:extLst>
              </p:cNvPr>
              <p:cNvSpPr/>
              <p:nvPr/>
            </p:nvSpPr>
            <p:spPr>
              <a:xfrm>
                <a:off x="2453058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0C6DAC00-BB8A-613E-5F54-0D0C85C4EE4B}"/>
                  </a:ext>
                </a:extLst>
              </p:cNvPr>
              <p:cNvSpPr/>
              <p:nvPr/>
            </p:nvSpPr>
            <p:spPr>
              <a:xfrm>
                <a:off x="2432469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8B33E5-20EC-BA62-28E5-FE643F874BC5}"/>
                </a:ext>
              </a:extLst>
            </p:cNvPr>
            <p:cNvSpPr txBox="1"/>
            <p:nvPr/>
          </p:nvSpPr>
          <p:spPr>
            <a:xfrm>
              <a:off x="2153461" y="947390"/>
              <a:ext cx="8285434" cy="22782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</a:t>
              </a:r>
              <a:r>
                <a:rPr lang="en-US" sz="3200" b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ù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81FA08-2FBD-8002-D34D-B0C44823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4" y="2745051"/>
            <a:ext cx="5612456" cy="3106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3E26A-5CBC-EB63-ADD1-14AA3ED2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43" y="2745051"/>
            <a:ext cx="5181952" cy="31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6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3712-9AAD-F8B6-6C32-0217DE2DF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72272-E731-A278-7654-97F6A810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4E17CF-5780-6C65-DCA3-A4EEAB142940}"/>
              </a:ext>
            </a:extLst>
          </p:cNvPr>
          <p:cNvGrpSpPr/>
          <p:nvPr/>
        </p:nvGrpSpPr>
        <p:grpSpPr>
          <a:xfrm>
            <a:off x="1920138" y="464604"/>
            <a:ext cx="9624457" cy="1613579"/>
            <a:chOff x="1978075" y="566260"/>
            <a:chExt cx="8460820" cy="3040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84B3FA-CC3A-6B22-D1A5-285CE85B85AB}"/>
                </a:ext>
              </a:extLst>
            </p:cNvPr>
            <p:cNvGrpSpPr/>
            <p:nvPr/>
          </p:nvGrpSpPr>
          <p:grpSpPr>
            <a:xfrm>
              <a:off x="1978075" y="566260"/>
              <a:ext cx="8308925" cy="3040499"/>
              <a:chOff x="2432469" y="-1512533"/>
              <a:chExt cx="7282656" cy="265882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64F21AED-4C43-819B-04E0-1B86ABB625A7}"/>
                  </a:ext>
                </a:extLst>
              </p:cNvPr>
              <p:cNvSpPr/>
              <p:nvPr/>
            </p:nvSpPr>
            <p:spPr>
              <a:xfrm>
                <a:off x="2453058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0845B70C-97F3-3E92-C190-31FB52614010}"/>
                  </a:ext>
                </a:extLst>
              </p:cNvPr>
              <p:cNvSpPr/>
              <p:nvPr/>
            </p:nvSpPr>
            <p:spPr>
              <a:xfrm>
                <a:off x="2432469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B6CF5A-348C-0E19-7BCE-A734DB0CB14B}"/>
                </a:ext>
              </a:extLst>
            </p:cNvPr>
            <p:cNvSpPr txBox="1"/>
            <p:nvPr/>
          </p:nvSpPr>
          <p:spPr>
            <a:xfrm>
              <a:off x="2153461" y="947390"/>
              <a:ext cx="8285434" cy="22782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</a:t>
              </a:r>
              <a:r>
                <a:rPr lang="en-US" sz="3200" b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ù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3992257-EB90-83DE-219E-990E1042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4" y="2745051"/>
            <a:ext cx="5612456" cy="310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E82EF-AEE7-4974-4422-13EA03DB2466}"/>
              </a:ext>
            </a:extLst>
          </p:cNvPr>
          <p:cNvSpPr txBox="1"/>
          <p:nvPr/>
        </p:nvSpPr>
        <p:spPr>
          <a:xfrm>
            <a:off x="6104825" y="2802779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  <a:r>
              <a:rPr lang="en-US" sz="2400" dirty="0"/>
              <a:t>: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chị</a:t>
            </a:r>
            <a:r>
              <a:rPr lang="en-US" sz="2400" dirty="0"/>
              <a:t>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ở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2F6E8-4658-06A4-EF24-30D1F8FC4E87}"/>
              </a:ext>
            </a:extLst>
          </p:cNvPr>
          <p:cNvSpPr txBox="1"/>
          <p:nvPr/>
        </p:nvSpPr>
        <p:spPr>
          <a:xfrm>
            <a:off x="6096000" y="4933075"/>
            <a:ext cx="592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khuyên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lãng</a:t>
            </a:r>
            <a:r>
              <a:rPr lang="en-US" sz="2400" dirty="0"/>
              <a:t> </a:t>
            </a:r>
            <a:r>
              <a:rPr lang="en-US" sz="2400" dirty="0" err="1"/>
              <a:t>phí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312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649BF-7745-9133-2119-0CD54B877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F0EB-06B8-0DD2-2A70-802FD600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FEF70E-6E48-1E2B-D21D-6407BDA6388A}"/>
              </a:ext>
            </a:extLst>
          </p:cNvPr>
          <p:cNvGrpSpPr/>
          <p:nvPr/>
        </p:nvGrpSpPr>
        <p:grpSpPr>
          <a:xfrm>
            <a:off x="1920138" y="464604"/>
            <a:ext cx="9624457" cy="1613579"/>
            <a:chOff x="1978075" y="566260"/>
            <a:chExt cx="8460820" cy="3040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5FA2AA-8A7E-AACA-B51B-A1F47B814990}"/>
                </a:ext>
              </a:extLst>
            </p:cNvPr>
            <p:cNvGrpSpPr/>
            <p:nvPr/>
          </p:nvGrpSpPr>
          <p:grpSpPr>
            <a:xfrm>
              <a:off x="1978075" y="566260"/>
              <a:ext cx="8308925" cy="3040499"/>
              <a:chOff x="2432469" y="-1512533"/>
              <a:chExt cx="7282656" cy="265882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C3452E1-61A7-2C05-EB00-B14ADA8A4AEF}"/>
                  </a:ext>
                </a:extLst>
              </p:cNvPr>
              <p:cNvSpPr/>
              <p:nvPr/>
            </p:nvSpPr>
            <p:spPr>
              <a:xfrm>
                <a:off x="2453058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C90B91E0-0B9B-2BD9-B37D-A59D3A12D160}"/>
                  </a:ext>
                </a:extLst>
              </p:cNvPr>
              <p:cNvSpPr/>
              <p:nvPr/>
            </p:nvSpPr>
            <p:spPr>
              <a:xfrm>
                <a:off x="2432469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BAFFDF-49CC-B35C-4E00-87C2EB024922}"/>
                </a:ext>
              </a:extLst>
            </p:cNvPr>
            <p:cNvSpPr txBox="1"/>
            <p:nvPr/>
          </p:nvSpPr>
          <p:spPr>
            <a:xfrm>
              <a:off x="2153461" y="947390"/>
              <a:ext cx="8285434" cy="22782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</a:t>
              </a:r>
              <a:r>
                <a:rPr lang="en-US" sz="3200" b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ù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2A1F7-3379-F47C-33B0-4B65B95D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1" y="2653753"/>
            <a:ext cx="5181952" cy="3106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1EAFA5-048B-70DE-7D89-1B8304D5223B}"/>
              </a:ext>
            </a:extLst>
          </p:cNvPr>
          <p:cNvSpPr txBox="1"/>
          <p:nvPr/>
        </p:nvSpPr>
        <p:spPr>
          <a:xfrm>
            <a:off x="6096000" y="2566435"/>
            <a:ext cx="5923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2</a:t>
            </a:r>
            <a:r>
              <a:rPr lang="en-US" sz="2400" dirty="0"/>
              <a:t>: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con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hang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dung ở </a:t>
            </a:r>
            <a:r>
              <a:rPr lang="en-US" sz="2400" dirty="0" err="1"/>
              <a:t>nhà</a:t>
            </a:r>
            <a:r>
              <a:rPr lang="en-US" sz="2400" dirty="0"/>
              <a:t>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).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hay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D9C9A-1143-1C90-8801-11207C744622}"/>
              </a:ext>
            </a:extLst>
          </p:cNvPr>
          <p:cNvSpPr txBox="1"/>
          <p:nvPr/>
        </p:nvSpPr>
        <p:spPr>
          <a:xfrm>
            <a:off x="6087175" y="4696731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,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;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7583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CC867-5390-CA0C-1431-DB43B93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9" y="1886562"/>
            <a:ext cx="11621682" cy="34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6" y="239232"/>
            <a:ext cx="12066174" cy="63795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7EE321-3BC6-1EAC-937E-D369EC1F332C}"/>
              </a:ext>
            </a:extLst>
          </p:cNvPr>
          <p:cNvSpPr/>
          <p:nvPr/>
        </p:nvSpPr>
        <p:spPr>
          <a:xfrm>
            <a:off x="1120909" y="794881"/>
            <a:ext cx="99501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B8C94-CA06-0589-163C-D0E89BDE5CE8}"/>
              </a:ext>
            </a:extLst>
          </p:cNvPr>
          <p:cNvSpPr/>
          <p:nvPr/>
        </p:nvSpPr>
        <p:spPr>
          <a:xfrm>
            <a:off x="433210" y="4773544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2BD6A4-C3B2-5590-FB9F-CD78B00FC6BB}"/>
              </a:ext>
            </a:extLst>
          </p:cNvPr>
          <p:cNvSpPr/>
          <p:nvPr/>
        </p:nvSpPr>
        <p:spPr>
          <a:xfrm>
            <a:off x="3088642" y="4762768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9BBC7-6BC8-5AE6-6A76-FB27E72C0BBF}"/>
              </a:ext>
            </a:extLst>
          </p:cNvPr>
          <p:cNvSpPr/>
          <p:nvPr/>
        </p:nvSpPr>
        <p:spPr>
          <a:xfrm>
            <a:off x="5969947" y="4803683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90AE69-A8FB-D78E-25FF-89E22216937F}"/>
              </a:ext>
            </a:extLst>
          </p:cNvPr>
          <p:cNvSpPr/>
          <p:nvPr/>
        </p:nvSpPr>
        <p:spPr>
          <a:xfrm>
            <a:off x="9102937" y="4803683"/>
            <a:ext cx="27811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BA086-DDF4-F826-3948-EF12B72C0DFA}"/>
              </a:ext>
            </a:extLst>
          </p:cNvPr>
          <p:cNvSpPr/>
          <p:nvPr/>
        </p:nvSpPr>
        <p:spPr>
          <a:xfrm>
            <a:off x="635770" y="4080937"/>
            <a:ext cx="3358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D1BFB-666F-4433-E731-172F52DDDB3E}"/>
              </a:ext>
            </a:extLst>
          </p:cNvPr>
          <p:cNvSpPr/>
          <p:nvPr/>
        </p:nvSpPr>
        <p:spPr>
          <a:xfrm>
            <a:off x="3692315" y="4086689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dừa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CC72A-06E5-9081-04D6-A86E0F2F9410}"/>
              </a:ext>
            </a:extLst>
          </p:cNvPr>
          <p:cNvSpPr/>
          <p:nvPr/>
        </p:nvSpPr>
        <p:spPr>
          <a:xfrm>
            <a:off x="6588181" y="4025291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65D45E-7D8E-3493-722E-8BB2E9386BE8}"/>
              </a:ext>
            </a:extLst>
          </p:cNvPr>
          <p:cNvSpPr/>
          <p:nvPr/>
        </p:nvSpPr>
        <p:spPr>
          <a:xfrm>
            <a:off x="9001206" y="4065817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C7CC-899B-4DEB-2D66-7B88D3951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4" t="8667" r="-4143" b="4784"/>
          <a:stretch/>
        </p:blipFill>
        <p:spPr>
          <a:xfrm rot="16200000">
            <a:off x="4770996" y="-2474776"/>
            <a:ext cx="2405367" cy="106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F0000"/>
                </a:solidFill>
              </a:rPr>
              <a:t>Chuẩn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bị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sau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</a:rPr>
              <a:t>Hoạt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động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sản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xuất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thủ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nghiệp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tiết</a:t>
            </a:r>
            <a:r>
              <a:rPr lang="en-US" sz="3600" b="1" dirty="0">
                <a:solidFill>
                  <a:srgbClr val="00B050"/>
                </a:solidFill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1C8276E7-6FF3-8505-552C-3CBBBA0A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2BA2C018-20EF-3F46-3AC1-E236604B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60" y="807876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8D73961-B9A5-0D77-1BFF-EE4646323060}"/>
              </a:ext>
            </a:extLst>
          </p:cNvPr>
          <p:cNvSpPr/>
          <p:nvPr/>
        </p:nvSpPr>
        <p:spPr>
          <a:xfrm>
            <a:off x="4438034" y="927959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7FA4E786-3EB9-51D5-675C-D841E3468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16" y="5125728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8C52352C-DB72-B4CE-B3EC-9747357C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787" y="2256174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86CC3DE4-8E39-3660-4525-35075142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730" y="3512079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C9C09-967B-BFE4-4C63-9FE0BA0CB39D}"/>
              </a:ext>
            </a:extLst>
          </p:cNvPr>
          <p:cNvSpPr txBox="1"/>
          <p:nvPr/>
        </p:nvSpPr>
        <p:spPr>
          <a:xfrm>
            <a:off x="3373788" y="2383613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3CD5E-C8FE-4357-738E-523B424B8079}"/>
              </a:ext>
            </a:extLst>
          </p:cNvPr>
          <p:cNvSpPr txBox="1"/>
          <p:nvPr/>
        </p:nvSpPr>
        <p:spPr>
          <a:xfrm>
            <a:off x="3306923" y="3785408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8117-FB27-6425-E7C9-A19F43D33E21}"/>
              </a:ext>
            </a:extLst>
          </p:cNvPr>
          <p:cNvSpPr/>
          <p:nvPr/>
        </p:nvSpPr>
        <p:spPr>
          <a:xfrm>
            <a:off x="3347543" y="5214630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2D8B0D4-500B-DD31-9209-289ABEC1BA7F}"/>
              </a:ext>
            </a:extLst>
          </p:cNvPr>
          <p:cNvSpPr/>
          <p:nvPr/>
        </p:nvSpPr>
        <p:spPr>
          <a:xfrm>
            <a:off x="2485010" y="2383613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41C5D9B-BB44-E746-A821-F0A8F58829FF}"/>
              </a:ext>
            </a:extLst>
          </p:cNvPr>
          <p:cNvSpPr/>
          <p:nvPr/>
        </p:nvSpPr>
        <p:spPr>
          <a:xfrm>
            <a:off x="2446394" y="3542950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AD42220-80CF-593B-9594-DBDE20B0B99E}"/>
              </a:ext>
            </a:extLst>
          </p:cNvPr>
          <p:cNvSpPr/>
          <p:nvPr/>
        </p:nvSpPr>
        <p:spPr>
          <a:xfrm>
            <a:off x="2516814" y="516335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C09A4C-3DB9-3D9A-F14E-5AEACFFC61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08180" y="5225344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2CCCDD-4011-0C1C-3A9A-6917AE8301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18201" y="3477417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1B7368-DC06-43A4-5884-E19D00348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11787" y="2366608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0562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07" y="1366510"/>
            <a:ext cx="5432007" cy="957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85308-DE39-A132-43CC-3A4D24EDF97C}"/>
              </a:ext>
            </a:extLst>
          </p:cNvPr>
          <p:cNvSpPr/>
          <p:nvPr/>
        </p:nvSpPr>
        <p:spPr>
          <a:xfrm>
            <a:off x="2806576" y="2601340"/>
            <a:ext cx="70331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nghiệp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1026" name="Picture 2" descr="Hình ảnh Tượng S ứ Tạo ảnh Của Phụ Nữ Sơn Sáng Tạo PNG , Làm Gốm, đàn Bà,  Hình ảnh PNG miễn phí tải tập tin PSDComment và Vector">
            <a:extLst>
              <a:ext uri="{FF2B5EF4-FFF2-40B4-BE49-F238E27FC236}">
                <a16:creationId xmlns:a16="http://schemas.microsoft.com/office/drawing/2014/main" id="{8C688241-7D7B-EB0C-58AB-20963A9A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25" y="4176384"/>
            <a:ext cx="1914746" cy="191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04073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8"/>
              <a:ext cx="8285434" cy="120494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7646649" y="2701574"/>
            <a:ext cx="4377244" cy="55719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7646648" y="3568083"/>
            <a:ext cx="437724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A3869-C9A5-54DB-5CAD-32243438C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2" y="1082344"/>
            <a:ext cx="7231812" cy="5396238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874DFFA-CBBA-35F4-FEF9-FEC1079A1857}"/>
              </a:ext>
            </a:extLst>
          </p:cNvPr>
          <p:cNvSpPr/>
          <p:nvPr/>
        </p:nvSpPr>
        <p:spPr>
          <a:xfrm>
            <a:off x="8425061" y="1354254"/>
            <a:ext cx="3025302" cy="1254868"/>
          </a:xfrm>
          <a:prstGeom prst="cloudCallout">
            <a:avLst>
              <a:gd name="adj1" fmla="val -15862"/>
              <a:gd name="adj2" fmla="val 38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3DD189-2DF9-6A68-9C05-84D26EC2091B}"/>
              </a:ext>
            </a:extLst>
          </p:cNvPr>
          <p:cNvSpPr/>
          <p:nvPr/>
        </p:nvSpPr>
        <p:spPr>
          <a:xfrm flipH="1">
            <a:off x="7646649" y="4854987"/>
            <a:ext cx="4377244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7758D-70BE-6CBA-7690-3C40B7D2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6ED046F-5B3B-0F0B-9F4F-5D2A16692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14740"/>
              </p:ext>
            </p:extLst>
          </p:nvPr>
        </p:nvGraphicFramePr>
        <p:xfrm>
          <a:off x="622570" y="719666"/>
          <a:ext cx="11206266" cy="4856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552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4573253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2904183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  <a:gridCol w="2737278">
                  <a:extLst>
                    <a:ext uri="{9D8B030D-6E8A-4147-A177-3AD203B41FA5}">
                      <a16:colId xmlns:a16="http://schemas.microsoft.com/office/drawing/2014/main" val="2828787299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Hoạt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động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của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những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trong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Sản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phẩm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15871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489273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81" y="3808858"/>
            <a:ext cx="2386519" cy="3049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1C17079-433E-B05A-7026-3B76D07F7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36653"/>
              </p:ext>
            </p:extLst>
          </p:nvPr>
        </p:nvGraphicFramePr>
        <p:xfrm>
          <a:off x="369650" y="1314070"/>
          <a:ext cx="11436475" cy="525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85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4565514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22675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  <a:gridCol w="3709529">
                  <a:extLst>
                    <a:ext uri="{9D8B030D-6E8A-4147-A177-3AD203B41FA5}">
                      <a16:colId xmlns:a16="http://schemas.microsoft.com/office/drawing/2014/main" val="2828787299"/>
                    </a:ext>
                  </a:extLst>
                </a:gridCol>
              </a:tblGrid>
              <a:tr h="1167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công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039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0797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108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27FEF4-AF01-02B3-3E05-0B55AB9D3B11}"/>
              </a:ext>
            </a:extLst>
          </p:cNvPr>
          <p:cNvSpPr txBox="1"/>
          <p:nvPr/>
        </p:nvSpPr>
        <p:spPr>
          <a:xfrm flipH="1">
            <a:off x="1446501" y="2626468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kiểm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463B9-4D84-5870-69EB-1750F2484552}"/>
              </a:ext>
            </a:extLst>
          </p:cNvPr>
          <p:cNvSpPr txBox="1"/>
          <p:nvPr/>
        </p:nvSpPr>
        <p:spPr>
          <a:xfrm flipH="1">
            <a:off x="1446501" y="3659866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DB7D8-AC41-42A1-D23E-F92E7F3EC48E}"/>
              </a:ext>
            </a:extLst>
          </p:cNvPr>
          <p:cNvSpPr txBox="1"/>
          <p:nvPr/>
        </p:nvSpPr>
        <p:spPr>
          <a:xfrm flipH="1">
            <a:off x="1557810" y="487176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0AAE0-EF2C-88D1-3DAB-8CD3872A7360}"/>
              </a:ext>
            </a:extLst>
          </p:cNvPr>
          <p:cNvSpPr txBox="1"/>
          <p:nvPr/>
        </p:nvSpPr>
        <p:spPr>
          <a:xfrm flipH="1">
            <a:off x="1557810" y="587404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CF59C-CC45-B3C0-C388-DB414E20C88E}"/>
              </a:ext>
            </a:extLst>
          </p:cNvPr>
          <p:cNvSpPr txBox="1"/>
          <p:nvPr/>
        </p:nvSpPr>
        <p:spPr>
          <a:xfrm flipH="1">
            <a:off x="5903063" y="2626469"/>
            <a:ext cx="192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BBC3F-B198-99DA-A7E4-9901F24D2C4B}"/>
              </a:ext>
            </a:extLst>
          </p:cNvPr>
          <p:cNvSpPr txBox="1"/>
          <p:nvPr/>
        </p:nvSpPr>
        <p:spPr>
          <a:xfrm flipH="1">
            <a:off x="5903063" y="3808858"/>
            <a:ext cx="238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58B02A-B51D-4BC1-3DF2-13613C9CD315}"/>
              </a:ext>
            </a:extLst>
          </p:cNvPr>
          <p:cNvSpPr txBox="1"/>
          <p:nvPr/>
        </p:nvSpPr>
        <p:spPr>
          <a:xfrm flipH="1">
            <a:off x="5903063" y="4871763"/>
            <a:ext cx="221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44465-B13A-487F-3E5B-B8DA4825325F}"/>
              </a:ext>
            </a:extLst>
          </p:cNvPr>
          <p:cNvSpPr txBox="1"/>
          <p:nvPr/>
        </p:nvSpPr>
        <p:spPr>
          <a:xfrm flipH="1">
            <a:off x="6107910" y="5697641"/>
            <a:ext cx="288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B5ECA4-8C26-2364-401F-870D8DEF0CAC}"/>
              </a:ext>
            </a:extLst>
          </p:cNvPr>
          <p:cNvSpPr txBox="1"/>
          <p:nvPr/>
        </p:nvSpPr>
        <p:spPr>
          <a:xfrm flipH="1">
            <a:off x="8058500" y="2532446"/>
            <a:ext cx="414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C0B5EA-91F8-9842-84AB-314F664E473F}"/>
              </a:ext>
            </a:extLst>
          </p:cNvPr>
          <p:cNvSpPr txBox="1"/>
          <p:nvPr/>
        </p:nvSpPr>
        <p:spPr>
          <a:xfrm flipH="1">
            <a:off x="8113227" y="3446120"/>
            <a:ext cx="414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giá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222FA-241D-62EA-B0C0-D81FC8B45C38}"/>
              </a:ext>
            </a:extLst>
          </p:cNvPr>
          <p:cNvSpPr txBox="1"/>
          <p:nvPr/>
        </p:nvSpPr>
        <p:spPr>
          <a:xfrm flipH="1">
            <a:off x="8457462" y="4939560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04375-C146-4747-0EF0-C289C9AF09B4}"/>
              </a:ext>
            </a:extLst>
          </p:cNvPr>
          <p:cNvSpPr txBox="1"/>
          <p:nvPr/>
        </p:nvSpPr>
        <p:spPr>
          <a:xfrm flipH="1">
            <a:off x="8457462" y="5918069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66322" y="136276"/>
            <a:ext cx="9534797" cy="1270595"/>
            <a:chOff x="1905000" y="450289"/>
            <a:chExt cx="8382000" cy="23942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22782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7105995" y="2212307"/>
            <a:ext cx="5053409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619AA-DECA-1B4C-7B0B-74F88163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7" y="997067"/>
            <a:ext cx="6653608" cy="56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538</TotalTime>
  <Words>814</Words>
  <Application>Microsoft Office PowerPoint</Application>
  <PresentationFormat>Widescreen</PresentationFormat>
  <Paragraphs>107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Georgia</vt:lpstr>
      <vt:lpstr>Segoe UI Symbol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59</cp:revision>
  <dcterms:created xsi:type="dcterms:W3CDTF">2022-07-12T21:45:45Z</dcterms:created>
  <dcterms:modified xsi:type="dcterms:W3CDTF">2025-11-23T13:54:27Z</dcterms:modified>
  <cp:category>9Slide.vn</cp:category>
</cp:coreProperties>
</file>