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61" r:id="rId3"/>
    <p:sldId id="262" r:id="rId4"/>
    <p:sldId id="272" r:id="rId5"/>
    <p:sldId id="263" r:id="rId6"/>
    <p:sldId id="264" r:id="rId7"/>
    <p:sldId id="265" r:id="rId8"/>
    <p:sldId id="266" r:id="rId9"/>
    <p:sldId id="273" r:id="rId10"/>
    <p:sldId id="268" r:id="rId11"/>
    <p:sldId id="269" r:id="rId12"/>
    <p:sldId id="270" r:id="rId13"/>
    <p:sldId id="271" r:id="rId14"/>
    <p:sldId id="257" r:id="rId15"/>
    <p:sldId id="267"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M6tTcT1G17OXoW/rJlnVV6avl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4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59210541782751E-2"/>
          <c:y val="5.1256000718929315E-2"/>
          <c:w val="0.92180201299642706"/>
          <c:h val="0.77844331355380858"/>
        </c:manualLayout>
      </c:layout>
      <c:barChart>
        <c:barDir val="col"/>
        <c:grouping val="clustered"/>
        <c:varyColors val="0"/>
        <c:ser>
          <c:idx val="0"/>
          <c:order val="0"/>
          <c:tx>
            <c:strRef>
              <c:f>Sheet1!$B$1</c:f>
              <c:strCache>
                <c:ptCount val="1"/>
                <c:pt idx="0">
                  <c:v>系列 1</c:v>
                </c:pt>
              </c:strCache>
            </c:strRef>
          </c:tx>
          <c:spPr>
            <a:noFill/>
            <a:ln w="25400" cap="rnd">
              <a:solidFill>
                <a:srgbClr val="697DA9"/>
              </a:solidFill>
            </a:ln>
            <a:effectLst/>
          </c:spPr>
          <c:invertIfNegative val="0"/>
          <c:cat>
            <c:numRef>
              <c:f>Sheet1!$A$2:$A$5</c:f>
              <c:numCache>
                <c:formatCode>General</c:formatCode>
                <c:ptCount val="4"/>
              </c:numCache>
            </c:numRef>
          </c:cat>
          <c:val>
            <c:numRef>
              <c:f>Sheet1!$B$2:$B$5</c:f>
              <c:numCache>
                <c:formatCode>General</c:formatCode>
                <c:ptCount val="4"/>
                <c:pt idx="0">
                  <c:v>4300</c:v>
                </c:pt>
                <c:pt idx="1">
                  <c:v>2500</c:v>
                </c:pt>
                <c:pt idx="2">
                  <c:v>3500</c:v>
                </c:pt>
                <c:pt idx="3">
                  <c:v>5100</c:v>
                </c:pt>
              </c:numCache>
            </c:numRef>
          </c:val>
          <c:extLst>
            <c:ext xmlns:c16="http://schemas.microsoft.com/office/drawing/2014/chart" uri="{C3380CC4-5D6E-409C-BE32-E72D297353CC}">
              <c16:uniqueId val="{00000000-95F4-45C2-A411-31AC6A8F4C9C}"/>
            </c:ext>
          </c:extLst>
        </c:ser>
        <c:dLbls>
          <c:showLegendKey val="0"/>
          <c:showVal val="0"/>
          <c:showCatName val="0"/>
          <c:showSerName val="0"/>
          <c:showPercent val="0"/>
          <c:showBubbleSize val="0"/>
        </c:dLbls>
        <c:gapWidth val="53"/>
        <c:overlap val="-27"/>
        <c:axId val="-25963168"/>
        <c:axId val="-25931616"/>
      </c:barChart>
      <c:catAx>
        <c:axId val="-25963168"/>
        <c:scaling>
          <c:orientation val="minMax"/>
        </c:scaling>
        <c:delete val="0"/>
        <c:axPos val="b"/>
        <c:numFmt formatCode="General" sourceLinked="1"/>
        <c:majorTickMark val="none"/>
        <c:minorTickMark val="none"/>
        <c:tickLblPos val="nextTo"/>
        <c:spPr>
          <a:noFill/>
          <a:ln w="25400" cap="flat" cmpd="sng" algn="ctr">
            <a:solidFill>
              <a:srgbClr val="324B82"/>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方正静蕾简体" panose="02000000000000000000" pitchFamily="2" charset="-122"/>
                <a:ea typeface="方正静蕾简体" panose="02000000000000000000" pitchFamily="2" charset="-122"/>
                <a:cs typeface="+mn-cs"/>
              </a:defRPr>
            </a:pPr>
            <a:endParaRPr lang="en-US"/>
          </a:p>
        </c:txPr>
        <c:crossAx val="-25931616"/>
        <c:crosses val="autoZero"/>
        <c:auto val="1"/>
        <c:lblAlgn val="ctr"/>
        <c:lblOffset val="100"/>
        <c:noMultiLvlLbl val="0"/>
      </c:catAx>
      <c:valAx>
        <c:axId val="-25931616"/>
        <c:scaling>
          <c:orientation val="minMax"/>
        </c:scaling>
        <c:delete val="1"/>
        <c:axPos val="l"/>
        <c:numFmt formatCode="General" sourceLinked="1"/>
        <c:majorTickMark val="none"/>
        <c:minorTickMark val="none"/>
        <c:tickLblPos val="nextTo"/>
        <c:crossAx val="-2596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59210541782751E-2"/>
          <c:y val="5.1256000718929315E-2"/>
          <c:w val="0.92180201299642706"/>
          <c:h val="0.77844331355380858"/>
        </c:manualLayout>
      </c:layout>
      <c:barChart>
        <c:barDir val="col"/>
        <c:grouping val="clustered"/>
        <c:varyColors val="0"/>
        <c:ser>
          <c:idx val="0"/>
          <c:order val="0"/>
          <c:tx>
            <c:strRef>
              <c:f>Sheet1!$B$1</c:f>
              <c:strCache>
                <c:ptCount val="1"/>
                <c:pt idx="0">
                  <c:v>系列 1</c:v>
                </c:pt>
              </c:strCache>
            </c:strRef>
          </c:tx>
          <c:spPr>
            <a:noFill/>
            <a:ln w="25400" cap="rnd">
              <a:solidFill>
                <a:srgbClr val="697DA9"/>
              </a:solidFill>
            </a:ln>
            <a:effectLst/>
          </c:spPr>
          <c:invertIfNegative val="0"/>
          <c:cat>
            <c:numRef>
              <c:f>Sheet1!$A$2:$A$5</c:f>
              <c:numCache>
                <c:formatCode>General</c:formatCode>
                <c:ptCount val="4"/>
              </c:numCache>
            </c:numRef>
          </c:cat>
          <c:val>
            <c:numRef>
              <c:f>Sheet1!$B$2:$B$5</c:f>
              <c:numCache>
                <c:formatCode>General</c:formatCode>
                <c:ptCount val="4"/>
                <c:pt idx="0">
                  <c:v>4300</c:v>
                </c:pt>
                <c:pt idx="1">
                  <c:v>2500</c:v>
                </c:pt>
                <c:pt idx="2">
                  <c:v>3500</c:v>
                </c:pt>
                <c:pt idx="3">
                  <c:v>5100</c:v>
                </c:pt>
              </c:numCache>
            </c:numRef>
          </c:val>
          <c:extLst>
            <c:ext xmlns:c16="http://schemas.microsoft.com/office/drawing/2014/chart" uri="{C3380CC4-5D6E-409C-BE32-E72D297353CC}">
              <c16:uniqueId val="{00000000-95F4-45C2-A411-31AC6A8F4C9C}"/>
            </c:ext>
          </c:extLst>
        </c:ser>
        <c:dLbls>
          <c:showLegendKey val="0"/>
          <c:showVal val="0"/>
          <c:showCatName val="0"/>
          <c:showSerName val="0"/>
          <c:showPercent val="0"/>
          <c:showBubbleSize val="0"/>
        </c:dLbls>
        <c:gapWidth val="53"/>
        <c:overlap val="-27"/>
        <c:axId val="-25963168"/>
        <c:axId val="-25931616"/>
      </c:barChart>
      <c:catAx>
        <c:axId val="-25963168"/>
        <c:scaling>
          <c:orientation val="minMax"/>
        </c:scaling>
        <c:delete val="0"/>
        <c:axPos val="b"/>
        <c:numFmt formatCode="General" sourceLinked="1"/>
        <c:majorTickMark val="none"/>
        <c:minorTickMark val="none"/>
        <c:tickLblPos val="nextTo"/>
        <c:spPr>
          <a:noFill/>
          <a:ln w="25400" cap="flat" cmpd="sng" algn="ctr">
            <a:solidFill>
              <a:srgbClr val="324B82"/>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方正静蕾简体" panose="02000000000000000000" pitchFamily="2" charset="-122"/>
                <a:ea typeface="方正静蕾简体" panose="02000000000000000000" pitchFamily="2" charset="-122"/>
                <a:cs typeface="+mn-cs"/>
              </a:defRPr>
            </a:pPr>
            <a:endParaRPr lang="en-US"/>
          </a:p>
        </c:txPr>
        <c:crossAx val="-25931616"/>
        <c:crosses val="autoZero"/>
        <c:auto val="1"/>
        <c:lblAlgn val="ctr"/>
        <c:lblOffset val="100"/>
        <c:noMultiLvlLbl val="0"/>
      </c:catAx>
      <c:valAx>
        <c:axId val="-25931616"/>
        <c:scaling>
          <c:orientation val="minMax"/>
        </c:scaling>
        <c:delete val="1"/>
        <c:axPos val="l"/>
        <c:numFmt formatCode="General" sourceLinked="1"/>
        <c:majorTickMark val="none"/>
        <c:minorTickMark val="none"/>
        <c:tickLblPos val="nextTo"/>
        <c:crossAx val="-2596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DAD6769F-43A3-1C21-7610-484A41D6241E}"/>
            </a:ext>
          </a:extLst>
        </p:cNvPr>
        <p:cNvGrpSpPr/>
        <p:nvPr/>
      </p:nvGrpSpPr>
      <p:grpSpPr>
        <a:xfrm>
          <a:off x="0" y="0"/>
          <a:ext cx="0" cy="0"/>
          <a:chOff x="0" y="0"/>
          <a:chExt cx="0" cy="0"/>
        </a:xfrm>
      </p:grpSpPr>
      <p:sp>
        <p:nvSpPr>
          <p:cNvPr id="349" name="Google Shape;349;p7:notes">
            <a:extLst>
              <a:ext uri="{FF2B5EF4-FFF2-40B4-BE49-F238E27FC236}">
                <a16:creationId xmlns:a16="http://schemas.microsoft.com/office/drawing/2014/main" id="{DDE0DA6C-ED91-6787-8583-76A99066E44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a:extLst>
              <a:ext uri="{FF2B5EF4-FFF2-40B4-BE49-F238E27FC236}">
                <a16:creationId xmlns:a16="http://schemas.microsoft.com/office/drawing/2014/main" id="{C291C1AB-5E68-1BC9-8F7D-04A17887C6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7:notes">
            <a:extLst>
              <a:ext uri="{FF2B5EF4-FFF2-40B4-BE49-F238E27FC236}">
                <a16:creationId xmlns:a16="http://schemas.microsoft.com/office/drawing/2014/main" id="{51D27AFC-2381-16F8-3FC5-563E080439E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469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a:extLst>
            <a:ext uri="{FF2B5EF4-FFF2-40B4-BE49-F238E27FC236}">
              <a16:creationId xmlns:a16="http://schemas.microsoft.com/office/drawing/2014/main" id="{D9113FAC-FC56-7C52-011F-DB9F3FB10DC5}"/>
            </a:ext>
          </a:extLst>
        </p:cNvPr>
        <p:cNvGrpSpPr/>
        <p:nvPr/>
      </p:nvGrpSpPr>
      <p:grpSpPr>
        <a:xfrm>
          <a:off x="0" y="0"/>
          <a:ext cx="0" cy="0"/>
          <a:chOff x="0" y="0"/>
          <a:chExt cx="0" cy="0"/>
        </a:xfrm>
      </p:grpSpPr>
      <p:sp>
        <p:nvSpPr>
          <p:cNvPr id="523" name="Google Shape;523;p10:notes">
            <a:extLst>
              <a:ext uri="{FF2B5EF4-FFF2-40B4-BE49-F238E27FC236}">
                <a16:creationId xmlns:a16="http://schemas.microsoft.com/office/drawing/2014/main" id="{293D4892-82FC-8454-947E-4E678FE001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0:notes">
            <a:extLst>
              <a:ext uri="{FF2B5EF4-FFF2-40B4-BE49-F238E27FC236}">
                <a16:creationId xmlns:a16="http://schemas.microsoft.com/office/drawing/2014/main" id="{B26B7E92-C8A2-A158-BE96-797AC41AD1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10:notes">
            <a:extLst>
              <a:ext uri="{FF2B5EF4-FFF2-40B4-BE49-F238E27FC236}">
                <a16:creationId xmlns:a16="http://schemas.microsoft.com/office/drawing/2014/main" id="{7B0E68C7-7B95-F675-3158-AAA95C180D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115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5"/>
        <p:cNvGrpSpPr/>
        <p:nvPr/>
      </p:nvGrpSpPr>
      <p:grpSpPr>
        <a:xfrm>
          <a:off x="0" y="0"/>
          <a:ext cx="0" cy="0"/>
          <a:chOff x="0" y="0"/>
          <a:chExt cx="0" cy="0"/>
        </a:xfrm>
      </p:grpSpPr>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空白">
  <p:cSld name="10_空白">
    <p:spTree>
      <p:nvGrpSpPr>
        <p:cNvPr id="1" name="Shape 76"/>
        <p:cNvGrpSpPr/>
        <p:nvPr/>
      </p:nvGrpSpPr>
      <p:grpSpPr>
        <a:xfrm>
          <a:off x="0" y="0"/>
          <a:ext cx="0" cy="0"/>
          <a:chOff x="0" y="0"/>
          <a:chExt cx="0" cy="0"/>
        </a:xfrm>
      </p:grpSpPr>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空白">
  <p:cSld name="9_空白">
    <p:spTree>
      <p:nvGrpSpPr>
        <p:cNvPr id="1" name="Shape 80"/>
        <p:cNvGrpSpPr/>
        <p:nvPr/>
      </p:nvGrpSpPr>
      <p:grpSpPr>
        <a:xfrm>
          <a:off x="0" y="0"/>
          <a:ext cx="0" cy="0"/>
          <a:chOff x="0" y="0"/>
          <a:chExt cx="0" cy="0"/>
        </a:xfrm>
      </p:grpSpPr>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空白">
  <p:cSld name="8_空白">
    <p:spTree>
      <p:nvGrpSpPr>
        <p:cNvPr id="1" name="Shape 84"/>
        <p:cNvGrpSpPr/>
        <p:nvPr/>
      </p:nvGrpSpPr>
      <p:grpSpPr>
        <a:xfrm>
          <a:off x="0" y="0"/>
          <a:ext cx="0" cy="0"/>
          <a:chOff x="0" y="0"/>
          <a:chExt cx="0" cy="0"/>
        </a:xfrm>
      </p:grpSpPr>
      <p:sp>
        <p:nvSpPr>
          <p:cNvPr id="85" name="Google Shape;8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空白">
  <p:cSld name="7_空白">
    <p:spTree>
      <p:nvGrpSpPr>
        <p:cNvPr id="1" name="Shape 88"/>
        <p:cNvGrpSpPr/>
        <p:nvPr/>
      </p:nvGrpSpPr>
      <p:grpSpPr>
        <a:xfrm>
          <a:off x="0" y="0"/>
          <a:ext cx="0" cy="0"/>
          <a:chOff x="0" y="0"/>
          <a:chExt cx="0" cy="0"/>
        </a:xfrm>
      </p:grpSpPr>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空白">
  <p:cSld name="6_空白">
    <p:spTree>
      <p:nvGrpSpPr>
        <p:cNvPr id="1" name="Shape 92"/>
        <p:cNvGrpSpPr/>
        <p:nvPr/>
      </p:nvGrpSpPr>
      <p:grpSpPr>
        <a:xfrm>
          <a:off x="0" y="0"/>
          <a:ext cx="0" cy="0"/>
          <a:chOff x="0" y="0"/>
          <a:chExt cx="0" cy="0"/>
        </a:xfrm>
      </p:grpSpPr>
      <p:sp>
        <p:nvSpPr>
          <p:cNvPr id="93" name="Google Shape;9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空白">
  <p:cSld name="5_空白">
    <p:spTree>
      <p:nvGrpSpPr>
        <p:cNvPr id="1" name="Shape 96"/>
        <p:cNvGrpSpPr/>
        <p:nvPr/>
      </p:nvGrpSpPr>
      <p:grpSpPr>
        <a:xfrm>
          <a:off x="0" y="0"/>
          <a:ext cx="0" cy="0"/>
          <a:chOff x="0" y="0"/>
          <a:chExt cx="0" cy="0"/>
        </a:xfrm>
      </p:grpSpPr>
      <p:sp>
        <p:nvSpPr>
          <p:cNvPr id="97" name="Google Shape;9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100"/>
        <p:cNvGrpSpPr/>
        <p:nvPr/>
      </p:nvGrpSpPr>
      <p:grpSpPr>
        <a:xfrm>
          <a:off x="0" y="0"/>
          <a:ext cx="0" cy="0"/>
          <a:chOff x="0" y="0"/>
          <a:chExt cx="0" cy="0"/>
        </a:xfrm>
      </p:grpSpPr>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104"/>
        <p:cNvGrpSpPr/>
        <p:nvPr/>
      </p:nvGrpSpPr>
      <p:grpSpPr>
        <a:xfrm>
          <a:off x="0" y="0"/>
          <a:ext cx="0" cy="0"/>
          <a:chOff x="0" y="0"/>
          <a:chExt cx="0" cy="0"/>
        </a:xfrm>
      </p:grpSpPr>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108"/>
        <p:cNvGrpSpPr/>
        <p:nvPr/>
      </p:nvGrpSpPr>
      <p:grpSpPr>
        <a:xfrm>
          <a:off x="0" y="0"/>
          <a:ext cx="0" cy="0"/>
          <a:chOff x="0" y="0"/>
          <a:chExt cx="0" cy="0"/>
        </a:xfrm>
      </p:grpSpPr>
      <p:sp>
        <p:nvSpPr>
          <p:cNvPr id="109" name="Google Shape;10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空白">
  <p:cSld name="1_空白">
    <p:spTree>
      <p:nvGrpSpPr>
        <p:cNvPr id="1" name="Shape 112"/>
        <p:cNvGrpSpPr/>
        <p:nvPr/>
      </p:nvGrpSpPr>
      <p:grpSpPr>
        <a:xfrm>
          <a:off x="0" y="0"/>
          <a:ext cx="0" cy="0"/>
          <a:chOff x="0" y="0"/>
          <a:chExt cx="0" cy="0"/>
        </a:xfrm>
      </p:grpSpPr>
      <p:sp>
        <p:nvSpPr>
          <p:cNvPr id="113" name="Google Shape;11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9"/>
        <p:cNvGrpSpPr/>
        <p:nvPr/>
      </p:nvGrpSpPr>
      <p:grpSpPr>
        <a:xfrm>
          <a:off x="0" y="0"/>
          <a:ext cx="0" cy="0"/>
          <a:chOff x="0" y="0"/>
          <a:chExt cx="0" cy="0"/>
        </a:xfrm>
      </p:grpSpPr>
      <p:sp>
        <p:nvSpPr>
          <p:cNvPr id="30" name="Google Shape;3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16"/>
        <p:cNvGrpSpPr/>
        <p:nvPr/>
      </p:nvGrpSpPr>
      <p:grpSpPr>
        <a:xfrm>
          <a:off x="0" y="0"/>
          <a:ext cx="0" cy="0"/>
          <a:chOff x="0" y="0"/>
          <a:chExt cx="0" cy="0"/>
        </a:xfrm>
      </p:grpSpPr>
      <p:sp>
        <p:nvSpPr>
          <p:cNvPr id="117" name="Google Shape;11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23"/>
        <p:cNvGrpSpPr/>
        <p:nvPr/>
      </p:nvGrpSpPr>
      <p:grpSpPr>
        <a:xfrm>
          <a:off x="0" y="0"/>
          <a:ext cx="0" cy="0"/>
          <a:chOff x="0" y="0"/>
          <a:chExt cx="0" cy="0"/>
        </a:xfrm>
      </p:grpSpPr>
      <p:sp>
        <p:nvSpPr>
          <p:cNvPr id="124" name="Google Shape;124;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8"/>
          <p:cNvSpPr>
            <a:spLocks noGrp="1"/>
          </p:cNvSpPr>
          <p:nvPr>
            <p:ph type="pic" idx="2"/>
          </p:nvPr>
        </p:nvSpPr>
        <p:spPr>
          <a:xfrm>
            <a:off x="5183188" y="987425"/>
            <a:ext cx="6172200" cy="4873625"/>
          </a:xfrm>
          <a:prstGeom prst="rect">
            <a:avLst/>
          </a:prstGeom>
          <a:noFill/>
          <a:ln>
            <a:noFill/>
          </a:ln>
        </p:spPr>
      </p:sp>
      <p:sp>
        <p:nvSpPr>
          <p:cNvPr id="126" name="Google Shape;126;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30"/>
        <p:cNvGrpSpPr/>
        <p:nvPr/>
      </p:nvGrpSpPr>
      <p:grpSpPr>
        <a:xfrm>
          <a:off x="0" y="0"/>
          <a:ext cx="0" cy="0"/>
          <a:chOff x="0" y="0"/>
          <a:chExt cx="0" cy="0"/>
        </a:xfrm>
      </p:grpSpPr>
      <p:sp>
        <p:nvSpPr>
          <p:cNvPr id="131" name="Google Shape;13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136"/>
        <p:cNvGrpSpPr/>
        <p:nvPr/>
      </p:nvGrpSpPr>
      <p:grpSpPr>
        <a:xfrm>
          <a:off x="0" y="0"/>
          <a:ext cx="0" cy="0"/>
          <a:chOff x="0" y="0"/>
          <a:chExt cx="0" cy="0"/>
        </a:xfrm>
      </p:grpSpPr>
      <p:sp>
        <p:nvSpPr>
          <p:cNvPr id="137" name="Google Shape;137;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空白">
  <p:cSld name="12_空白">
    <p:spTree>
      <p:nvGrpSpPr>
        <p:cNvPr id="1" name="Shape 68"/>
        <p:cNvGrpSpPr/>
        <p:nvPr/>
      </p:nvGrpSpPr>
      <p:grpSpPr>
        <a:xfrm>
          <a:off x="0" y="0"/>
          <a:ext cx="0" cy="0"/>
          <a:chOff x="0" y="0"/>
          <a:chExt cx="0" cy="0"/>
        </a:xfrm>
      </p:grpSpPr>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空白">
  <p:cSld name="11_空白">
    <p:spTree>
      <p:nvGrpSpPr>
        <p:cNvPr id="1" name="Shape 72"/>
        <p:cNvGrpSpPr/>
        <p:nvPr/>
      </p:nvGrpSpPr>
      <p:grpSpPr>
        <a:xfrm>
          <a:off x="0" y="0"/>
          <a:ext cx="0" cy="0"/>
          <a:chOff x="0" y="0"/>
          <a:chExt cx="0" cy="0"/>
        </a:xfrm>
      </p:grpSpPr>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7"/>
          <p:cNvSpPr txBox="1"/>
          <p:nvPr/>
        </p:nvSpPr>
        <p:spPr>
          <a:xfrm>
            <a:off x="4318000" y="2971800"/>
            <a:ext cx="3556000" cy="2298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
              <a:buFont typeface="Microsoft Yahei"/>
              <a:buNone/>
            </a:pPr>
            <a:r>
              <a:rPr lang="en-US" sz="300" b="0" i="0" u="none" strike="noStrike" cap="none">
                <a:solidFill>
                  <a:srgbClr val="FFFFFF"/>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a:p>
          <a:p>
            <a:pPr marL="0" marR="0" lvl="0" indent="0" algn="l" rtl="0">
              <a:lnSpc>
                <a:spcPct val="100000"/>
              </a:lnSpc>
              <a:spcBef>
                <a:spcPts val="0"/>
              </a:spcBef>
              <a:spcAft>
                <a:spcPts val="0"/>
              </a:spcAft>
              <a:buClr>
                <a:srgbClr val="FFFFFF"/>
              </a:buClr>
              <a:buSzPts val="600"/>
              <a:buFont typeface="Microsoft Yahei"/>
              <a:buNone/>
            </a:pPr>
            <a:r>
              <a:rPr lang="en-US" sz="600" b="0" i="0" u="none" strike="noStrike" cap="none">
                <a:solidFill>
                  <a:srgbClr val="FFFFFF"/>
                </a:solidFill>
                <a:latin typeface="Microsoft Yahei"/>
                <a:ea typeface="Microsoft Yahei"/>
                <a:cs typeface="Microsoft Yahei"/>
                <a:sym typeface="Microsoft Yahei"/>
              </a:rPr>
              <a:t>ibaotu.com</a:t>
            </a:r>
            <a:endParaRPr/>
          </a:p>
        </p:txBody>
      </p:sp>
      <p:pic>
        <p:nvPicPr>
          <p:cNvPr id="16" name="Google Shape;16;p17"/>
          <p:cNvPicPr preferRelativeResize="0"/>
          <p:nvPr/>
        </p:nvPicPr>
        <p:blipFill rotWithShape="1">
          <a:blip r:embed="rId25">
            <a:alphaModFix/>
          </a:blip>
          <a:srcRect t="37667"/>
          <a:stretch/>
        </p:blipFill>
        <p:spPr>
          <a:xfrm>
            <a:off x="-2253635" y="-811260"/>
            <a:ext cx="2556694" cy="2850412"/>
          </a:xfrm>
          <a:prstGeom prst="rect">
            <a:avLst/>
          </a:prstGeom>
          <a:noFill/>
          <a:ln>
            <a:noFill/>
          </a:ln>
        </p:spPr>
      </p:pic>
      <p:pic>
        <p:nvPicPr>
          <p:cNvPr id="17" name="Google Shape;17;p17"/>
          <p:cNvPicPr preferRelativeResize="0"/>
          <p:nvPr/>
        </p:nvPicPr>
        <p:blipFill rotWithShape="1">
          <a:blip r:embed="rId26">
            <a:alphaModFix/>
          </a:blip>
          <a:srcRect t="38142"/>
          <a:stretch/>
        </p:blipFill>
        <p:spPr>
          <a:xfrm>
            <a:off x="650633" y="6783225"/>
            <a:ext cx="1960710" cy="2212719"/>
          </a:xfrm>
          <a:prstGeom prst="rect">
            <a:avLst/>
          </a:prstGeom>
          <a:noFill/>
          <a:ln>
            <a:noFill/>
          </a:ln>
        </p:spPr>
      </p:pic>
      <p:sp>
        <p:nvSpPr>
          <p:cNvPr id="18" name="Google Shape;18;p17"/>
          <p:cNvSpPr txBox="1"/>
          <p:nvPr/>
        </p:nvSpPr>
        <p:spPr>
          <a:xfrm>
            <a:off x="2539171" y="7974020"/>
            <a:ext cx="7283515" cy="106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5" b="1" i="0" u="none" strike="noStrike" cap="none">
                <a:solidFill>
                  <a:srgbClr val="2C9430"/>
                </a:solidFill>
                <a:latin typeface="Arial"/>
                <a:ea typeface="Arial"/>
                <a:cs typeface="Arial"/>
                <a:sym typeface="Arial"/>
              </a:rPr>
              <a:t>MĂNG NON – TÀI LIỆU TIỂU HỌC</a:t>
            </a:r>
            <a:endParaRPr/>
          </a:p>
          <a:p>
            <a:pPr marL="0" marR="0" lvl="0" indent="0" algn="ctr" rtl="0">
              <a:lnSpc>
                <a:spcPct val="100000"/>
              </a:lnSpc>
              <a:spcBef>
                <a:spcPts val="0"/>
              </a:spcBef>
              <a:spcAft>
                <a:spcPts val="0"/>
              </a:spcAft>
              <a:buClr>
                <a:schemeClr val="dk1"/>
              </a:buClr>
              <a:buSzPts val="2105"/>
              <a:buFont typeface="Times New Roman"/>
              <a:buNone/>
            </a:pPr>
            <a:r>
              <a:rPr lang="en-US" sz="2105" b="1" i="0" u="none" strike="noStrike" cap="none">
                <a:solidFill>
                  <a:schemeClr val="dk1"/>
                </a:solidFill>
                <a:latin typeface="Times New Roman"/>
                <a:ea typeface="Times New Roman"/>
                <a:cs typeface="Times New Roman"/>
                <a:sym typeface="Times New Roman"/>
              </a:rPr>
              <a:t>Mời truy cập: </a:t>
            </a:r>
            <a:r>
              <a:rPr lang="en-US" sz="2105" b="0" i="0" u="sng" strike="noStrike" cap="none">
                <a:solidFill>
                  <a:srgbClr val="FF0066"/>
                </a:solidFill>
                <a:latin typeface="Times New Roman"/>
                <a:ea typeface="Times New Roman"/>
                <a:cs typeface="Times New Roman"/>
                <a:sym typeface="Times New Roman"/>
                <a:hlinkClick r:id="rId27">
                  <a:extLst>
                    <a:ext uri="{A12FA001-AC4F-418D-AE19-62706E023703}">
                      <ahyp:hlinkClr xmlns:ahyp="http://schemas.microsoft.com/office/drawing/2018/hyperlinkcolor" val="tx"/>
                    </a:ext>
                  </a:extLst>
                </a:hlinkClick>
              </a:rPr>
              <a:t>MĂNG NON- TÀI LIỆU TIỂU HỌC | Facebook</a:t>
            </a:r>
            <a:endParaRPr sz="2105" b="0" i="0" u="none" strike="noStrike" cap="none">
              <a:solidFill>
                <a:srgbClr val="FF0066"/>
              </a:solidFill>
              <a:latin typeface="Arial"/>
              <a:ea typeface="Arial"/>
              <a:cs typeface="Arial"/>
              <a:sym typeface="Arial"/>
            </a:endParaRPr>
          </a:p>
          <a:p>
            <a:pPr marL="0" marR="0" lvl="0" indent="0" algn="ctr" rtl="0">
              <a:spcBef>
                <a:spcPts val="0"/>
              </a:spcBef>
              <a:spcAft>
                <a:spcPts val="0"/>
              </a:spcAft>
              <a:buNone/>
            </a:pPr>
            <a:r>
              <a:rPr lang="en-US" sz="2105" b="1" i="0" u="none" strike="noStrike" cap="none">
                <a:solidFill>
                  <a:srgbClr val="0D4370"/>
                </a:solidFill>
                <a:latin typeface="Arial"/>
                <a:ea typeface="Arial"/>
                <a:cs typeface="Arial"/>
                <a:sym typeface="Arial"/>
              </a:rPr>
              <a:t>SĐT ZALO : </a:t>
            </a:r>
            <a:r>
              <a:rPr lang="en-US" sz="2105" b="1" i="0" u="sng" strike="noStrike" cap="none">
                <a:solidFill>
                  <a:srgbClr val="0D4370"/>
                </a:solidFill>
                <a:latin typeface="Arial"/>
                <a:ea typeface="Arial"/>
                <a:cs typeface="Arial"/>
                <a:sym typeface="Arial"/>
              </a:rPr>
              <a:t>0382348780</a:t>
            </a:r>
            <a:r>
              <a:rPr lang="en-US" sz="2105" b="1" i="0" u="none" strike="noStrike" cap="none">
                <a:solidFill>
                  <a:srgbClr val="0D4370"/>
                </a:solidFill>
                <a:latin typeface="Arial"/>
                <a:ea typeface="Arial"/>
                <a:cs typeface="Arial"/>
                <a:sym typeface="Arial"/>
              </a:rPr>
              <a:t> - </a:t>
            </a:r>
            <a:r>
              <a:rPr lang="en-US" sz="2105" b="1" i="0" u="sng" strike="noStrike" cap="none">
                <a:solidFill>
                  <a:srgbClr val="0D4370"/>
                </a:solidFill>
                <a:latin typeface="Arial"/>
                <a:ea typeface="Arial"/>
                <a:cs typeface="Arial"/>
                <a:sym typeface="Arial"/>
              </a:rPr>
              <a:t>0984848929</a:t>
            </a:r>
            <a:endParaRPr sz="2105" b="1" i="0" u="none" strike="noStrike" cap="none">
              <a:solidFill>
                <a:srgbClr val="0D4370"/>
              </a:solidFill>
              <a:latin typeface="Arial"/>
              <a:ea typeface="Arial"/>
              <a:cs typeface="Arial"/>
              <a:sym typeface="Arial"/>
            </a:endParaRPr>
          </a:p>
        </p:txBody>
      </p:sp>
      <p:sp>
        <p:nvSpPr>
          <p:cNvPr id="19" name="Google Shape;19;p17"/>
          <p:cNvSpPr txBox="1"/>
          <p:nvPr/>
        </p:nvSpPr>
        <p:spPr>
          <a:xfrm>
            <a:off x="10154380" y="-694831"/>
            <a:ext cx="2556694" cy="1156798"/>
          </a:xfrm>
          <a:prstGeom prst="rect">
            <a:avLst/>
          </a:prstGeom>
          <a:noFill/>
          <a:ln>
            <a:noFill/>
          </a:ln>
        </p:spPr>
        <p:txBody>
          <a:bodyPr spcFirstLastPara="1" wrap="square" lIns="106925" tIns="53450" rIns="106925" bIns="53450" anchor="b" anchorCtr="0">
            <a:normAutofit/>
          </a:bodyPr>
          <a:lstStyle/>
          <a:p>
            <a:pPr marL="0" marR="0" lvl="0" indent="0" algn="ctr" rtl="0">
              <a:lnSpc>
                <a:spcPct val="90000"/>
              </a:lnSpc>
              <a:spcBef>
                <a:spcPts val="0"/>
              </a:spcBef>
              <a:spcAft>
                <a:spcPts val="0"/>
              </a:spcAft>
              <a:buClr>
                <a:srgbClr val="D5DBE5"/>
              </a:buClr>
              <a:buSzPts val="1800"/>
              <a:buFont typeface="Arial"/>
              <a:buNone/>
            </a:pPr>
            <a:r>
              <a:rPr lang="en-US" sz="1800" b="0" i="0" u="none" strike="noStrike" cap="none">
                <a:solidFill>
                  <a:srgbClr val="D5DBE5"/>
                </a:solidFill>
                <a:latin typeface="Arial"/>
                <a:ea typeface="Arial"/>
                <a:cs typeface="Arial"/>
                <a:sym typeface="Arial"/>
              </a:rPr>
              <a:t>Măng Non</a:t>
            </a:r>
            <a:endParaRPr/>
          </a:p>
        </p:txBody>
      </p:sp>
      <p:sp>
        <p:nvSpPr>
          <p:cNvPr id="20" name="Google Shape;20;p17"/>
          <p:cNvSpPr txBox="1"/>
          <p:nvPr/>
        </p:nvSpPr>
        <p:spPr>
          <a:xfrm>
            <a:off x="455940" y="9080370"/>
            <a:ext cx="2350096" cy="387363"/>
          </a:xfrm>
          <a:prstGeom prst="rect">
            <a:avLst/>
          </a:prstGeom>
          <a:noFill/>
          <a:ln>
            <a:noFill/>
          </a:ln>
        </p:spPr>
        <p:txBody>
          <a:bodyPr spcFirstLastPara="1" wrap="square" lIns="106925" tIns="53450" rIns="106925" bIns="53450" anchor="b" anchorCtr="0">
            <a:normAutofit fontScale="70000" lnSpcReduction="20000"/>
          </a:bodyPr>
          <a:lstStyle/>
          <a:p>
            <a:pPr marL="0" marR="0" lvl="0" indent="0" algn="ctr" rtl="0">
              <a:lnSpc>
                <a:spcPct val="90000"/>
              </a:lnSpc>
              <a:spcBef>
                <a:spcPts val="0"/>
              </a:spcBef>
              <a:spcAft>
                <a:spcPts val="0"/>
              </a:spcAft>
              <a:buClr>
                <a:srgbClr val="2C9430"/>
              </a:buClr>
              <a:buSzPct val="100000"/>
              <a:buFont typeface="Arial"/>
              <a:buNone/>
            </a:pPr>
            <a:r>
              <a:rPr lang="en-US" sz="3743" b="0" i="0" u="none" strike="noStrike" cap="none">
                <a:solidFill>
                  <a:srgbClr val="2C9430"/>
                </a:solidFill>
                <a:latin typeface="Arial"/>
                <a:ea typeface="Arial"/>
                <a:cs typeface="Arial"/>
                <a:sym typeface="Arial"/>
              </a:rPr>
              <a:t>Măng Non</a:t>
            </a:r>
            <a:endParaRPr/>
          </a:p>
        </p:txBody>
      </p:sp>
      <p:sp>
        <p:nvSpPr>
          <p:cNvPr id="21" name="Google Shape;21;p17"/>
          <p:cNvSpPr txBox="1"/>
          <p:nvPr/>
        </p:nvSpPr>
        <p:spPr>
          <a:xfrm>
            <a:off x="-627714" y="5626427"/>
            <a:ext cx="2556694" cy="1156798"/>
          </a:xfrm>
          <a:prstGeom prst="rect">
            <a:avLst/>
          </a:prstGeom>
          <a:noFill/>
          <a:ln>
            <a:noFill/>
          </a:ln>
        </p:spPr>
        <p:txBody>
          <a:bodyPr spcFirstLastPara="1" wrap="square" lIns="106925" tIns="53450" rIns="106925" bIns="53450" anchor="b" anchorCtr="0">
            <a:normAutofit/>
          </a:bodyPr>
          <a:lstStyle/>
          <a:p>
            <a:pPr marL="0" marR="0" lvl="0" indent="0" algn="ctr" rtl="0">
              <a:lnSpc>
                <a:spcPct val="90000"/>
              </a:lnSpc>
              <a:spcBef>
                <a:spcPts val="0"/>
              </a:spcBef>
              <a:spcAft>
                <a:spcPts val="0"/>
              </a:spcAft>
              <a:buClr>
                <a:srgbClr val="D5DBE5"/>
              </a:buClr>
              <a:buSzPts val="1800"/>
              <a:buFont typeface="Arial"/>
              <a:buNone/>
            </a:pPr>
            <a:r>
              <a:rPr lang="en-US" sz="1800" b="0" i="0" u="none" strike="noStrike" cap="none">
                <a:solidFill>
                  <a:srgbClr val="D5DBE5"/>
                </a:solidFill>
                <a:latin typeface="Arial"/>
                <a:ea typeface="Arial"/>
                <a:cs typeface="Arial"/>
                <a:sym typeface="Arial"/>
              </a:rPr>
              <a:t>Măng Non</a:t>
            </a:r>
            <a:endParaRPr/>
          </a:p>
        </p:txBody>
      </p:sp>
      <p:sp>
        <p:nvSpPr>
          <p:cNvPr id="22" name="Google Shape;22;p17"/>
          <p:cNvSpPr txBox="1"/>
          <p:nvPr/>
        </p:nvSpPr>
        <p:spPr>
          <a:xfrm>
            <a:off x="-2920124" y="1955745"/>
            <a:ext cx="3889672" cy="6321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8" b="0" i="0" u="none" strike="noStrike" cap="none">
                <a:solidFill>
                  <a:srgbClr val="FF0000"/>
                </a:solidFill>
                <a:latin typeface="Arial"/>
                <a:ea typeface="Arial"/>
                <a:cs typeface="Arial"/>
                <a:sym typeface="Arial"/>
              </a:rPr>
              <a:t>Măng Non</a:t>
            </a:r>
            <a:endParaRPr sz="3508" b="0" i="0" u="none" strike="noStrike" cap="none">
              <a:solidFill>
                <a:srgbClr val="FF0000"/>
              </a:solidFill>
              <a:latin typeface="Arial"/>
              <a:ea typeface="Arial"/>
              <a:cs typeface="Arial"/>
              <a:sym typeface="Arial"/>
            </a:endParaRPr>
          </a:p>
        </p:txBody>
      </p:sp>
      <p:sp>
        <p:nvSpPr>
          <p:cNvPr id="23" name="Google Shape;23;p17"/>
          <p:cNvSpPr txBox="1"/>
          <p:nvPr/>
        </p:nvSpPr>
        <p:spPr>
          <a:xfrm>
            <a:off x="1630988" y="7353444"/>
            <a:ext cx="10284198" cy="5783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579" b="1" i="0" u="none" strike="noStrike" cap="none">
                <a:solidFill>
                  <a:srgbClr val="C00000"/>
                </a:solidFill>
                <a:latin typeface="Arial"/>
                <a:ea typeface="Arial"/>
                <a:cs typeface="Arial"/>
                <a:sym typeface="Arial"/>
              </a:rPr>
              <a:t>Sản phẩm của Măng Non – Tài liệu Tiểu học.</a:t>
            </a:r>
            <a:endParaRPr/>
          </a:p>
          <a:p>
            <a:pPr marL="0" marR="0" lvl="0" indent="0" algn="ctr" rtl="0">
              <a:lnSpc>
                <a:spcPct val="100000"/>
              </a:lnSpc>
              <a:spcBef>
                <a:spcPts val="0"/>
              </a:spcBef>
              <a:spcAft>
                <a:spcPts val="0"/>
              </a:spcAft>
              <a:buClr>
                <a:srgbClr val="000000"/>
              </a:buClr>
              <a:buSzPts val="1100"/>
              <a:buFont typeface="Arial"/>
              <a:buNone/>
            </a:pPr>
            <a:r>
              <a:rPr lang="en-US" sz="1579" b="1" i="0" u="none" strike="noStrike" cap="none">
                <a:solidFill>
                  <a:srgbClr val="C00000"/>
                </a:solidFill>
                <a:latin typeface="Arial"/>
                <a:ea typeface="Arial"/>
                <a:cs typeface="Arial"/>
                <a:sym typeface="Arial"/>
              </a:rPr>
              <a:t> Nghiêm cấm buôn bán, sao chép và chỉnh sửa để thu lợi nhuận.</a:t>
            </a:r>
            <a:endParaRPr/>
          </a:p>
        </p:txBody>
      </p:sp>
      <p:sp>
        <p:nvSpPr>
          <p:cNvPr id="24" name="Google Shape;24;p17"/>
          <p:cNvSpPr txBox="1"/>
          <p:nvPr/>
        </p:nvSpPr>
        <p:spPr>
          <a:xfrm>
            <a:off x="9306272" y="6858000"/>
            <a:ext cx="28857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By Phước Trang</a:t>
            </a:r>
            <a:endParaRPr sz="2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750"/>
                                        <p:tgtEl>
                                          <p:spTgt spid="22"/>
                                        </p:tgtEl>
                                        <p:attrNameLst>
                                          <p:attrName>ppt_w</p:attrName>
                                        </p:attrNameLst>
                                      </p:cBhvr>
                                      <p:tavLst>
                                        <p:tav tm="0">
                                          <p:val>
                                            <p:strVal val="0"/>
                                          </p:val>
                                        </p:tav>
                                        <p:tav tm="100000">
                                          <p:val>
                                            <p:strVal val="#ppt_w"/>
                                          </p:val>
                                        </p:tav>
                                      </p:tavLst>
                                    </p:anim>
                                    <p:anim calcmode="lin" valueType="num">
                                      <p:cBhvr additive="base">
                                        <p:cTn id="8" dur="1750"/>
                                        <p:tgtEl>
                                          <p:spTgt spid="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pic>
        <p:nvPicPr>
          <p:cNvPr id="147" name="Google Shape;147;p1"/>
          <p:cNvPicPr preferRelativeResize="0"/>
          <p:nvPr/>
        </p:nvPicPr>
        <p:blipFill rotWithShape="1">
          <a:blip r:embed="rId4">
            <a:alphaModFix/>
          </a:blip>
          <a:srcRect/>
          <a:stretch/>
        </p:blipFill>
        <p:spPr>
          <a:xfrm>
            <a:off x="0" y="-171297"/>
            <a:ext cx="12827096" cy="7029297"/>
          </a:xfrm>
          <a:prstGeom prst="rect">
            <a:avLst/>
          </a:prstGeom>
          <a:noFill/>
          <a:ln>
            <a:noFill/>
          </a:ln>
        </p:spPr>
      </p:pic>
      <p:sp>
        <p:nvSpPr>
          <p:cNvPr id="148" name="Google Shape;148;p1"/>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1"/>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0" name="Google Shape;150;p1"/>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13"/>
          <p:cNvPicPr preferRelativeResize="0"/>
          <p:nvPr/>
        </p:nvPicPr>
        <p:blipFill rotWithShape="1">
          <a:blip r:embed="rId3">
            <a:alphaModFix/>
          </a:blip>
          <a:srcRect l="7615" r="3450"/>
          <a:stretch/>
        </p:blipFill>
        <p:spPr>
          <a:xfrm>
            <a:off x="0" y="0"/>
            <a:ext cx="12200022" cy="6858000"/>
          </a:xfrm>
          <a:prstGeom prst="rect">
            <a:avLst/>
          </a:prstGeom>
          <a:noFill/>
          <a:ln>
            <a:noFill/>
          </a:ln>
        </p:spPr>
      </p:pic>
      <p:sp>
        <p:nvSpPr>
          <p:cNvPr id="686" name="Google Shape;686;p13"/>
          <p:cNvSpPr/>
          <p:nvPr/>
        </p:nvSpPr>
        <p:spPr>
          <a:xfrm>
            <a:off x="741947" y="1124952"/>
            <a:ext cx="4608095" cy="460809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687" name="Google Shape;687;p13"/>
          <p:cNvPicPr preferRelativeResize="0"/>
          <p:nvPr/>
        </p:nvPicPr>
        <p:blipFill rotWithShape="1">
          <a:blip r:embed="rId4">
            <a:alphaModFix/>
          </a:blip>
          <a:srcRect/>
          <a:stretch/>
        </p:blipFill>
        <p:spPr>
          <a:xfrm>
            <a:off x="-214564" y="1335506"/>
            <a:ext cx="6767763" cy="4511842"/>
          </a:xfrm>
          <a:prstGeom prst="rect">
            <a:avLst/>
          </a:prstGeom>
          <a:noFill/>
          <a:ln>
            <a:noFill/>
          </a:ln>
        </p:spPr>
      </p:pic>
      <p:grpSp>
        <p:nvGrpSpPr>
          <p:cNvPr id="688" name="Google Shape;688;p13"/>
          <p:cNvGrpSpPr/>
          <p:nvPr/>
        </p:nvGrpSpPr>
        <p:grpSpPr>
          <a:xfrm>
            <a:off x="3348945" y="465033"/>
            <a:ext cx="2001097" cy="2615051"/>
            <a:chOff x="5607594" y="164244"/>
            <a:chExt cx="4996531" cy="6529510"/>
          </a:xfrm>
        </p:grpSpPr>
        <p:sp>
          <p:nvSpPr>
            <p:cNvPr id="689" name="Google Shape;689;p13"/>
            <p:cNvSpPr/>
            <p:nvPr/>
          </p:nvSpPr>
          <p:spPr>
            <a:xfrm>
              <a:off x="7859147" y="164244"/>
              <a:ext cx="934157" cy="6467231"/>
            </a:xfrm>
            <a:custGeom>
              <a:avLst/>
              <a:gdLst/>
              <a:ahLst/>
              <a:cxnLst/>
              <a:rect l="l" t="t" r="r" b="b"/>
              <a:pathLst>
                <a:path w="118" h="817" extrusionOk="0">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0" name="Google Shape;690;p13"/>
            <p:cNvSpPr/>
            <p:nvPr/>
          </p:nvSpPr>
          <p:spPr>
            <a:xfrm>
              <a:off x="7931004" y="188198"/>
              <a:ext cx="728162" cy="6505556"/>
            </a:xfrm>
            <a:custGeom>
              <a:avLst/>
              <a:gdLst/>
              <a:ahLst/>
              <a:cxnLst/>
              <a:rect l="l" t="t" r="r" b="b"/>
              <a:pathLst>
                <a:path w="92" h="822" extrusionOk="0">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1" name="Google Shape;691;p13"/>
            <p:cNvSpPr/>
            <p:nvPr/>
          </p:nvSpPr>
          <p:spPr>
            <a:xfrm>
              <a:off x="7830404" y="164244"/>
              <a:ext cx="828765" cy="6472021"/>
            </a:xfrm>
            <a:custGeom>
              <a:avLst/>
              <a:gdLst/>
              <a:ahLst/>
              <a:cxnLst/>
              <a:rect l="l" t="t" r="r" b="b"/>
              <a:pathLst>
                <a:path w="105" h="818" extrusionOk="0">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2" name="Google Shape;692;p13"/>
            <p:cNvSpPr/>
            <p:nvPr/>
          </p:nvSpPr>
          <p:spPr>
            <a:xfrm>
              <a:off x="6005207" y="2387057"/>
              <a:ext cx="4014472" cy="1681481"/>
            </a:xfrm>
            <a:custGeom>
              <a:avLst/>
              <a:gdLst/>
              <a:ahLst/>
              <a:cxnLst/>
              <a:rect l="l" t="t" r="r" b="b"/>
              <a:pathLst>
                <a:path w="508" h="212" extrusionOk="0">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3" name="Google Shape;693;p13"/>
            <p:cNvSpPr/>
            <p:nvPr/>
          </p:nvSpPr>
          <p:spPr>
            <a:xfrm>
              <a:off x="5995626" y="2372684"/>
              <a:ext cx="4057588" cy="1700643"/>
            </a:xfrm>
            <a:custGeom>
              <a:avLst/>
              <a:gdLst/>
              <a:ahLst/>
              <a:cxnLst/>
              <a:rect l="l" t="t" r="r" b="b"/>
              <a:pathLst>
                <a:path w="513" h="215" extrusionOk="0">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4" name="Google Shape;694;p13"/>
            <p:cNvSpPr/>
            <p:nvPr/>
          </p:nvSpPr>
          <p:spPr>
            <a:xfrm>
              <a:off x="6120180" y="2497238"/>
              <a:ext cx="4483945" cy="1710224"/>
            </a:xfrm>
            <a:custGeom>
              <a:avLst/>
              <a:gdLst/>
              <a:ahLst/>
              <a:cxnLst/>
              <a:rect l="l" t="t" r="r" b="b"/>
              <a:pathLst>
                <a:path w="567" h="216" extrusionOk="0">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5" name="Google Shape;695;p13"/>
            <p:cNvSpPr/>
            <p:nvPr/>
          </p:nvSpPr>
          <p:spPr>
            <a:xfrm>
              <a:off x="6168086" y="480420"/>
              <a:ext cx="3679134" cy="1758130"/>
            </a:xfrm>
            <a:custGeom>
              <a:avLst/>
              <a:gdLst/>
              <a:ahLst/>
              <a:cxnLst/>
              <a:rect l="l" t="t" r="r" b="b"/>
              <a:pathLst>
                <a:path w="465" h="222" extrusionOk="0">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6" name="Google Shape;696;p13"/>
            <p:cNvSpPr/>
            <p:nvPr/>
          </p:nvSpPr>
          <p:spPr>
            <a:xfrm>
              <a:off x="6005207" y="456468"/>
              <a:ext cx="3856386" cy="1829986"/>
            </a:xfrm>
            <a:custGeom>
              <a:avLst/>
              <a:gdLst/>
              <a:ahLst/>
              <a:cxnLst/>
              <a:rect l="l" t="t" r="r" b="b"/>
              <a:pathLst>
                <a:path w="488" h="231" extrusionOk="0">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7" name="Google Shape;697;p13"/>
            <p:cNvSpPr/>
            <p:nvPr/>
          </p:nvSpPr>
          <p:spPr>
            <a:xfrm>
              <a:off x="5617175" y="585811"/>
              <a:ext cx="4100702" cy="1753337"/>
            </a:xfrm>
            <a:custGeom>
              <a:avLst/>
              <a:gdLst/>
              <a:ahLst/>
              <a:cxnLst/>
              <a:rect l="l" t="t" r="r" b="b"/>
              <a:pathLst>
                <a:path w="519" h="222" extrusionOk="0">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8" name="Google Shape;698;p13"/>
            <p:cNvSpPr/>
            <p:nvPr/>
          </p:nvSpPr>
          <p:spPr>
            <a:xfrm>
              <a:off x="5607594" y="528325"/>
              <a:ext cx="4143818" cy="1806035"/>
            </a:xfrm>
            <a:custGeom>
              <a:avLst/>
              <a:gdLst/>
              <a:ahLst/>
              <a:cxnLst/>
              <a:rect l="l" t="t" r="r" b="b"/>
              <a:pathLst>
                <a:path w="524" h="228" extrusionOk="0">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99" name="Google Shape;699;p13"/>
          <p:cNvSpPr txBox="1"/>
          <p:nvPr/>
        </p:nvSpPr>
        <p:spPr>
          <a:xfrm>
            <a:off x="3892722" y="1347603"/>
            <a:ext cx="84831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000"/>
              <a:buFont typeface="Arial"/>
              <a:buNone/>
            </a:pPr>
            <a:r>
              <a:rPr lang="en-US" sz="4000" b="1" i="0" u="none" strike="noStrike" cap="none">
                <a:solidFill>
                  <a:srgbClr val="0070C0"/>
                </a:solidFill>
                <a:latin typeface="Arial"/>
                <a:ea typeface="Arial"/>
                <a:cs typeface="Arial"/>
                <a:sym typeface="Arial"/>
              </a:rPr>
              <a:t>4.</a:t>
            </a:r>
            <a:endParaRPr sz="2000" b="0" i="0" u="none" strike="noStrike" cap="none">
              <a:solidFill>
                <a:srgbClr val="0070C0"/>
              </a:solidFill>
              <a:latin typeface="Arial"/>
              <a:ea typeface="Arial"/>
              <a:cs typeface="Arial"/>
              <a:sym typeface="Arial"/>
            </a:endParaRPr>
          </a:p>
        </p:txBody>
      </p:sp>
      <p:pic>
        <p:nvPicPr>
          <p:cNvPr id="700" name="Google Shape;700;p13"/>
          <p:cNvPicPr preferRelativeResize="0"/>
          <p:nvPr/>
        </p:nvPicPr>
        <p:blipFill rotWithShape="1">
          <a:blip r:embed="rId5">
            <a:alphaModFix/>
          </a:blip>
          <a:srcRect/>
          <a:stretch/>
        </p:blipFill>
        <p:spPr>
          <a:xfrm>
            <a:off x="6015795" y="2168508"/>
            <a:ext cx="5090195" cy="732073"/>
          </a:xfrm>
          <a:prstGeom prst="rect">
            <a:avLst/>
          </a:prstGeom>
          <a:noFill/>
          <a:ln>
            <a:noFill/>
          </a:ln>
          <a:effectLst>
            <a:outerShdw blurRad="50800" dist="38100" dir="2700000" algn="tl" rotWithShape="0">
              <a:srgbClr val="000000">
                <a:alpha val="40000"/>
              </a:srgbClr>
            </a:outerShdw>
          </a:effectLst>
        </p:spPr>
      </p:pic>
      <p:sp>
        <p:nvSpPr>
          <p:cNvPr id="701" name="Google Shape;701;p13"/>
          <p:cNvSpPr txBox="1"/>
          <p:nvPr/>
        </p:nvSpPr>
        <p:spPr>
          <a:xfrm>
            <a:off x="6117106" y="2242158"/>
            <a:ext cx="327281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mbria"/>
              <a:buNone/>
            </a:pPr>
            <a:r>
              <a:rPr lang="en-US" sz="3200" b="1" i="0" u="none" strike="noStrike" cap="none">
                <a:solidFill>
                  <a:srgbClr val="000000"/>
                </a:solidFill>
                <a:latin typeface="Cambria"/>
                <a:ea typeface="Cambria"/>
                <a:cs typeface="Cambria"/>
                <a:sym typeface="Cambria"/>
              </a:rPr>
              <a:t>Đọc lại đoạn văn</a:t>
            </a:r>
            <a:endParaRPr sz="1600" b="0" i="0" u="none" strike="noStrike" cap="none">
              <a:solidFill>
                <a:srgbClr val="595959"/>
              </a:solidFill>
              <a:latin typeface="Cambria"/>
              <a:ea typeface="Cambria"/>
              <a:cs typeface="Cambria"/>
              <a:sym typeface="Cambria"/>
            </a:endParaRPr>
          </a:p>
        </p:txBody>
      </p:sp>
      <p:pic>
        <p:nvPicPr>
          <p:cNvPr id="702" name="Google Shape;702;p13"/>
          <p:cNvPicPr preferRelativeResize="0"/>
          <p:nvPr/>
        </p:nvPicPr>
        <p:blipFill rotWithShape="1">
          <a:blip r:embed="rId5">
            <a:alphaModFix/>
          </a:blip>
          <a:srcRect/>
          <a:stretch/>
        </p:blipFill>
        <p:spPr>
          <a:xfrm>
            <a:off x="6015795" y="4162439"/>
            <a:ext cx="5090195" cy="732073"/>
          </a:xfrm>
          <a:prstGeom prst="rect">
            <a:avLst/>
          </a:prstGeom>
          <a:noFill/>
          <a:ln>
            <a:noFill/>
          </a:ln>
          <a:effectLst>
            <a:outerShdw blurRad="50800" dist="38100" dir="2700000" algn="tl" rotWithShape="0">
              <a:srgbClr val="000000">
                <a:alpha val="40000"/>
              </a:srgbClr>
            </a:outerShdw>
          </a:effectLst>
        </p:spPr>
      </p:pic>
      <p:sp>
        <p:nvSpPr>
          <p:cNvPr id="703" name="Google Shape;703;p13"/>
          <p:cNvSpPr txBox="1"/>
          <p:nvPr/>
        </p:nvSpPr>
        <p:spPr>
          <a:xfrm>
            <a:off x="6117106" y="4236089"/>
            <a:ext cx="444942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mbria"/>
              <a:buNone/>
            </a:pPr>
            <a:r>
              <a:rPr lang="en-US" sz="3200" b="1" i="0" u="none" strike="noStrike" cap="none">
                <a:solidFill>
                  <a:srgbClr val="000000"/>
                </a:solidFill>
                <a:latin typeface="Cambria"/>
                <a:ea typeface="Cambria"/>
                <a:cs typeface="Cambria"/>
                <a:sym typeface="Cambria"/>
              </a:rPr>
              <a:t>Phát hiện lỗi và sửa lỗi</a:t>
            </a:r>
            <a:endParaRPr sz="1600" b="0" i="0" u="none" strike="noStrike" cap="none">
              <a:solidFill>
                <a:srgbClr val="595959"/>
              </a:solidFill>
              <a:latin typeface="Cambria"/>
              <a:ea typeface="Cambria"/>
              <a:cs typeface="Cambria"/>
              <a:sym typeface="Cambria"/>
            </a:endParaRPr>
          </a:p>
        </p:txBody>
      </p:sp>
      <p:sp>
        <p:nvSpPr>
          <p:cNvPr id="704" name="Google Shape;704;p13"/>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5" name="Google Shape;705;p13"/>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1000"/>
                                        <p:tgtEl>
                                          <p:spTgt spid="688"/>
                                        </p:tgtEl>
                                      </p:cBhvr>
                                    </p:animEffect>
                                  </p:childTnLst>
                                </p:cTn>
                              </p:par>
                              <p:par>
                                <p:cTn id="8" presetID="10" presetClass="entr" presetSubtype="0" fill="hold" nodeType="withEffect">
                                  <p:stCondLst>
                                    <p:cond delay="250"/>
                                  </p:stCondLst>
                                  <p:childTnLst>
                                    <p:set>
                                      <p:cBhvr>
                                        <p:cTn id="9" dur="1" fill="hold">
                                          <p:stCondLst>
                                            <p:cond delay="0"/>
                                          </p:stCondLst>
                                        </p:cTn>
                                        <p:tgtEl>
                                          <p:spTgt spid="699"/>
                                        </p:tgtEl>
                                        <p:attrNameLst>
                                          <p:attrName>style.visibility</p:attrName>
                                        </p:attrNameLst>
                                      </p:cBhvr>
                                      <p:to>
                                        <p:strVal val="visible"/>
                                      </p:to>
                                    </p:set>
                                    <p:animEffect transition="in" filter="fade">
                                      <p:cBhvr>
                                        <p:cTn id="10" dur="1000"/>
                                        <p:tgtEl>
                                          <p:spTgt spid="699"/>
                                        </p:tgtEl>
                                      </p:cBhvr>
                                    </p:animEffect>
                                  </p:childTnLst>
                                </p:cTn>
                              </p:par>
                              <p:par>
                                <p:cTn id="11" presetID="2" presetClass="entr" presetSubtype="2" fill="hold" nodeType="withEffect">
                                  <p:stCondLst>
                                    <p:cond delay="250"/>
                                  </p:stCondLst>
                                  <p:childTnLst>
                                    <p:set>
                                      <p:cBhvr>
                                        <p:cTn id="12" dur="1" fill="hold">
                                          <p:stCondLst>
                                            <p:cond delay="0"/>
                                          </p:stCondLst>
                                        </p:cTn>
                                        <p:tgtEl>
                                          <p:spTgt spid="700"/>
                                        </p:tgtEl>
                                        <p:attrNameLst>
                                          <p:attrName>style.visibility</p:attrName>
                                        </p:attrNameLst>
                                      </p:cBhvr>
                                      <p:to>
                                        <p:strVal val="visible"/>
                                      </p:to>
                                    </p:set>
                                    <p:anim calcmode="lin" valueType="num">
                                      <p:cBhvr additive="base">
                                        <p:cTn id="13" dur="1500"/>
                                        <p:tgtEl>
                                          <p:spTgt spid="700"/>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250"/>
                                  </p:stCondLst>
                                  <p:childTnLst>
                                    <p:set>
                                      <p:cBhvr>
                                        <p:cTn id="15" dur="1" fill="hold">
                                          <p:stCondLst>
                                            <p:cond delay="0"/>
                                          </p:stCondLst>
                                        </p:cTn>
                                        <p:tgtEl>
                                          <p:spTgt spid="701"/>
                                        </p:tgtEl>
                                        <p:attrNameLst>
                                          <p:attrName>style.visibility</p:attrName>
                                        </p:attrNameLst>
                                      </p:cBhvr>
                                      <p:to>
                                        <p:strVal val="visible"/>
                                      </p:to>
                                    </p:set>
                                    <p:anim calcmode="lin" valueType="num">
                                      <p:cBhvr additive="base">
                                        <p:cTn id="16" dur="1500"/>
                                        <p:tgtEl>
                                          <p:spTgt spid="701"/>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250"/>
                                  </p:stCondLst>
                                  <p:childTnLst>
                                    <p:set>
                                      <p:cBhvr>
                                        <p:cTn id="18" dur="1" fill="hold">
                                          <p:stCondLst>
                                            <p:cond delay="0"/>
                                          </p:stCondLst>
                                        </p:cTn>
                                        <p:tgtEl>
                                          <p:spTgt spid="702"/>
                                        </p:tgtEl>
                                        <p:attrNameLst>
                                          <p:attrName>style.visibility</p:attrName>
                                        </p:attrNameLst>
                                      </p:cBhvr>
                                      <p:to>
                                        <p:strVal val="visible"/>
                                      </p:to>
                                    </p:set>
                                    <p:anim calcmode="lin" valueType="num">
                                      <p:cBhvr additive="base">
                                        <p:cTn id="19" dur="1500"/>
                                        <p:tgtEl>
                                          <p:spTgt spid="702"/>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703"/>
                                        </p:tgtEl>
                                        <p:attrNameLst>
                                          <p:attrName>style.visibility</p:attrName>
                                        </p:attrNameLst>
                                      </p:cBhvr>
                                      <p:to>
                                        <p:strVal val="visible"/>
                                      </p:to>
                                    </p:set>
                                    <p:anim calcmode="lin" valueType="num">
                                      <p:cBhvr additive="base">
                                        <p:cTn id="22" dur="1500"/>
                                        <p:tgtEl>
                                          <p:spTgt spid="7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14"/>
          <p:cNvPicPr preferRelativeResize="0"/>
          <p:nvPr/>
        </p:nvPicPr>
        <p:blipFill rotWithShape="1">
          <a:blip r:embed="rId3">
            <a:alphaModFix/>
          </a:blip>
          <a:srcRect l="5650" r="5414"/>
          <a:stretch/>
        </p:blipFill>
        <p:spPr>
          <a:xfrm>
            <a:off x="0" y="0"/>
            <a:ext cx="12200021" cy="6858000"/>
          </a:xfrm>
          <a:prstGeom prst="rect">
            <a:avLst/>
          </a:prstGeom>
          <a:noFill/>
          <a:ln>
            <a:noFill/>
          </a:ln>
        </p:spPr>
      </p:pic>
      <p:grpSp>
        <p:nvGrpSpPr>
          <p:cNvPr id="712" name="Google Shape;712;p14"/>
          <p:cNvGrpSpPr/>
          <p:nvPr/>
        </p:nvGrpSpPr>
        <p:grpSpPr>
          <a:xfrm>
            <a:off x="8329530" y="1515447"/>
            <a:ext cx="3601214" cy="3584834"/>
            <a:chOff x="6096000" y="1155032"/>
            <a:chExt cx="4629151" cy="4608095"/>
          </a:xfrm>
        </p:grpSpPr>
        <p:sp>
          <p:nvSpPr>
            <p:cNvPr id="713" name="Google Shape;713;p14"/>
            <p:cNvSpPr/>
            <p:nvPr/>
          </p:nvSpPr>
          <p:spPr>
            <a:xfrm>
              <a:off x="6096000" y="1155032"/>
              <a:ext cx="4608095" cy="460809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14" name="Google Shape;714;p14"/>
            <p:cNvPicPr preferRelativeResize="0"/>
            <p:nvPr/>
          </p:nvPicPr>
          <p:blipFill rotWithShape="1">
            <a:blip r:embed="rId4">
              <a:alphaModFix/>
            </a:blip>
            <a:srcRect/>
            <a:stretch/>
          </p:blipFill>
          <p:spPr>
            <a:xfrm>
              <a:off x="6243388" y="1248936"/>
              <a:ext cx="4481763" cy="4481763"/>
            </a:xfrm>
            <a:prstGeom prst="rect">
              <a:avLst/>
            </a:prstGeom>
            <a:noFill/>
            <a:ln>
              <a:noFill/>
            </a:ln>
          </p:spPr>
        </p:pic>
      </p:grpSp>
      <p:sp>
        <p:nvSpPr>
          <p:cNvPr id="715" name="Google Shape;715;p14"/>
          <p:cNvSpPr/>
          <p:nvPr/>
        </p:nvSpPr>
        <p:spPr>
          <a:xfrm>
            <a:off x="2033337" y="3307864"/>
            <a:ext cx="3886200" cy="169262"/>
          </a:xfrm>
          <a:custGeom>
            <a:avLst/>
            <a:gdLst/>
            <a:ahLst/>
            <a:cxnLst/>
            <a:rect l="l" t="t" r="r" b="b"/>
            <a:pathLst>
              <a:path w="3886200" h="169262" extrusionOk="0">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6" name="Google Shape;716;p14"/>
          <p:cNvSpPr txBox="1"/>
          <p:nvPr/>
        </p:nvSpPr>
        <p:spPr>
          <a:xfrm>
            <a:off x="4941943" y="2910685"/>
            <a:ext cx="18473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endParaRPr sz="4800" b="0" i="0" u="none" strike="noStrike" cap="none">
              <a:solidFill>
                <a:srgbClr val="595959"/>
              </a:solidFill>
              <a:latin typeface="Arial"/>
              <a:ea typeface="Arial"/>
              <a:cs typeface="Arial"/>
              <a:sym typeface="Arial"/>
            </a:endParaRPr>
          </a:p>
        </p:txBody>
      </p:sp>
      <p:pic>
        <p:nvPicPr>
          <p:cNvPr id="717" name="Google Shape;717;p14"/>
          <p:cNvPicPr preferRelativeResize="0"/>
          <p:nvPr/>
        </p:nvPicPr>
        <p:blipFill rotWithShape="1">
          <a:blip r:embed="rId5">
            <a:alphaModFix/>
          </a:blip>
          <a:srcRect/>
          <a:stretch/>
        </p:blipFill>
        <p:spPr>
          <a:xfrm>
            <a:off x="2369208" y="2894334"/>
            <a:ext cx="5145470" cy="1359526"/>
          </a:xfrm>
          <a:prstGeom prst="rect">
            <a:avLst/>
          </a:prstGeom>
          <a:noFill/>
          <a:ln>
            <a:noFill/>
          </a:ln>
        </p:spPr>
      </p:pic>
      <p:sp>
        <p:nvSpPr>
          <p:cNvPr id="718" name="Google Shape;718;p14"/>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19" name="Google Shape;719;p14"/>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716"/>
                                        </p:tgtEl>
                                        <p:attrNameLst>
                                          <p:attrName>style.visibility</p:attrName>
                                        </p:attrNameLst>
                                      </p:cBhvr>
                                      <p:to>
                                        <p:strVal val="visible"/>
                                      </p:to>
                                    </p:set>
                                    <p:anim calcmode="lin" valueType="num">
                                      <p:cBhvr additive="base">
                                        <p:cTn id="7" dur="1500"/>
                                        <p:tgtEl>
                                          <p:spTgt spid="71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250"/>
                                  </p:stCondLst>
                                  <p:childTnLst>
                                    <p:set>
                                      <p:cBhvr>
                                        <p:cTn id="9" dur="1" fill="hold">
                                          <p:stCondLst>
                                            <p:cond delay="0"/>
                                          </p:stCondLst>
                                        </p:cTn>
                                        <p:tgtEl>
                                          <p:spTgt spid="717"/>
                                        </p:tgtEl>
                                        <p:attrNameLst>
                                          <p:attrName>style.visibility</p:attrName>
                                        </p:attrNameLst>
                                      </p:cBhvr>
                                      <p:to>
                                        <p:strVal val="visible"/>
                                      </p:to>
                                    </p:set>
                                    <p:animEffect transition="in" filter="fade">
                                      <p:cBhvr>
                                        <p:cTn id="10" dur="1822"/>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4"/>
        <p:cNvGrpSpPr/>
        <p:nvPr/>
      </p:nvGrpSpPr>
      <p:grpSpPr>
        <a:xfrm>
          <a:off x="0" y="0"/>
          <a:ext cx="0" cy="0"/>
          <a:chOff x="0" y="0"/>
          <a:chExt cx="0" cy="0"/>
        </a:xfrm>
      </p:grpSpPr>
      <p:sp>
        <p:nvSpPr>
          <p:cNvPr id="725" name="Google Shape;725;p15"/>
          <p:cNvSpPr txBox="1"/>
          <p:nvPr/>
        </p:nvSpPr>
        <p:spPr>
          <a:xfrm>
            <a:off x="121920" y="161778"/>
            <a:ext cx="11902440" cy="64940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a:t>
            </a:r>
            <a:r>
              <a:rPr lang="en-US" sz="3200" b="1" i="0" u="none" strike="noStrike" cap="none">
                <a:solidFill>
                  <a:schemeClr val="dk1"/>
                </a:solidFill>
                <a:latin typeface="Cambria"/>
                <a:ea typeface="Cambria"/>
                <a:cs typeface="Cambria"/>
                <a:sym typeface="Cambria"/>
              </a:rPr>
              <a:t>	</a:t>
            </a:r>
            <a:r>
              <a:rPr lang="en-US" sz="3200" b="1" i="0" u="none" strike="noStrike" cap="none">
                <a:solidFill>
                  <a:srgbClr val="C55A11"/>
                </a:solidFill>
                <a:latin typeface="Cambria"/>
                <a:ea typeface="Cambria"/>
                <a:cs typeface="Cambria"/>
                <a:sym typeface="Cambria"/>
              </a:rPr>
              <a:t>Ông ngoại</a:t>
            </a:r>
            <a:endParaRPr sz="3200" b="1" i="0" u="none" strike="noStrike" cap="none">
              <a:solidFill>
                <a:srgbClr val="C55A11"/>
              </a:solidFill>
              <a:latin typeface="Cambria"/>
              <a:ea typeface="Cambria"/>
              <a:cs typeface="Cambria"/>
              <a:sym typeface="Cambria"/>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Thành phố sắp vào thu. Những cơn gió nóng mùa hè 				        đã nhường chỗ cho luồng khí mát dịu mỗi sáng. Trời xanh 				     ngắt trên cao, xanh như dòng sông trong, trôi lặng lẽ giữa 				        những ngọn cây hè phố.</a:t>
            </a:r>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Năm nay, tôi sẽ đi học. Ông ngoại dẫn tôi đi mua vở, 				        chọn bút, hướng dẫn tôi cách bọc vở, dán nhãn, pha mực 				        và dạy tôi những chữ cái đầu tiên. </a:t>
            </a:r>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Một sáng, ông bảo:</a:t>
            </a:r>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 Ông cháu mình đến xem trường thế nào.</a:t>
            </a:r>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Ông chậm rãi nhấn từng nhịp chân trên chiếc xe đạp cũ, đèo tôi tới trường. Trong cái vắng lặng của ngôi trường cuối hè, ông dẫn tôi lang thang khắp các căn lớp trống, ông còn nhấc bổng tôi trên tay, cho gõ thử vào mặt da loang lổ của chiếc trống trường. Tiếng trống buổi sáng trong trẻo ấy là tiếng trống trường đầu tiên, âm vang mãi trong đời đi học của tôi sau này.</a:t>
            </a:r>
            <a:endParaRPr/>
          </a:p>
          <a:p>
            <a:pPr marL="0" marR="0" lvl="0" indent="0" algn="just" rtl="0">
              <a:spcBef>
                <a:spcPts val="0"/>
              </a:spcBef>
              <a:spcAft>
                <a:spcPts val="0"/>
              </a:spcAft>
              <a:buNone/>
            </a:pPr>
            <a:r>
              <a:rPr lang="en-US" sz="2400" b="0" i="0" u="none" strike="noStrike" cap="none">
                <a:solidFill>
                  <a:schemeClr val="dk1"/>
                </a:solidFill>
                <a:latin typeface="Cambria"/>
                <a:ea typeface="Cambria"/>
                <a:cs typeface="Cambria"/>
                <a:sym typeface="Cambria"/>
              </a:rPr>
              <a:t>        Trước ngưỡng cửa của trường tiểu học, tôi đã may mắn có ông ngoại – “thầy giáo” đầu tiên của tôi.</a:t>
            </a:r>
            <a:endParaRPr/>
          </a:p>
        </p:txBody>
      </p:sp>
      <p:grpSp>
        <p:nvGrpSpPr>
          <p:cNvPr id="726" name="Google Shape;726;p15"/>
          <p:cNvGrpSpPr/>
          <p:nvPr/>
        </p:nvGrpSpPr>
        <p:grpSpPr>
          <a:xfrm>
            <a:off x="-525710" y="-711466"/>
            <a:ext cx="5240732" cy="4867297"/>
            <a:chOff x="-434270" y="-330466"/>
            <a:chExt cx="5240732" cy="4867297"/>
          </a:xfrm>
        </p:grpSpPr>
        <p:pic>
          <p:nvPicPr>
            <p:cNvPr id="727" name="Google Shape;727;p15"/>
            <p:cNvPicPr preferRelativeResize="0"/>
            <p:nvPr/>
          </p:nvPicPr>
          <p:blipFill rotWithShape="1">
            <a:blip r:embed="rId4">
              <a:alphaModFix/>
            </a:blip>
            <a:srcRect/>
            <a:stretch/>
          </p:blipFill>
          <p:spPr>
            <a:xfrm>
              <a:off x="-434270" y="-330466"/>
              <a:ext cx="5240732" cy="4867297"/>
            </a:xfrm>
            <a:prstGeom prst="rect">
              <a:avLst/>
            </a:prstGeom>
            <a:noFill/>
            <a:ln>
              <a:noFill/>
            </a:ln>
          </p:spPr>
        </p:pic>
        <p:sp>
          <p:nvSpPr>
            <p:cNvPr id="728" name="Google Shape;728;p15"/>
            <p:cNvSpPr txBox="1"/>
            <p:nvPr/>
          </p:nvSpPr>
          <p:spPr>
            <a:xfrm>
              <a:off x="355635" y="1582614"/>
              <a:ext cx="3660921"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ambria"/>
                  <a:ea typeface="Cambria"/>
                  <a:cs typeface="Cambria"/>
                  <a:sym typeface="Cambria"/>
                </a:rPr>
                <a:t>Tìm đọc những câu chuyện, bài văn, bài thơ, … về tình cảm giữa những người thân trong gia đình, hoặc tình cảm với mọi vật trong nhà.</a:t>
              </a:r>
              <a:endParaRPr/>
            </a:p>
          </p:txBody>
        </p:sp>
      </p:grpSp>
      <p:sp>
        <p:nvSpPr>
          <p:cNvPr id="729" name="Google Shape;729;p15"/>
          <p:cNvSpPr txBox="1"/>
          <p:nvPr/>
        </p:nvSpPr>
        <p:spPr>
          <a:xfrm>
            <a:off x="8397240" y="6286531"/>
            <a:ext cx="33375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mbria"/>
                <a:ea typeface="Cambria"/>
                <a:cs typeface="Cambria"/>
                <a:sym typeface="Cambria"/>
              </a:rPr>
              <a:t>(</a:t>
            </a:r>
            <a:r>
              <a:rPr lang="en-US" sz="1800" b="1" i="1" u="none" strike="noStrike" cap="none">
                <a:solidFill>
                  <a:schemeClr val="dk1"/>
                </a:solidFill>
                <a:latin typeface="Cambria"/>
                <a:ea typeface="Cambria"/>
                <a:cs typeface="Cambria"/>
                <a:sym typeface="Cambria"/>
              </a:rPr>
              <a:t>Theo</a:t>
            </a:r>
            <a:r>
              <a:rPr lang="en-US" sz="1800" b="1" i="0" u="none" strike="noStrike" cap="none">
                <a:solidFill>
                  <a:schemeClr val="dk1"/>
                </a:solidFill>
                <a:latin typeface="Cambria"/>
                <a:ea typeface="Cambria"/>
                <a:cs typeface="Cambria"/>
                <a:sym typeface="Cambria"/>
              </a:rPr>
              <a:t> Nguyễn Việt Bắc)</a:t>
            </a:r>
            <a:endParaRPr/>
          </a:p>
        </p:txBody>
      </p:sp>
      <p:sp>
        <p:nvSpPr>
          <p:cNvPr id="730" name="Google Shape;730;p15"/>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1" name="Google Shape;731;p15"/>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2" name="Google Shape;732;p15"/>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16"/>
          <p:cNvPicPr preferRelativeResize="0"/>
          <p:nvPr/>
        </p:nvPicPr>
        <p:blipFill rotWithShape="1">
          <a:blip r:embed="rId3">
            <a:alphaModFix/>
          </a:blip>
          <a:srcRect l="5650" r="5414"/>
          <a:stretch/>
        </p:blipFill>
        <p:spPr>
          <a:xfrm>
            <a:off x="12032" y="0"/>
            <a:ext cx="12200021" cy="6858000"/>
          </a:xfrm>
          <a:prstGeom prst="rect">
            <a:avLst/>
          </a:prstGeom>
          <a:noFill/>
          <a:ln>
            <a:noFill/>
          </a:ln>
        </p:spPr>
      </p:pic>
      <p:sp>
        <p:nvSpPr>
          <p:cNvPr id="739" name="Google Shape;739;p16"/>
          <p:cNvSpPr/>
          <p:nvPr/>
        </p:nvSpPr>
        <p:spPr>
          <a:xfrm>
            <a:off x="7062889" y="843259"/>
            <a:ext cx="4608095" cy="460809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40" name="Google Shape;740;p16"/>
          <p:cNvPicPr preferRelativeResize="0"/>
          <p:nvPr/>
        </p:nvPicPr>
        <p:blipFill rotWithShape="1">
          <a:blip r:embed="rId4">
            <a:alphaModFix/>
          </a:blip>
          <a:srcRect/>
          <a:stretch/>
        </p:blipFill>
        <p:spPr>
          <a:xfrm>
            <a:off x="7189221" y="838679"/>
            <a:ext cx="4481763" cy="4481763"/>
          </a:xfrm>
          <a:prstGeom prst="rect">
            <a:avLst/>
          </a:prstGeom>
          <a:noFill/>
          <a:ln>
            <a:noFill/>
          </a:ln>
        </p:spPr>
      </p:pic>
      <p:sp>
        <p:nvSpPr>
          <p:cNvPr id="741" name="Google Shape;741;p16"/>
          <p:cNvSpPr/>
          <p:nvPr/>
        </p:nvSpPr>
        <p:spPr>
          <a:xfrm>
            <a:off x="1962566" y="3560527"/>
            <a:ext cx="3886200" cy="169262"/>
          </a:xfrm>
          <a:custGeom>
            <a:avLst/>
            <a:gdLst/>
            <a:ahLst/>
            <a:cxnLst/>
            <a:rect l="l" t="t" r="r" b="b"/>
            <a:pathLst>
              <a:path w="3886200" h="169262" extrusionOk="0">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42" name="Google Shape;742;p16"/>
          <p:cNvPicPr preferRelativeResize="0"/>
          <p:nvPr/>
        </p:nvPicPr>
        <p:blipFill rotWithShape="1">
          <a:blip r:embed="rId5">
            <a:alphaModFix/>
          </a:blip>
          <a:srcRect/>
          <a:stretch/>
        </p:blipFill>
        <p:spPr>
          <a:xfrm>
            <a:off x="1718805" y="2624258"/>
            <a:ext cx="6163590" cy="1609483"/>
          </a:xfrm>
          <a:prstGeom prst="rect">
            <a:avLst/>
          </a:prstGeom>
          <a:noFill/>
          <a:ln>
            <a:noFill/>
          </a:ln>
        </p:spPr>
      </p:pic>
      <p:sp>
        <p:nvSpPr>
          <p:cNvPr id="743" name="Google Shape;743;p16"/>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4" name="Google Shape;744;p16"/>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739"/>
                                        </p:tgtEl>
                                        <p:attrNameLst>
                                          <p:attrName>style.visibility</p:attrName>
                                        </p:attrNameLst>
                                      </p:cBhvr>
                                      <p:to>
                                        <p:strVal val="visible"/>
                                      </p:to>
                                    </p:set>
                                    <p:anim calcmode="lin" valueType="num">
                                      <p:cBhvr additive="base">
                                        <p:cTn id="7" dur="500"/>
                                        <p:tgtEl>
                                          <p:spTgt spid="739"/>
                                        </p:tgtEl>
                                        <p:attrNameLst>
                                          <p:attrName>ppt_w</p:attrName>
                                        </p:attrNameLst>
                                      </p:cBhvr>
                                      <p:tavLst>
                                        <p:tav tm="0">
                                          <p:val>
                                            <p:strVal val="0"/>
                                          </p:val>
                                        </p:tav>
                                        <p:tav tm="100000">
                                          <p:val>
                                            <p:strVal val="#ppt_w"/>
                                          </p:val>
                                        </p:tav>
                                      </p:tavLst>
                                    </p:anim>
                                    <p:anim calcmode="lin" valueType="num">
                                      <p:cBhvr additive="base">
                                        <p:cTn id="8" dur="500"/>
                                        <p:tgtEl>
                                          <p:spTgt spid="73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740"/>
                                        </p:tgtEl>
                                        <p:attrNameLst>
                                          <p:attrName>style.visibility</p:attrName>
                                        </p:attrNameLst>
                                      </p:cBhvr>
                                      <p:to>
                                        <p:strVal val="visible"/>
                                      </p:to>
                                    </p:set>
                                    <p:anim calcmode="lin" valueType="num">
                                      <p:cBhvr additive="base">
                                        <p:cTn id="11" dur="500"/>
                                        <p:tgtEl>
                                          <p:spTgt spid="740"/>
                                        </p:tgtEl>
                                        <p:attrNameLst>
                                          <p:attrName>ppt_w</p:attrName>
                                        </p:attrNameLst>
                                      </p:cBhvr>
                                      <p:tavLst>
                                        <p:tav tm="0">
                                          <p:val>
                                            <p:strVal val="0"/>
                                          </p:val>
                                        </p:tav>
                                        <p:tav tm="100000">
                                          <p:val>
                                            <p:strVal val="#ppt_w"/>
                                          </p:val>
                                        </p:tav>
                                      </p:tavLst>
                                    </p:anim>
                                    <p:anim calcmode="lin" valueType="num">
                                      <p:cBhvr additive="base">
                                        <p:cTn id="12" dur="500"/>
                                        <p:tgtEl>
                                          <p:spTgt spid="740"/>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250"/>
                                  </p:stCondLst>
                                  <p:childTnLst>
                                    <p:set>
                                      <p:cBhvr>
                                        <p:cTn id="14" dur="1" fill="hold">
                                          <p:stCondLst>
                                            <p:cond delay="0"/>
                                          </p:stCondLst>
                                        </p:cTn>
                                        <p:tgtEl>
                                          <p:spTgt spid="742"/>
                                        </p:tgtEl>
                                        <p:attrNameLst>
                                          <p:attrName>style.visibility</p:attrName>
                                        </p:attrNameLst>
                                      </p:cBhvr>
                                      <p:to>
                                        <p:strVal val="visible"/>
                                      </p:to>
                                    </p:set>
                                    <p:animEffect transition="in" filter="fade">
                                      <p:cBhvr>
                                        <p:cTn id="15" dur="5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grpSp>
        <p:nvGrpSpPr>
          <p:cNvPr id="156" name="Google Shape;156;p2"/>
          <p:cNvGrpSpPr/>
          <p:nvPr/>
        </p:nvGrpSpPr>
        <p:grpSpPr>
          <a:xfrm>
            <a:off x="-7938" y="-109538"/>
            <a:ext cx="11843979" cy="6377829"/>
            <a:chOff x="-7938" y="-109538"/>
            <a:chExt cx="11843979" cy="6377829"/>
          </a:xfrm>
        </p:grpSpPr>
        <p:pic>
          <p:nvPicPr>
            <p:cNvPr id="157" name="Google Shape;157;p2"/>
            <p:cNvPicPr preferRelativeResize="0"/>
            <p:nvPr/>
          </p:nvPicPr>
          <p:blipFill rotWithShape="1">
            <a:blip r:embed="rId4">
              <a:alphaModFix/>
            </a:blip>
            <a:srcRect b="68945"/>
            <a:stretch/>
          </p:blipFill>
          <p:spPr>
            <a:xfrm>
              <a:off x="1705769" y="864432"/>
              <a:ext cx="10101948" cy="952336"/>
            </a:xfrm>
            <a:prstGeom prst="rect">
              <a:avLst/>
            </a:prstGeom>
            <a:noFill/>
            <a:ln>
              <a:noFill/>
            </a:ln>
          </p:spPr>
        </p:pic>
        <p:pic>
          <p:nvPicPr>
            <p:cNvPr id="158" name="Google Shape;158;p2"/>
            <p:cNvPicPr preferRelativeResize="0"/>
            <p:nvPr/>
          </p:nvPicPr>
          <p:blipFill rotWithShape="1">
            <a:blip r:embed="rId4">
              <a:alphaModFix/>
            </a:blip>
            <a:srcRect b="64968"/>
            <a:stretch/>
          </p:blipFill>
          <p:spPr>
            <a:xfrm>
              <a:off x="1727309" y="838200"/>
              <a:ext cx="10101948" cy="2867526"/>
            </a:xfrm>
            <a:prstGeom prst="rect">
              <a:avLst/>
            </a:prstGeom>
            <a:noFill/>
            <a:ln>
              <a:noFill/>
            </a:ln>
          </p:spPr>
        </p:pic>
        <p:sp>
          <p:nvSpPr>
            <p:cNvPr id="159" name="Google Shape;159;p2"/>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 name="Google Shape;160;p2"/>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p2"/>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 name="Google Shape;162;p2"/>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 name="Google Shape;163;p2"/>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4" name="Google Shape;164;p2"/>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5" name="Google Shape;165;p2"/>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6" name="Google Shape;166;p2"/>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2"/>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 name="Google Shape;168;p2"/>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 name="Google Shape;169;p2"/>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 name="Google Shape;170;p2"/>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 name="Google Shape;171;p2"/>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 name="Google Shape;172;p2"/>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 name="Google Shape;173;p2"/>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 name="Google Shape;174;p2"/>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 name="Google Shape;175;p2"/>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 name="Google Shape;176;p2"/>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 name="Google Shape;177;p2"/>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8" name="Google Shape;178;p2"/>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 name="Google Shape;179;p2"/>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80" name="Google Shape;180;p2"/>
            <p:cNvGrpSpPr/>
            <p:nvPr/>
          </p:nvGrpSpPr>
          <p:grpSpPr>
            <a:xfrm>
              <a:off x="1884363" y="50800"/>
              <a:ext cx="9677400" cy="1189038"/>
              <a:chOff x="1884363" y="50800"/>
              <a:chExt cx="9677400" cy="1189038"/>
            </a:xfrm>
          </p:grpSpPr>
          <p:sp>
            <p:nvSpPr>
              <p:cNvPr id="181" name="Google Shape;181;p2"/>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 name="Google Shape;182;p2"/>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 name="Google Shape;183;p2"/>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 name="Google Shape;184;p2"/>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5" name="Google Shape;185;p2"/>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6" name="Google Shape;186;p2"/>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7" name="Google Shape;187;p2"/>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8" name="Google Shape;188;p2"/>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9" name="Google Shape;189;p2"/>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 name="Google Shape;190;p2"/>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1" name="Google Shape;191;p2"/>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 name="Google Shape;192;p2"/>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 name="Google Shape;193;p2"/>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4" name="Google Shape;194;p2"/>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 name="Google Shape;195;p2"/>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 name="Google Shape;196;p2"/>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 name="Google Shape;197;p2"/>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 name="Google Shape;198;p2"/>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2"/>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p2"/>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2"/>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p2"/>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2"/>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p2"/>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Google Shape;206;p2"/>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p2"/>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p2"/>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 name="Google Shape;209;p2"/>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2"/>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211" name="Google Shape;211;p2"/>
            <p:cNvPicPr preferRelativeResize="0"/>
            <p:nvPr/>
          </p:nvPicPr>
          <p:blipFill rotWithShape="1">
            <a:blip r:embed="rId4">
              <a:alphaModFix/>
            </a:blip>
            <a:srcRect t="16435"/>
            <a:stretch/>
          </p:blipFill>
          <p:spPr>
            <a:xfrm>
              <a:off x="1734093" y="3705726"/>
              <a:ext cx="10101948" cy="2562565"/>
            </a:xfrm>
            <a:prstGeom prst="rect">
              <a:avLst/>
            </a:prstGeom>
            <a:noFill/>
            <a:ln>
              <a:noFill/>
            </a:ln>
          </p:spPr>
        </p:pic>
      </p:grpSp>
      <p:pic>
        <p:nvPicPr>
          <p:cNvPr id="212" name="Google Shape;212;p2"/>
          <p:cNvPicPr preferRelativeResize="0"/>
          <p:nvPr/>
        </p:nvPicPr>
        <p:blipFill rotWithShape="1">
          <a:blip r:embed="rId5">
            <a:alphaModFix/>
          </a:blip>
          <a:srcRect/>
          <a:stretch/>
        </p:blipFill>
        <p:spPr>
          <a:xfrm>
            <a:off x="82550" y="4502094"/>
            <a:ext cx="3106737" cy="2071158"/>
          </a:xfrm>
          <a:prstGeom prst="rect">
            <a:avLst/>
          </a:prstGeom>
          <a:noFill/>
          <a:ln>
            <a:noFill/>
          </a:ln>
        </p:spPr>
      </p:pic>
      <p:sp>
        <p:nvSpPr>
          <p:cNvPr id="213" name="Google Shape;213;p2"/>
          <p:cNvSpPr/>
          <p:nvPr/>
        </p:nvSpPr>
        <p:spPr>
          <a:xfrm>
            <a:off x="3275800" y="180913"/>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214" name="Google Shape;214;p2"/>
          <p:cNvSpPr/>
          <p:nvPr/>
        </p:nvSpPr>
        <p:spPr>
          <a:xfrm flipH="1">
            <a:off x="10226675" y="168275"/>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grpSp>
        <p:nvGrpSpPr>
          <p:cNvPr id="215" name="Google Shape;215;p2"/>
          <p:cNvGrpSpPr/>
          <p:nvPr/>
        </p:nvGrpSpPr>
        <p:grpSpPr>
          <a:xfrm>
            <a:off x="1978330" y="2152327"/>
            <a:ext cx="4681989" cy="3244317"/>
            <a:chOff x="1909446" y="2120900"/>
            <a:chExt cx="4681989" cy="3244317"/>
          </a:xfrm>
        </p:grpSpPr>
        <p:sp>
          <p:nvSpPr>
            <p:cNvPr id="216" name="Google Shape;216;p2"/>
            <p:cNvSpPr/>
            <p:nvPr/>
          </p:nvSpPr>
          <p:spPr>
            <a:xfrm>
              <a:off x="1909446" y="2120900"/>
              <a:ext cx="4681989" cy="3244317"/>
            </a:xfrm>
            <a:custGeom>
              <a:avLst/>
              <a:gdLst/>
              <a:ahLst/>
              <a:cxnLst/>
              <a:rect l="l" t="t" r="r" b="b"/>
              <a:pathLst>
                <a:path w="526" h="365" extrusionOk="0">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697D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7" name="Google Shape;217;p2"/>
            <p:cNvSpPr txBox="1"/>
            <p:nvPr/>
          </p:nvSpPr>
          <p:spPr>
            <a:xfrm>
              <a:off x="3030390" y="3072962"/>
              <a:ext cx="280526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mbria"/>
                <a:buNone/>
              </a:pPr>
              <a:r>
                <a:rPr lang="en-US" sz="2400" b="0" i="0" u="none" strike="noStrike" cap="none">
                  <a:solidFill>
                    <a:schemeClr val="lt1"/>
                  </a:solidFill>
                  <a:latin typeface="Cambria"/>
                  <a:ea typeface="Cambria"/>
                  <a:cs typeface="Cambria"/>
                  <a:sym typeface="Cambria"/>
                </a:rPr>
                <a:t>Phát triển kĩ năng viết đoạn văn thể hiện tình cảm với người thân</a:t>
              </a:r>
              <a:endParaRPr sz="2400" b="0" i="0" u="none" strike="noStrike" cap="none">
                <a:solidFill>
                  <a:schemeClr val="lt1"/>
                </a:solidFill>
                <a:latin typeface="Cambria"/>
                <a:ea typeface="Cambria"/>
                <a:cs typeface="Cambria"/>
                <a:sym typeface="Cambria"/>
              </a:endParaRPr>
            </a:p>
          </p:txBody>
        </p:sp>
      </p:grpSp>
      <p:grpSp>
        <p:nvGrpSpPr>
          <p:cNvPr id="218" name="Google Shape;218;p2"/>
          <p:cNvGrpSpPr/>
          <p:nvPr/>
        </p:nvGrpSpPr>
        <p:grpSpPr>
          <a:xfrm>
            <a:off x="6517114" y="1587766"/>
            <a:ext cx="5044649" cy="3574543"/>
            <a:chOff x="6517114" y="1587766"/>
            <a:chExt cx="5044649" cy="3574543"/>
          </a:xfrm>
        </p:grpSpPr>
        <p:sp>
          <p:nvSpPr>
            <p:cNvPr id="219" name="Google Shape;219;p2"/>
            <p:cNvSpPr/>
            <p:nvPr/>
          </p:nvSpPr>
          <p:spPr>
            <a:xfrm>
              <a:off x="6517114" y="1587766"/>
              <a:ext cx="5044649" cy="3574543"/>
            </a:xfrm>
            <a:custGeom>
              <a:avLst/>
              <a:gdLst/>
              <a:ahLst/>
              <a:cxnLst/>
              <a:rect l="l" t="t" r="r" b="b"/>
              <a:pathLst>
                <a:path w="526" h="365" extrusionOk="0">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697D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 name="Google Shape;220;p2"/>
            <p:cNvSpPr txBox="1"/>
            <p:nvPr/>
          </p:nvSpPr>
          <p:spPr>
            <a:xfrm>
              <a:off x="7588511" y="2606675"/>
              <a:ext cx="33193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Cambria"/>
                  <a:ea typeface="Cambria"/>
                  <a:cs typeface="Cambria"/>
                  <a:sym typeface="Cambria"/>
                </a:rPr>
                <a:t>Bồi dưỡng tình yêu và ý thức trách nhiệm, sự quan tâm đối với người thần trong gia đình.</a:t>
              </a:r>
              <a:endParaRPr/>
            </a:p>
          </p:txBody>
        </p:sp>
      </p:grpSp>
      <p:pic>
        <p:nvPicPr>
          <p:cNvPr id="221" name="Google Shape;221;p2"/>
          <p:cNvPicPr preferRelativeResize="0"/>
          <p:nvPr/>
        </p:nvPicPr>
        <p:blipFill rotWithShape="1">
          <a:blip r:embed="rId6">
            <a:alphaModFix/>
          </a:blip>
          <a:srcRect/>
          <a:stretch/>
        </p:blipFill>
        <p:spPr>
          <a:xfrm>
            <a:off x="3991366" y="66813"/>
            <a:ext cx="5852667" cy="1072989"/>
          </a:xfrm>
          <a:prstGeom prst="rect">
            <a:avLst/>
          </a:prstGeom>
          <a:noFill/>
          <a:ln>
            <a:noFill/>
          </a:ln>
        </p:spPr>
      </p:pic>
      <p:sp>
        <p:nvSpPr>
          <p:cNvPr id="222" name="Google Shape;222;p2"/>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3" name="Google Shape;223;p2"/>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4" name="Google Shape;224;p2"/>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4"/>
        <p:cNvGrpSpPr/>
        <p:nvPr/>
      </p:nvGrpSpPr>
      <p:grpSpPr>
        <a:xfrm>
          <a:off x="0" y="0"/>
          <a:ext cx="0" cy="0"/>
          <a:chOff x="0" y="0"/>
          <a:chExt cx="0" cy="0"/>
        </a:xfrm>
      </p:grpSpPr>
      <p:sp>
        <p:nvSpPr>
          <p:cNvPr id="675" name="Google Shape;675;p12"/>
          <p:cNvSpPr/>
          <p:nvPr/>
        </p:nvSpPr>
        <p:spPr>
          <a:xfrm>
            <a:off x="4468009" y="329672"/>
            <a:ext cx="3953615" cy="806648"/>
          </a:xfrm>
          <a:prstGeom prst="round2SameRect">
            <a:avLst>
              <a:gd name="adj1" fmla="val 16667"/>
              <a:gd name="adj2" fmla="val 0"/>
            </a:avLst>
          </a:prstGeom>
          <a:solidFill>
            <a:srgbClr val="C55A1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ambria"/>
                <a:ea typeface="Cambria"/>
                <a:cs typeface="Cambria"/>
                <a:sym typeface="Cambria"/>
              </a:rPr>
              <a:t>Bài tham khảo</a:t>
            </a:r>
            <a:endParaRPr sz="4400" b="0" i="0" u="none" strike="noStrike" cap="none">
              <a:solidFill>
                <a:schemeClr val="lt1"/>
              </a:solidFill>
              <a:latin typeface="Cambria"/>
              <a:ea typeface="Cambria"/>
              <a:cs typeface="Cambria"/>
              <a:sym typeface="Cambria"/>
            </a:endParaRPr>
          </a:p>
        </p:txBody>
      </p:sp>
      <p:sp>
        <p:nvSpPr>
          <p:cNvPr id="676" name="Google Shape;676;p12"/>
          <p:cNvSpPr/>
          <p:nvPr/>
        </p:nvSpPr>
        <p:spPr>
          <a:xfrm>
            <a:off x="430305" y="1441120"/>
            <a:ext cx="11438964" cy="4460796"/>
          </a:xfrm>
          <a:prstGeom prst="roundRect">
            <a:avLst>
              <a:gd name="adj" fmla="val 16667"/>
            </a:avLst>
          </a:prstGeom>
          <a:solidFill>
            <a:srgbClr val="DDEAF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0" i="0" u="none" strike="noStrike" cap="none">
                <a:solidFill>
                  <a:srgbClr val="000000"/>
                </a:solidFill>
                <a:latin typeface="Cambria"/>
                <a:ea typeface="Cambria"/>
                <a:cs typeface="Cambria"/>
                <a:sym typeface="Cambria"/>
              </a:rPr>
              <a:t>           Trong nhà, em quý nhất là ông ngoại. Mỗi lần ông sang nhà em chơi hay em về thăm ông, ông đều chơi cùng với em và đều nhường cho em thắng. Trong lớp, nhiều bạn thường chê em vẽ xấu nhưng ông luôn động viên là em vẽ rất đẹp. Ông còn bảo em vẽ mấy bức tranh nho nhỏ để ông dán lên bể cá. Em rất nhớ ông và rất muốn về quê chơi với ông.</a:t>
            </a:r>
            <a:endParaRPr sz="3200" b="0" i="0" u="none" strike="noStrike" cap="none">
              <a:solidFill>
                <a:schemeClr val="dk1"/>
              </a:solidFill>
              <a:latin typeface="Cambria"/>
              <a:ea typeface="Cambria"/>
              <a:cs typeface="Cambria"/>
              <a:sym typeface="Cambria"/>
            </a:endParaRPr>
          </a:p>
        </p:txBody>
      </p:sp>
      <p:sp>
        <p:nvSpPr>
          <p:cNvPr id="677" name="Google Shape;677;p12"/>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8" name="Google Shape;678;p12"/>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9" name="Google Shape;679;p12"/>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6"/>
          <p:cNvPicPr preferRelativeResize="0"/>
          <p:nvPr/>
        </p:nvPicPr>
        <p:blipFill rotWithShape="1">
          <a:blip r:embed="rId3">
            <a:alphaModFix/>
          </a:blip>
          <a:srcRect l="5650" r="5414"/>
          <a:stretch/>
        </p:blipFill>
        <p:spPr>
          <a:xfrm>
            <a:off x="12032" y="0"/>
            <a:ext cx="12200021" cy="6858000"/>
          </a:xfrm>
          <a:prstGeom prst="rect">
            <a:avLst/>
          </a:prstGeom>
          <a:noFill/>
          <a:ln>
            <a:noFill/>
          </a:ln>
        </p:spPr>
      </p:pic>
      <p:sp>
        <p:nvSpPr>
          <p:cNvPr id="342" name="Google Shape;342;p6"/>
          <p:cNvSpPr/>
          <p:nvPr/>
        </p:nvSpPr>
        <p:spPr>
          <a:xfrm>
            <a:off x="6096000" y="1155032"/>
            <a:ext cx="4608095" cy="460809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43" name="Google Shape;343;p6"/>
          <p:cNvPicPr preferRelativeResize="0"/>
          <p:nvPr/>
        </p:nvPicPr>
        <p:blipFill rotWithShape="1">
          <a:blip r:embed="rId4">
            <a:alphaModFix/>
          </a:blip>
          <a:srcRect/>
          <a:stretch/>
        </p:blipFill>
        <p:spPr>
          <a:xfrm>
            <a:off x="6222332" y="1281364"/>
            <a:ext cx="4481763" cy="4481763"/>
          </a:xfrm>
          <a:prstGeom prst="rect">
            <a:avLst/>
          </a:prstGeom>
          <a:noFill/>
          <a:ln>
            <a:noFill/>
          </a:ln>
        </p:spPr>
      </p:pic>
      <p:sp>
        <p:nvSpPr>
          <p:cNvPr id="344" name="Google Shape;344;p6"/>
          <p:cNvSpPr/>
          <p:nvPr/>
        </p:nvSpPr>
        <p:spPr>
          <a:xfrm>
            <a:off x="2033337" y="3307864"/>
            <a:ext cx="3886200" cy="169262"/>
          </a:xfrm>
          <a:custGeom>
            <a:avLst/>
            <a:gdLst/>
            <a:ahLst/>
            <a:cxnLst/>
            <a:rect l="l" t="t" r="r" b="b"/>
            <a:pathLst>
              <a:path w="3886200" h="169262" extrusionOk="0">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45" name="Google Shape;345;p6"/>
          <p:cNvPicPr preferRelativeResize="0"/>
          <p:nvPr/>
        </p:nvPicPr>
        <p:blipFill rotWithShape="1">
          <a:blip r:embed="rId5">
            <a:alphaModFix/>
          </a:blip>
          <a:srcRect/>
          <a:stretch/>
        </p:blipFill>
        <p:spPr>
          <a:xfrm>
            <a:off x="629615" y="2646390"/>
            <a:ext cx="5529551" cy="1322947"/>
          </a:xfrm>
          <a:prstGeom prst="rect">
            <a:avLst/>
          </a:prstGeom>
          <a:noFill/>
          <a:ln>
            <a:noFill/>
          </a:ln>
        </p:spPr>
      </p:pic>
      <p:sp>
        <p:nvSpPr>
          <p:cNvPr id="346" name="Google Shape;346;p6"/>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7" name="Google Shape;347;p6"/>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p:tgtEl>
                                          <p:spTgt spid="342"/>
                                        </p:tgtEl>
                                        <p:attrNameLst>
                                          <p:attrName>ppt_w</p:attrName>
                                        </p:attrNameLst>
                                      </p:cBhvr>
                                      <p:tavLst>
                                        <p:tav tm="0">
                                          <p:val>
                                            <p:strVal val="0"/>
                                          </p:val>
                                        </p:tav>
                                        <p:tav tm="100000">
                                          <p:val>
                                            <p:strVal val="#ppt_w"/>
                                          </p:val>
                                        </p:tav>
                                      </p:tavLst>
                                    </p:anim>
                                    <p:anim calcmode="lin" valueType="num">
                                      <p:cBhvr additive="base">
                                        <p:cTn id="8" dur="500"/>
                                        <p:tgtEl>
                                          <p:spTgt spid="34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343"/>
                                        </p:tgtEl>
                                        <p:attrNameLst>
                                          <p:attrName>style.visibility</p:attrName>
                                        </p:attrNameLst>
                                      </p:cBhvr>
                                      <p:to>
                                        <p:strVal val="visible"/>
                                      </p:to>
                                    </p:set>
                                    <p:anim calcmode="lin" valueType="num">
                                      <p:cBhvr additive="base">
                                        <p:cTn id="11" dur="500"/>
                                        <p:tgtEl>
                                          <p:spTgt spid="343"/>
                                        </p:tgtEl>
                                        <p:attrNameLst>
                                          <p:attrName>ppt_w</p:attrName>
                                        </p:attrNameLst>
                                      </p:cBhvr>
                                      <p:tavLst>
                                        <p:tav tm="0">
                                          <p:val>
                                            <p:strVal val="0"/>
                                          </p:val>
                                        </p:tav>
                                        <p:tav tm="100000">
                                          <p:val>
                                            <p:strVal val="#ppt_w"/>
                                          </p:val>
                                        </p:tav>
                                      </p:tavLst>
                                    </p:anim>
                                    <p:anim calcmode="lin" valueType="num">
                                      <p:cBhvr additive="base">
                                        <p:cTn id="12" dur="500"/>
                                        <p:tgtEl>
                                          <p:spTgt spid="343"/>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250"/>
                                  </p:stCondLst>
                                  <p:childTnLst>
                                    <p:set>
                                      <p:cBhvr>
                                        <p:cTn id="14" dur="1" fill="hold">
                                          <p:stCondLst>
                                            <p:cond delay="0"/>
                                          </p:stCondLst>
                                        </p:cTn>
                                        <p:tgtEl>
                                          <p:spTgt spid="345"/>
                                        </p:tgtEl>
                                        <p:attrNameLst>
                                          <p:attrName>style.visibility</p:attrName>
                                        </p:attrNameLst>
                                      </p:cBhvr>
                                      <p:to>
                                        <p:strVal val="visible"/>
                                      </p:to>
                                    </p:set>
                                    <p:animEffect transition="in" filter="fade">
                                      <p:cBhvr>
                                        <p:cTn id="15"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2"/>
        <p:cNvGrpSpPr/>
        <p:nvPr/>
      </p:nvGrpSpPr>
      <p:grpSpPr>
        <a:xfrm>
          <a:off x="0" y="0"/>
          <a:ext cx="0" cy="0"/>
          <a:chOff x="0" y="0"/>
          <a:chExt cx="0" cy="0"/>
        </a:xfrm>
      </p:grpSpPr>
      <p:grpSp>
        <p:nvGrpSpPr>
          <p:cNvPr id="353" name="Google Shape;353;p7"/>
          <p:cNvGrpSpPr/>
          <p:nvPr/>
        </p:nvGrpSpPr>
        <p:grpSpPr>
          <a:xfrm>
            <a:off x="6177" y="284001"/>
            <a:ext cx="12098622" cy="6042600"/>
            <a:chOff x="-7938" y="-109538"/>
            <a:chExt cx="12098622" cy="6042600"/>
          </a:xfrm>
        </p:grpSpPr>
        <p:pic>
          <p:nvPicPr>
            <p:cNvPr id="354" name="Google Shape;354;p7"/>
            <p:cNvPicPr preferRelativeResize="0"/>
            <p:nvPr/>
          </p:nvPicPr>
          <p:blipFill rotWithShape="1">
            <a:blip r:embed="rId4">
              <a:alphaModFix/>
            </a:blip>
            <a:srcRect t="16435"/>
            <a:stretch/>
          </p:blipFill>
          <p:spPr>
            <a:xfrm>
              <a:off x="362237" y="2957903"/>
              <a:ext cx="11728447" cy="2975159"/>
            </a:xfrm>
            <a:prstGeom prst="rect">
              <a:avLst/>
            </a:prstGeom>
            <a:noFill/>
            <a:ln>
              <a:noFill/>
            </a:ln>
          </p:spPr>
        </p:pic>
        <p:pic>
          <p:nvPicPr>
            <p:cNvPr id="355" name="Google Shape;355;p7"/>
            <p:cNvPicPr preferRelativeResize="0"/>
            <p:nvPr/>
          </p:nvPicPr>
          <p:blipFill rotWithShape="1">
            <a:blip r:embed="rId4">
              <a:alphaModFix/>
            </a:blip>
            <a:srcRect b="68945"/>
            <a:stretch/>
          </p:blipFill>
          <p:spPr>
            <a:xfrm>
              <a:off x="1705769" y="864432"/>
              <a:ext cx="10101948" cy="952336"/>
            </a:xfrm>
            <a:prstGeom prst="rect">
              <a:avLst/>
            </a:prstGeom>
            <a:noFill/>
            <a:ln>
              <a:noFill/>
            </a:ln>
          </p:spPr>
        </p:pic>
        <p:pic>
          <p:nvPicPr>
            <p:cNvPr id="356" name="Google Shape;356;p7"/>
            <p:cNvPicPr preferRelativeResize="0"/>
            <p:nvPr/>
          </p:nvPicPr>
          <p:blipFill rotWithShape="1">
            <a:blip r:embed="rId4">
              <a:alphaModFix/>
            </a:blip>
            <a:srcRect b="64968"/>
            <a:stretch/>
          </p:blipFill>
          <p:spPr>
            <a:xfrm>
              <a:off x="355455" y="41275"/>
              <a:ext cx="11728446" cy="3329222"/>
            </a:xfrm>
            <a:prstGeom prst="rect">
              <a:avLst/>
            </a:prstGeom>
            <a:noFill/>
            <a:ln>
              <a:noFill/>
            </a:ln>
          </p:spPr>
        </p:pic>
        <p:sp>
          <p:nvSpPr>
            <p:cNvPr id="357" name="Google Shape;357;p7"/>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8" name="Google Shape;358;p7"/>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9" name="Google Shape;359;p7"/>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0" name="Google Shape;360;p7"/>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1" name="Google Shape;361;p7"/>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2" name="Google Shape;362;p7"/>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3" name="Google Shape;363;p7"/>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4" name="Google Shape;364;p7"/>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5" name="Google Shape;365;p7"/>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6" name="Google Shape;366;p7"/>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7" name="Google Shape;367;p7"/>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8" name="Google Shape;368;p7"/>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9" name="Google Shape;369;p7"/>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0" name="Google Shape;370;p7"/>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1" name="Google Shape;371;p7"/>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2" name="Google Shape;372;p7"/>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3" name="Google Shape;373;p7"/>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4" name="Google Shape;374;p7"/>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5" name="Google Shape;375;p7"/>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6" name="Google Shape;376;p7"/>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7" name="Google Shape;377;p7"/>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78" name="Google Shape;378;p7"/>
            <p:cNvGrpSpPr/>
            <p:nvPr/>
          </p:nvGrpSpPr>
          <p:grpSpPr>
            <a:xfrm>
              <a:off x="1884363" y="50800"/>
              <a:ext cx="9677400" cy="1189038"/>
              <a:chOff x="1884363" y="50800"/>
              <a:chExt cx="9677400" cy="1189038"/>
            </a:xfrm>
          </p:grpSpPr>
          <p:sp>
            <p:nvSpPr>
              <p:cNvPr id="379" name="Google Shape;379;p7"/>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0" name="Google Shape;380;p7"/>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1" name="Google Shape;381;p7"/>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2" name="Google Shape;382;p7"/>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3" name="Google Shape;383;p7"/>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4" name="Google Shape;384;p7"/>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5" name="Google Shape;385;p7"/>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6" name="Google Shape;386;p7"/>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7" name="Google Shape;387;p7"/>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7"/>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9" name="Google Shape;389;p7"/>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0" name="Google Shape;390;p7"/>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7"/>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2" name="Google Shape;392;p7"/>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3" name="Google Shape;393;p7"/>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4" name="Google Shape;394;p7"/>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5" name="Google Shape;395;p7"/>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6" name="Google Shape;396;p7"/>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7" name="Google Shape;397;p7"/>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8" name="Google Shape;398;p7"/>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7"/>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0" name="Google Shape;400;p7"/>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1" name="Google Shape;401;p7"/>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2" name="Google Shape;402;p7"/>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3" name="Google Shape;403;p7"/>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4" name="Google Shape;404;p7"/>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5" name="Google Shape;405;p7"/>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6" name="Google Shape;406;p7"/>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7" name="Google Shape;407;p7"/>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8" name="Google Shape;408;p7"/>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grpSp>
      <p:pic>
        <p:nvPicPr>
          <p:cNvPr id="409" name="Google Shape;409;p7"/>
          <p:cNvPicPr preferRelativeResize="0"/>
          <p:nvPr/>
        </p:nvPicPr>
        <p:blipFill rotWithShape="1">
          <a:blip r:embed="rId5">
            <a:alphaModFix/>
          </a:blip>
          <a:srcRect/>
          <a:stretch/>
        </p:blipFill>
        <p:spPr>
          <a:xfrm>
            <a:off x="-780559" y="4246992"/>
            <a:ext cx="4025409" cy="2683606"/>
          </a:xfrm>
          <a:prstGeom prst="rect">
            <a:avLst/>
          </a:prstGeom>
          <a:noFill/>
          <a:ln>
            <a:noFill/>
          </a:ln>
        </p:spPr>
      </p:pic>
      <p:sp>
        <p:nvSpPr>
          <p:cNvPr id="410" name="Google Shape;410;p7"/>
          <p:cNvSpPr/>
          <p:nvPr/>
        </p:nvSpPr>
        <p:spPr>
          <a:xfrm>
            <a:off x="4315275"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411" name="Google Shape;411;p7"/>
          <p:cNvSpPr/>
          <p:nvPr/>
        </p:nvSpPr>
        <p:spPr>
          <a:xfrm flipH="1">
            <a:off x="7641889"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412" name="Google Shape;412;p7"/>
          <p:cNvSpPr/>
          <p:nvPr/>
        </p:nvSpPr>
        <p:spPr>
          <a:xfrm rot="-377494" flipH="1">
            <a:off x="2044509" y="2445805"/>
            <a:ext cx="3260512" cy="3625815"/>
          </a:xfrm>
          <a:custGeom>
            <a:avLst/>
            <a:gdLst/>
            <a:ahLst/>
            <a:cxnLst/>
            <a:rect l="l" t="t" r="r" b="b"/>
            <a:pathLst>
              <a:path w="2413549" h="2683960" extrusionOk="0">
                <a:moveTo>
                  <a:pt x="413531" y="2683960"/>
                </a:moveTo>
                <a:cubicBezTo>
                  <a:pt x="174396" y="2321516"/>
                  <a:pt x="5905" y="1840545"/>
                  <a:pt x="109" y="1538984"/>
                </a:cubicBezTo>
                <a:cubicBezTo>
                  <a:pt x="-9551" y="1036381"/>
                  <a:pt x="625347" y="313189"/>
                  <a:pt x="1045927" y="148698"/>
                </a:cubicBezTo>
                <a:cubicBezTo>
                  <a:pt x="1466507" y="-15793"/>
                  <a:pt x="2110062" y="-70810"/>
                  <a:pt x="2413549" y="124136"/>
                </a:cubicBezTo>
              </a:path>
            </a:pathLst>
          </a:custGeom>
          <a:noFill/>
          <a:ln w="1905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3" name="Google Shape;413;p7"/>
          <p:cNvSpPr/>
          <p:nvPr/>
        </p:nvSpPr>
        <p:spPr>
          <a:xfrm>
            <a:off x="5139652" y="4234664"/>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4" name="Google Shape;414;p7"/>
          <p:cNvSpPr/>
          <p:nvPr/>
        </p:nvSpPr>
        <p:spPr>
          <a:xfrm>
            <a:off x="4530757" y="3087830"/>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5" name="Google Shape;415;p7"/>
          <p:cNvSpPr/>
          <p:nvPr/>
        </p:nvSpPr>
        <p:spPr>
          <a:xfrm>
            <a:off x="3504470" y="2397133"/>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6" name="Google Shape;416;p7"/>
          <p:cNvSpPr txBox="1"/>
          <p:nvPr/>
        </p:nvSpPr>
        <p:spPr>
          <a:xfrm flipH="1">
            <a:off x="3973420" y="1766384"/>
            <a:ext cx="6946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a. Dương nhìn ông, lòng trào lên cảm xúc yêu thương khó tả. </a:t>
            </a:r>
            <a:endParaRPr sz="3200" b="0" i="0" u="none" strike="noStrike" cap="none">
              <a:solidFill>
                <a:srgbClr val="1E4E79"/>
              </a:solidFill>
              <a:latin typeface="Cambria"/>
              <a:ea typeface="Cambria"/>
              <a:cs typeface="Cambria"/>
              <a:sym typeface="Cambria"/>
            </a:endParaRPr>
          </a:p>
        </p:txBody>
      </p:sp>
      <p:pic>
        <p:nvPicPr>
          <p:cNvPr id="417" name="Google Shape;417;p7"/>
          <p:cNvPicPr preferRelativeResize="0"/>
          <p:nvPr/>
        </p:nvPicPr>
        <p:blipFill rotWithShape="1">
          <a:blip r:embed="rId6">
            <a:alphaModFix/>
          </a:blip>
          <a:srcRect/>
          <a:stretch/>
        </p:blipFill>
        <p:spPr>
          <a:xfrm>
            <a:off x="2172196" y="2812070"/>
            <a:ext cx="2382267" cy="3209170"/>
          </a:xfrm>
          <a:prstGeom prst="rect">
            <a:avLst/>
          </a:prstGeom>
          <a:noFill/>
          <a:ln>
            <a:noFill/>
          </a:ln>
        </p:spPr>
      </p:pic>
      <p:sp>
        <p:nvSpPr>
          <p:cNvPr id="418" name="Google Shape;418;p7"/>
          <p:cNvSpPr/>
          <p:nvPr/>
        </p:nvSpPr>
        <p:spPr>
          <a:xfrm>
            <a:off x="4899302" y="5519718"/>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9" name="Google Shape;419;p7"/>
          <p:cNvSpPr txBox="1"/>
          <p:nvPr/>
        </p:nvSpPr>
        <p:spPr>
          <a:xfrm flipH="1">
            <a:off x="5077140" y="2846696"/>
            <a:ext cx="6946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b. Thường ngày, Dương luôn nghĩ ông rất nhanh nhẹn.</a:t>
            </a:r>
            <a:endParaRPr sz="3200" b="0" i="0" u="none" strike="noStrike" cap="none">
              <a:solidFill>
                <a:srgbClr val="1E4E79"/>
              </a:solidFill>
              <a:latin typeface="Cambria"/>
              <a:ea typeface="Cambria"/>
              <a:cs typeface="Cambria"/>
              <a:sym typeface="Cambria"/>
            </a:endParaRPr>
          </a:p>
        </p:txBody>
      </p:sp>
      <p:sp>
        <p:nvSpPr>
          <p:cNvPr id="420" name="Google Shape;420;p7"/>
          <p:cNvSpPr txBox="1"/>
          <p:nvPr/>
        </p:nvSpPr>
        <p:spPr>
          <a:xfrm flipH="1">
            <a:off x="5538671" y="3914849"/>
            <a:ext cx="533669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c. Ông đưa đón nó đi học mỗi khi bố mẹ bận rộn</a:t>
            </a:r>
            <a:endParaRPr sz="3200" b="0" i="0" u="none" strike="noStrike" cap="none">
              <a:solidFill>
                <a:srgbClr val="1E4E79"/>
              </a:solidFill>
              <a:latin typeface="Cambria"/>
              <a:ea typeface="Cambria"/>
              <a:cs typeface="Cambria"/>
              <a:sym typeface="Cambria"/>
            </a:endParaRPr>
          </a:p>
        </p:txBody>
      </p:sp>
      <p:sp>
        <p:nvSpPr>
          <p:cNvPr id="421" name="Google Shape;421;p7"/>
          <p:cNvSpPr txBox="1"/>
          <p:nvPr/>
        </p:nvSpPr>
        <p:spPr>
          <a:xfrm flipH="1">
            <a:off x="5329787" y="5229900"/>
            <a:ext cx="493568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d. Ông ngoại ơi, cháu yêu ông nhiều lắm!</a:t>
            </a:r>
            <a:endParaRPr sz="3200" b="0" i="0" u="none" strike="noStrike" cap="none">
              <a:solidFill>
                <a:srgbClr val="1E4E79"/>
              </a:solidFill>
              <a:latin typeface="Cambria"/>
              <a:ea typeface="Cambria"/>
              <a:cs typeface="Cambria"/>
              <a:sym typeface="Cambria"/>
            </a:endParaRPr>
          </a:p>
        </p:txBody>
      </p:sp>
      <p:sp>
        <p:nvSpPr>
          <p:cNvPr id="422" name="Google Shape;422;p7"/>
          <p:cNvSpPr/>
          <p:nvPr/>
        </p:nvSpPr>
        <p:spPr>
          <a:xfrm flipH="1">
            <a:off x="1053781" y="1101186"/>
            <a:ext cx="10889115" cy="578882"/>
          </a:xfrm>
          <a:prstGeom prst="roundRect">
            <a:avLst>
              <a:gd name="adj" fmla="val 16667"/>
            </a:avLst>
          </a:prstGeom>
          <a:solidFill>
            <a:srgbClr val="BBD6EE"/>
          </a:solid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1E4E79"/>
              </a:buClr>
              <a:buSzPts val="2800"/>
              <a:buFont typeface="Cambria"/>
              <a:buNone/>
            </a:pPr>
            <a:r>
              <a:rPr lang="en-US" sz="2800" b="1" i="0" u="none" strike="noStrike" cap="none">
                <a:solidFill>
                  <a:srgbClr val="1E4E79"/>
                </a:solidFill>
                <a:latin typeface="Cambria"/>
                <a:ea typeface="Cambria"/>
                <a:cs typeface="Cambria"/>
                <a:sym typeface="Cambria"/>
              </a:rPr>
              <a:t>1. Những câu văn nào dưới đây thể hiện cảm xúc với người thân?</a:t>
            </a:r>
            <a:endParaRPr sz="2800" b="1" i="0" u="none" strike="noStrike" cap="none">
              <a:solidFill>
                <a:srgbClr val="1E4E79"/>
              </a:solidFill>
              <a:latin typeface="Cambria"/>
              <a:ea typeface="Cambria"/>
              <a:cs typeface="Cambria"/>
              <a:sym typeface="Cambria"/>
            </a:endParaRPr>
          </a:p>
        </p:txBody>
      </p:sp>
      <p:sp>
        <p:nvSpPr>
          <p:cNvPr id="423" name="Google Shape;423;p7"/>
          <p:cNvSpPr/>
          <p:nvPr/>
        </p:nvSpPr>
        <p:spPr>
          <a:xfrm>
            <a:off x="10522424" y="0"/>
            <a:ext cx="1669576" cy="38812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4" name="Google Shape;424;p7"/>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5" name="Google Shape;425;p7"/>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729F8DBD-E585-D189-A35E-801D7C72D990}"/>
              </a:ext>
            </a:extLst>
          </p:cNvPr>
          <p:cNvCxnSpPr/>
          <p:nvPr/>
        </p:nvCxnSpPr>
        <p:spPr>
          <a:xfrm>
            <a:off x="2662873" y="1590354"/>
            <a:ext cx="127519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99C45DD2-5339-3D51-C032-3860AA932F78}"/>
              </a:ext>
            </a:extLst>
          </p:cNvPr>
          <p:cNvCxnSpPr>
            <a:cxnSpLocks/>
          </p:cNvCxnSpPr>
          <p:nvPr/>
        </p:nvCxnSpPr>
        <p:spPr>
          <a:xfrm>
            <a:off x="6171600" y="1590354"/>
            <a:ext cx="285247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F3A104E7-878D-6908-A9B5-42A1A739C414}"/>
              </a:ext>
            </a:extLst>
          </p:cNvPr>
          <p:cNvCxnSpPr>
            <a:cxnSpLocks/>
          </p:cNvCxnSpPr>
          <p:nvPr/>
        </p:nvCxnSpPr>
        <p:spPr>
          <a:xfrm>
            <a:off x="9627874" y="1590354"/>
            <a:ext cx="194800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9964114-3413-1A4B-54E5-4648064E493F}"/>
              </a:ext>
            </a:extLst>
          </p:cNvPr>
          <p:cNvSpPr/>
          <p:nvPr/>
        </p:nvSpPr>
        <p:spPr>
          <a:xfrm>
            <a:off x="9978897" y="4972613"/>
            <a:ext cx="2178373" cy="11838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a:t>Làm SGK</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1500"/>
                                        <p:tgtEl>
                                          <p:spTgt spid="4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50"/>
                                  </p:stCondLst>
                                  <p:childTnLst>
                                    <p:set>
                                      <p:cBhvr>
                                        <p:cTn id="9" dur="1" fill="hold">
                                          <p:stCondLst>
                                            <p:cond delay="0"/>
                                          </p:stCondLst>
                                        </p:cTn>
                                        <p:tgtEl>
                                          <p:spTgt spid="416"/>
                                        </p:tgtEl>
                                        <p:attrNameLst>
                                          <p:attrName>style.visibility</p:attrName>
                                        </p:attrNameLst>
                                      </p:cBhvr>
                                      <p:to>
                                        <p:strVal val="visible"/>
                                      </p:to>
                                    </p:set>
                                    <p:anim calcmode="lin" valueType="num">
                                      <p:cBhvr additive="base">
                                        <p:cTn id="10" dur="1500"/>
                                        <p:tgtEl>
                                          <p:spTgt spid="416"/>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250"/>
                                  </p:stCondLst>
                                  <p:childTnLst>
                                    <p:set>
                                      <p:cBhvr>
                                        <p:cTn id="12" dur="1" fill="hold">
                                          <p:stCondLst>
                                            <p:cond delay="0"/>
                                          </p:stCondLst>
                                        </p:cTn>
                                        <p:tgtEl>
                                          <p:spTgt spid="419"/>
                                        </p:tgtEl>
                                        <p:attrNameLst>
                                          <p:attrName>style.visibility</p:attrName>
                                        </p:attrNameLst>
                                      </p:cBhvr>
                                      <p:to>
                                        <p:strVal val="visible"/>
                                      </p:to>
                                    </p:set>
                                    <p:anim calcmode="lin" valueType="num">
                                      <p:cBhvr additive="base">
                                        <p:cTn id="13" dur="1500"/>
                                        <p:tgtEl>
                                          <p:spTgt spid="41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250"/>
                                  </p:stCondLst>
                                  <p:childTnLst>
                                    <p:set>
                                      <p:cBhvr>
                                        <p:cTn id="15" dur="1" fill="hold">
                                          <p:stCondLst>
                                            <p:cond delay="0"/>
                                          </p:stCondLst>
                                        </p:cTn>
                                        <p:tgtEl>
                                          <p:spTgt spid="420"/>
                                        </p:tgtEl>
                                        <p:attrNameLst>
                                          <p:attrName>style.visibility</p:attrName>
                                        </p:attrNameLst>
                                      </p:cBhvr>
                                      <p:to>
                                        <p:strVal val="visible"/>
                                      </p:to>
                                    </p:set>
                                    <p:anim calcmode="lin" valueType="num">
                                      <p:cBhvr additive="base">
                                        <p:cTn id="16" dur="1500"/>
                                        <p:tgtEl>
                                          <p:spTgt spid="420"/>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250"/>
                                  </p:stCondLst>
                                  <p:childTnLst>
                                    <p:set>
                                      <p:cBhvr>
                                        <p:cTn id="18" dur="1" fill="hold">
                                          <p:stCondLst>
                                            <p:cond delay="0"/>
                                          </p:stCondLst>
                                        </p:cTn>
                                        <p:tgtEl>
                                          <p:spTgt spid="421"/>
                                        </p:tgtEl>
                                        <p:attrNameLst>
                                          <p:attrName>style.visibility</p:attrName>
                                        </p:attrNameLst>
                                      </p:cBhvr>
                                      <p:to>
                                        <p:strVal val="visible"/>
                                      </p:to>
                                    </p:set>
                                    <p:anim calcmode="lin" valueType="num">
                                      <p:cBhvr additive="base">
                                        <p:cTn id="19" dur="1500"/>
                                        <p:tgtEl>
                                          <p:spTgt spid="421"/>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D66E2689-B574-CE2B-E534-422448CE3DBA}"/>
            </a:ext>
          </a:extLst>
        </p:cNvPr>
        <p:cNvGrpSpPr/>
        <p:nvPr/>
      </p:nvGrpSpPr>
      <p:grpSpPr>
        <a:xfrm>
          <a:off x="0" y="0"/>
          <a:ext cx="0" cy="0"/>
          <a:chOff x="0" y="0"/>
          <a:chExt cx="0" cy="0"/>
        </a:xfrm>
      </p:grpSpPr>
      <p:grpSp>
        <p:nvGrpSpPr>
          <p:cNvPr id="353" name="Google Shape;353;p7">
            <a:extLst>
              <a:ext uri="{FF2B5EF4-FFF2-40B4-BE49-F238E27FC236}">
                <a16:creationId xmlns:a16="http://schemas.microsoft.com/office/drawing/2014/main" id="{64B12C8E-872D-9F04-70BD-1376D81FF1C5}"/>
              </a:ext>
            </a:extLst>
          </p:cNvPr>
          <p:cNvGrpSpPr/>
          <p:nvPr/>
        </p:nvGrpSpPr>
        <p:grpSpPr>
          <a:xfrm>
            <a:off x="6177" y="284001"/>
            <a:ext cx="12098622" cy="6042600"/>
            <a:chOff x="-7938" y="-109538"/>
            <a:chExt cx="12098622" cy="6042600"/>
          </a:xfrm>
        </p:grpSpPr>
        <p:pic>
          <p:nvPicPr>
            <p:cNvPr id="354" name="Google Shape;354;p7">
              <a:extLst>
                <a:ext uri="{FF2B5EF4-FFF2-40B4-BE49-F238E27FC236}">
                  <a16:creationId xmlns:a16="http://schemas.microsoft.com/office/drawing/2014/main" id="{51CABDB9-1530-C243-BBB9-7F01DA58570C}"/>
                </a:ext>
              </a:extLst>
            </p:cNvPr>
            <p:cNvPicPr preferRelativeResize="0"/>
            <p:nvPr/>
          </p:nvPicPr>
          <p:blipFill rotWithShape="1">
            <a:blip r:embed="rId3">
              <a:alphaModFix/>
            </a:blip>
            <a:srcRect t="16435"/>
            <a:stretch/>
          </p:blipFill>
          <p:spPr>
            <a:xfrm>
              <a:off x="362237" y="2957903"/>
              <a:ext cx="11728447" cy="2975159"/>
            </a:xfrm>
            <a:prstGeom prst="rect">
              <a:avLst/>
            </a:prstGeom>
            <a:noFill/>
            <a:ln>
              <a:noFill/>
            </a:ln>
          </p:spPr>
        </p:pic>
        <p:pic>
          <p:nvPicPr>
            <p:cNvPr id="355" name="Google Shape;355;p7">
              <a:extLst>
                <a:ext uri="{FF2B5EF4-FFF2-40B4-BE49-F238E27FC236}">
                  <a16:creationId xmlns:a16="http://schemas.microsoft.com/office/drawing/2014/main" id="{57893827-D4B8-8EC4-4AFB-18BE94243F74}"/>
                </a:ext>
              </a:extLst>
            </p:cNvPr>
            <p:cNvPicPr preferRelativeResize="0"/>
            <p:nvPr/>
          </p:nvPicPr>
          <p:blipFill rotWithShape="1">
            <a:blip r:embed="rId3">
              <a:alphaModFix/>
            </a:blip>
            <a:srcRect b="68945"/>
            <a:stretch/>
          </p:blipFill>
          <p:spPr>
            <a:xfrm>
              <a:off x="1705769" y="864432"/>
              <a:ext cx="10101948" cy="952336"/>
            </a:xfrm>
            <a:prstGeom prst="rect">
              <a:avLst/>
            </a:prstGeom>
            <a:noFill/>
            <a:ln>
              <a:noFill/>
            </a:ln>
          </p:spPr>
        </p:pic>
        <p:pic>
          <p:nvPicPr>
            <p:cNvPr id="356" name="Google Shape;356;p7">
              <a:extLst>
                <a:ext uri="{FF2B5EF4-FFF2-40B4-BE49-F238E27FC236}">
                  <a16:creationId xmlns:a16="http://schemas.microsoft.com/office/drawing/2014/main" id="{5DC22B67-90F0-6AFE-9FC4-D5653BD11327}"/>
                </a:ext>
              </a:extLst>
            </p:cNvPr>
            <p:cNvPicPr preferRelativeResize="0"/>
            <p:nvPr/>
          </p:nvPicPr>
          <p:blipFill rotWithShape="1">
            <a:blip r:embed="rId3">
              <a:alphaModFix/>
            </a:blip>
            <a:srcRect b="64968"/>
            <a:stretch/>
          </p:blipFill>
          <p:spPr>
            <a:xfrm>
              <a:off x="355455" y="41275"/>
              <a:ext cx="11728446" cy="3329222"/>
            </a:xfrm>
            <a:prstGeom prst="rect">
              <a:avLst/>
            </a:prstGeom>
            <a:noFill/>
            <a:ln>
              <a:noFill/>
            </a:ln>
          </p:spPr>
        </p:pic>
        <p:sp>
          <p:nvSpPr>
            <p:cNvPr id="357" name="Google Shape;357;p7">
              <a:extLst>
                <a:ext uri="{FF2B5EF4-FFF2-40B4-BE49-F238E27FC236}">
                  <a16:creationId xmlns:a16="http://schemas.microsoft.com/office/drawing/2014/main" id="{1B922CB0-E400-8031-0151-1496A031AB23}"/>
                </a:ext>
              </a:extLst>
            </p:cNvPr>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8" name="Google Shape;358;p7">
              <a:extLst>
                <a:ext uri="{FF2B5EF4-FFF2-40B4-BE49-F238E27FC236}">
                  <a16:creationId xmlns:a16="http://schemas.microsoft.com/office/drawing/2014/main" id="{53A7CAD8-9F42-4EBC-DC57-50F1AD34726F}"/>
                </a:ext>
              </a:extLst>
            </p:cNvPr>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9" name="Google Shape;359;p7">
              <a:extLst>
                <a:ext uri="{FF2B5EF4-FFF2-40B4-BE49-F238E27FC236}">
                  <a16:creationId xmlns:a16="http://schemas.microsoft.com/office/drawing/2014/main" id="{6A9F8DC4-F0E4-E740-56B3-7BAEAC06BFBB}"/>
                </a:ext>
              </a:extLst>
            </p:cNvPr>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0" name="Google Shape;360;p7">
              <a:extLst>
                <a:ext uri="{FF2B5EF4-FFF2-40B4-BE49-F238E27FC236}">
                  <a16:creationId xmlns:a16="http://schemas.microsoft.com/office/drawing/2014/main" id="{D9AF4C03-D11C-2ECC-3EE5-90297D108FB1}"/>
                </a:ext>
              </a:extLst>
            </p:cNvPr>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1" name="Google Shape;361;p7">
              <a:extLst>
                <a:ext uri="{FF2B5EF4-FFF2-40B4-BE49-F238E27FC236}">
                  <a16:creationId xmlns:a16="http://schemas.microsoft.com/office/drawing/2014/main" id="{887211E4-9ED6-9F7D-DBF3-DA2B8102C059}"/>
                </a:ext>
              </a:extLst>
            </p:cNvPr>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2" name="Google Shape;362;p7">
              <a:extLst>
                <a:ext uri="{FF2B5EF4-FFF2-40B4-BE49-F238E27FC236}">
                  <a16:creationId xmlns:a16="http://schemas.microsoft.com/office/drawing/2014/main" id="{E590B9DC-E7F5-5E46-B81F-56CDEE56780A}"/>
                </a:ext>
              </a:extLst>
            </p:cNvPr>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3" name="Google Shape;363;p7">
              <a:extLst>
                <a:ext uri="{FF2B5EF4-FFF2-40B4-BE49-F238E27FC236}">
                  <a16:creationId xmlns:a16="http://schemas.microsoft.com/office/drawing/2014/main" id="{E8262972-BC0B-046F-D2F7-71BC8055783D}"/>
                </a:ext>
              </a:extLst>
            </p:cNvPr>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4" name="Google Shape;364;p7">
              <a:extLst>
                <a:ext uri="{FF2B5EF4-FFF2-40B4-BE49-F238E27FC236}">
                  <a16:creationId xmlns:a16="http://schemas.microsoft.com/office/drawing/2014/main" id="{CBC48858-BD97-E29B-28BF-EAC999F293C4}"/>
                </a:ext>
              </a:extLst>
            </p:cNvPr>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5" name="Google Shape;365;p7">
              <a:extLst>
                <a:ext uri="{FF2B5EF4-FFF2-40B4-BE49-F238E27FC236}">
                  <a16:creationId xmlns:a16="http://schemas.microsoft.com/office/drawing/2014/main" id="{D627053A-D267-970B-F999-A25DF2C22F87}"/>
                </a:ext>
              </a:extLst>
            </p:cNvPr>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6" name="Google Shape;366;p7">
              <a:extLst>
                <a:ext uri="{FF2B5EF4-FFF2-40B4-BE49-F238E27FC236}">
                  <a16:creationId xmlns:a16="http://schemas.microsoft.com/office/drawing/2014/main" id="{179EB866-7945-99B7-EBE0-256C3E992B94}"/>
                </a:ext>
              </a:extLst>
            </p:cNvPr>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7" name="Google Shape;367;p7">
              <a:extLst>
                <a:ext uri="{FF2B5EF4-FFF2-40B4-BE49-F238E27FC236}">
                  <a16:creationId xmlns:a16="http://schemas.microsoft.com/office/drawing/2014/main" id="{32556420-F5D0-067F-A629-944E186A5917}"/>
                </a:ext>
              </a:extLst>
            </p:cNvPr>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8" name="Google Shape;368;p7">
              <a:extLst>
                <a:ext uri="{FF2B5EF4-FFF2-40B4-BE49-F238E27FC236}">
                  <a16:creationId xmlns:a16="http://schemas.microsoft.com/office/drawing/2014/main" id="{3250390B-7FDF-CBEE-09DA-FD2E0EE94885}"/>
                </a:ext>
              </a:extLst>
            </p:cNvPr>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9" name="Google Shape;369;p7">
              <a:extLst>
                <a:ext uri="{FF2B5EF4-FFF2-40B4-BE49-F238E27FC236}">
                  <a16:creationId xmlns:a16="http://schemas.microsoft.com/office/drawing/2014/main" id="{10E21F74-91B9-BE91-E6F5-D68D40327BB2}"/>
                </a:ext>
              </a:extLst>
            </p:cNvPr>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0" name="Google Shape;370;p7">
              <a:extLst>
                <a:ext uri="{FF2B5EF4-FFF2-40B4-BE49-F238E27FC236}">
                  <a16:creationId xmlns:a16="http://schemas.microsoft.com/office/drawing/2014/main" id="{545B605C-ED3F-3872-07F4-AC41319074FE}"/>
                </a:ext>
              </a:extLst>
            </p:cNvPr>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1" name="Google Shape;371;p7">
              <a:extLst>
                <a:ext uri="{FF2B5EF4-FFF2-40B4-BE49-F238E27FC236}">
                  <a16:creationId xmlns:a16="http://schemas.microsoft.com/office/drawing/2014/main" id="{F886CEFF-3FF7-8F4C-F5F2-739C66BD9809}"/>
                </a:ext>
              </a:extLst>
            </p:cNvPr>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2" name="Google Shape;372;p7">
              <a:extLst>
                <a:ext uri="{FF2B5EF4-FFF2-40B4-BE49-F238E27FC236}">
                  <a16:creationId xmlns:a16="http://schemas.microsoft.com/office/drawing/2014/main" id="{0DCDEE21-E5A8-9240-086B-FC5812223A4B}"/>
                </a:ext>
              </a:extLst>
            </p:cNvPr>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3" name="Google Shape;373;p7">
              <a:extLst>
                <a:ext uri="{FF2B5EF4-FFF2-40B4-BE49-F238E27FC236}">
                  <a16:creationId xmlns:a16="http://schemas.microsoft.com/office/drawing/2014/main" id="{58A537F5-2E70-DD9E-372F-46614E88D0F9}"/>
                </a:ext>
              </a:extLst>
            </p:cNvPr>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4" name="Google Shape;374;p7">
              <a:extLst>
                <a:ext uri="{FF2B5EF4-FFF2-40B4-BE49-F238E27FC236}">
                  <a16:creationId xmlns:a16="http://schemas.microsoft.com/office/drawing/2014/main" id="{1CB5221A-9E9B-4E01-E850-FE91437C5435}"/>
                </a:ext>
              </a:extLst>
            </p:cNvPr>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5" name="Google Shape;375;p7">
              <a:extLst>
                <a:ext uri="{FF2B5EF4-FFF2-40B4-BE49-F238E27FC236}">
                  <a16:creationId xmlns:a16="http://schemas.microsoft.com/office/drawing/2014/main" id="{80B1B9DC-E274-6AA3-5484-E16E585FD97F}"/>
                </a:ext>
              </a:extLst>
            </p:cNvPr>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6" name="Google Shape;376;p7">
              <a:extLst>
                <a:ext uri="{FF2B5EF4-FFF2-40B4-BE49-F238E27FC236}">
                  <a16:creationId xmlns:a16="http://schemas.microsoft.com/office/drawing/2014/main" id="{1CDDACB0-E19F-FBC4-ED17-FBE7DCCB2747}"/>
                </a:ext>
              </a:extLst>
            </p:cNvPr>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7" name="Google Shape;377;p7">
              <a:extLst>
                <a:ext uri="{FF2B5EF4-FFF2-40B4-BE49-F238E27FC236}">
                  <a16:creationId xmlns:a16="http://schemas.microsoft.com/office/drawing/2014/main" id="{8A13B197-9C62-0339-19F9-411641C1B3DA}"/>
                </a:ext>
              </a:extLst>
            </p:cNvPr>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78" name="Google Shape;378;p7">
              <a:extLst>
                <a:ext uri="{FF2B5EF4-FFF2-40B4-BE49-F238E27FC236}">
                  <a16:creationId xmlns:a16="http://schemas.microsoft.com/office/drawing/2014/main" id="{E4EEA2E0-5033-093E-9705-611B1806C09C}"/>
                </a:ext>
              </a:extLst>
            </p:cNvPr>
            <p:cNvGrpSpPr/>
            <p:nvPr/>
          </p:nvGrpSpPr>
          <p:grpSpPr>
            <a:xfrm>
              <a:off x="1884363" y="50800"/>
              <a:ext cx="9677400" cy="1189038"/>
              <a:chOff x="1884363" y="50800"/>
              <a:chExt cx="9677400" cy="1189038"/>
            </a:xfrm>
          </p:grpSpPr>
          <p:sp>
            <p:nvSpPr>
              <p:cNvPr id="379" name="Google Shape;379;p7">
                <a:extLst>
                  <a:ext uri="{FF2B5EF4-FFF2-40B4-BE49-F238E27FC236}">
                    <a16:creationId xmlns:a16="http://schemas.microsoft.com/office/drawing/2014/main" id="{0A790652-08A9-D30E-9E35-96FE994302AD}"/>
                  </a:ext>
                </a:extLst>
              </p:cNvPr>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0" name="Google Shape;380;p7">
                <a:extLst>
                  <a:ext uri="{FF2B5EF4-FFF2-40B4-BE49-F238E27FC236}">
                    <a16:creationId xmlns:a16="http://schemas.microsoft.com/office/drawing/2014/main" id="{9F8D2BCF-554F-20A1-2829-EAC11C3B8B8A}"/>
                  </a:ext>
                </a:extLst>
              </p:cNvPr>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1" name="Google Shape;381;p7">
                <a:extLst>
                  <a:ext uri="{FF2B5EF4-FFF2-40B4-BE49-F238E27FC236}">
                    <a16:creationId xmlns:a16="http://schemas.microsoft.com/office/drawing/2014/main" id="{C30EFD93-29AD-038C-FE44-C43CE30B7281}"/>
                  </a:ext>
                </a:extLst>
              </p:cNvPr>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2" name="Google Shape;382;p7">
                <a:extLst>
                  <a:ext uri="{FF2B5EF4-FFF2-40B4-BE49-F238E27FC236}">
                    <a16:creationId xmlns:a16="http://schemas.microsoft.com/office/drawing/2014/main" id="{C3A01E2B-A777-5AF7-E117-DAAA2A616DDA}"/>
                  </a:ext>
                </a:extLst>
              </p:cNvPr>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3" name="Google Shape;383;p7">
                <a:extLst>
                  <a:ext uri="{FF2B5EF4-FFF2-40B4-BE49-F238E27FC236}">
                    <a16:creationId xmlns:a16="http://schemas.microsoft.com/office/drawing/2014/main" id="{8EF1D707-847F-BFA2-BA70-5338E93CF8CF}"/>
                  </a:ext>
                </a:extLst>
              </p:cNvPr>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4" name="Google Shape;384;p7">
                <a:extLst>
                  <a:ext uri="{FF2B5EF4-FFF2-40B4-BE49-F238E27FC236}">
                    <a16:creationId xmlns:a16="http://schemas.microsoft.com/office/drawing/2014/main" id="{8CA728BA-3B87-5D61-FF76-6868CD944E13}"/>
                  </a:ext>
                </a:extLst>
              </p:cNvPr>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5" name="Google Shape;385;p7">
                <a:extLst>
                  <a:ext uri="{FF2B5EF4-FFF2-40B4-BE49-F238E27FC236}">
                    <a16:creationId xmlns:a16="http://schemas.microsoft.com/office/drawing/2014/main" id="{F3B1236A-09CA-CA75-2230-73BD869D0B87}"/>
                  </a:ext>
                </a:extLst>
              </p:cNvPr>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6" name="Google Shape;386;p7">
                <a:extLst>
                  <a:ext uri="{FF2B5EF4-FFF2-40B4-BE49-F238E27FC236}">
                    <a16:creationId xmlns:a16="http://schemas.microsoft.com/office/drawing/2014/main" id="{5C831B9B-90C1-62DA-2C6D-D27B1E0A4A7B}"/>
                  </a:ext>
                </a:extLst>
              </p:cNvPr>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7" name="Google Shape;387;p7">
                <a:extLst>
                  <a:ext uri="{FF2B5EF4-FFF2-40B4-BE49-F238E27FC236}">
                    <a16:creationId xmlns:a16="http://schemas.microsoft.com/office/drawing/2014/main" id="{EC6DF4D5-EBEE-3D0C-9135-3DBD731886EB}"/>
                  </a:ext>
                </a:extLst>
              </p:cNvPr>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7">
                <a:extLst>
                  <a:ext uri="{FF2B5EF4-FFF2-40B4-BE49-F238E27FC236}">
                    <a16:creationId xmlns:a16="http://schemas.microsoft.com/office/drawing/2014/main" id="{30A4062B-E9CB-813E-9EF7-BD536C12D9AF}"/>
                  </a:ext>
                </a:extLst>
              </p:cNvPr>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9" name="Google Shape;389;p7">
                <a:extLst>
                  <a:ext uri="{FF2B5EF4-FFF2-40B4-BE49-F238E27FC236}">
                    <a16:creationId xmlns:a16="http://schemas.microsoft.com/office/drawing/2014/main" id="{5E1B542F-64FE-A2A4-2B45-9340C46CBE09}"/>
                  </a:ext>
                </a:extLst>
              </p:cNvPr>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0" name="Google Shape;390;p7">
                <a:extLst>
                  <a:ext uri="{FF2B5EF4-FFF2-40B4-BE49-F238E27FC236}">
                    <a16:creationId xmlns:a16="http://schemas.microsoft.com/office/drawing/2014/main" id="{7441C38E-DBBB-1EF0-49B9-623ADA3F06D6}"/>
                  </a:ext>
                </a:extLst>
              </p:cNvPr>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7">
                <a:extLst>
                  <a:ext uri="{FF2B5EF4-FFF2-40B4-BE49-F238E27FC236}">
                    <a16:creationId xmlns:a16="http://schemas.microsoft.com/office/drawing/2014/main" id="{99B52C1F-E278-39EA-7B11-23C49B409FA1}"/>
                  </a:ext>
                </a:extLst>
              </p:cNvPr>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2" name="Google Shape;392;p7">
                <a:extLst>
                  <a:ext uri="{FF2B5EF4-FFF2-40B4-BE49-F238E27FC236}">
                    <a16:creationId xmlns:a16="http://schemas.microsoft.com/office/drawing/2014/main" id="{63F4EC59-9FDE-C45D-F934-2DB7205B6A64}"/>
                  </a:ext>
                </a:extLst>
              </p:cNvPr>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3" name="Google Shape;393;p7">
                <a:extLst>
                  <a:ext uri="{FF2B5EF4-FFF2-40B4-BE49-F238E27FC236}">
                    <a16:creationId xmlns:a16="http://schemas.microsoft.com/office/drawing/2014/main" id="{247D92B8-435E-396D-2A0D-B174800B21B3}"/>
                  </a:ext>
                </a:extLst>
              </p:cNvPr>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4" name="Google Shape;394;p7">
                <a:extLst>
                  <a:ext uri="{FF2B5EF4-FFF2-40B4-BE49-F238E27FC236}">
                    <a16:creationId xmlns:a16="http://schemas.microsoft.com/office/drawing/2014/main" id="{A6E559B9-989F-94CB-8BBE-797C88AAD270}"/>
                  </a:ext>
                </a:extLst>
              </p:cNvPr>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5" name="Google Shape;395;p7">
                <a:extLst>
                  <a:ext uri="{FF2B5EF4-FFF2-40B4-BE49-F238E27FC236}">
                    <a16:creationId xmlns:a16="http://schemas.microsoft.com/office/drawing/2014/main" id="{BA00C6DB-A68E-CDC4-FDCB-5636455EA150}"/>
                  </a:ext>
                </a:extLst>
              </p:cNvPr>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6" name="Google Shape;396;p7">
                <a:extLst>
                  <a:ext uri="{FF2B5EF4-FFF2-40B4-BE49-F238E27FC236}">
                    <a16:creationId xmlns:a16="http://schemas.microsoft.com/office/drawing/2014/main" id="{F2D43E80-AED6-FE78-CCCB-F9471366A25E}"/>
                  </a:ext>
                </a:extLst>
              </p:cNvPr>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7" name="Google Shape;397;p7">
                <a:extLst>
                  <a:ext uri="{FF2B5EF4-FFF2-40B4-BE49-F238E27FC236}">
                    <a16:creationId xmlns:a16="http://schemas.microsoft.com/office/drawing/2014/main" id="{7F887947-AE03-E8F3-16F5-67408A009B16}"/>
                  </a:ext>
                </a:extLst>
              </p:cNvPr>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8" name="Google Shape;398;p7">
                <a:extLst>
                  <a:ext uri="{FF2B5EF4-FFF2-40B4-BE49-F238E27FC236}">
                    <a16:creationId xmlns:a16="http://schemas.microsoft.com/office/drawing/2014/main" id="{7F3CA61D-7595-22CE-B8FF-B1C3794CADD3}"/>
                  </a:ext>
                </a:extLst>
              </p:cNvPr>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7">
                <a:extLst>
                  <a:ext uri="{FF2B5EF4-FFF2-40B4-BE49-F238E27FC236}">
                    <a16:creationId xmlns:a16="http://schemas.microsoft.com/office/drawing/2014/main" id="{5D1BBBE3-DBBA-A9B0-ED1F-9AA96BEEE192}"/>
                  </a:ext>
                </a:extLst>
              </p:cNvPr>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0" name="Google Shape;400;p7">
                <a:extLst>
                  <a:ext uri="{FF2B5EF4-FFF2-40B4-BE49-F238E27FC236}">
                    <a16:creationId xmlns:a16="http://schemas.microsoft.com/office/drawing/2014/main" id="{E610BC43-2205-BA27-8F05-50E462C04C77}"/>
                  </a:ext>
                </a:extLst>
              </p:cNvPr>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1" name="Google Shape;401;p7">
                <a:extLst>
                  <a:ext uri="{FF2B5EF4-FFF2-40B4-BE49-F238E27FC236}">
                    <a16:creationId xmlns:a16="http://schemas.microsoft.com/office/drawing/2014/main" id="{E68485C4-26BA-587F-88C0-29204CF3FDC1}"/>
                  </a:ext>
                </a:extLst>
              </p:cNvPr>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2" name="Google Shape;402;p7">
                <a:extLst>
                  <a:ext uri="{FF2B5EF4-FFF2-40B4-BE49-F238E27FC236}">
                    <a16:creationId xmlns:a16="http://schemas.microsoft.com/office/drawing/2014/main" id="{AF28BD72-D1BC-EBEC-3880-00142D5A06B0}"/>
                  </a:ext>
                </a:extLst>
              </p:cNvPr>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3" name="Google Shape;403;p7">
                <a:extLst>
                  <a:ext uri="{FF2B5EF4-FFF2-40B4-BE49-F238E27FC236}">
                    <a16:creationId xmlns:a16="http://schemas.microsoft.com/office/drawing/2014/main" id="{AEE765E5-5762-1E68-C557-B9D144FEA918}"/>
                  </a:ext>
                </a:extLst>
              </p:cNvPr>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4" name="Google Shape;404;p7">
                <a:extLst>
                  <a:ext uri="{FF2B5EF4-FFF2-40B4-BE49-F238E27FC236}">
                    <a16:creationId xmlns:a16="http://schemas.microsoft.com/office/drawing/2014/main" id="{0AFB9821-E15D-4539-B2DB-A737EF33CC5C}"/>
                  </a:ext>
                </a:extLst>
              </p:cNvPr>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5" name="Google Shape;405;p7">
                <a:extLst>
                  <a:ext uri="{FF2B5EF4-FFF2-40B4-BE49-F238E27FC236}">
                    <a16:creationId xmlns:a16="http://schemas.microsoft.com/office/drawing/2014/main" id="{59926A2E-1D79-7A20-5645-500B592C46F5}"/>
                  </a:ext>
                </a:extLst>
              </p:cNvPr>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6" name="Google Shape;406;p7">
                <a:extLst>
                  <a:ext uri="{FF2B5EF4-FFF2-40B4-BE49-F238E27FC236}">
                    <a16:creationId xmlns:a16="http://schemas.microsoft.com/office/drawing/2014/main" id="{DF4AE707-498E-31AF-B6F0-87D7A39C47A9}"/>
                  </a:ext>
                </a:extLst>
              </p:cNvPr>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7" name="Google Shape;407;p7">
                <a:extLst>
                  <a:ext uri="{FF2B5EF4-FFF2-40B4-BE49-F238E27FC236}">
                    <a16:creationId xmlns:a16="http://schemas.microsoft.com/office/drawing/2014/main" id="{03CD7483-BFC5-D933-9CA8-343DF46EB2AD}"/>
                  </a:ext>
                </a:extLst>
              </p:cNvPr>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8" name="Google Shape;408;p7">
                <a:extLst>
                  <a:ext uri="{FF2B5EF4-FFF2-40B4-BE49-F238E27FC236}">
                    <a16:creationId xmlns:a16="http://schemas.microsoft.com/office/drawing/2014/main" id="{FC86D4F1-1A37-7929-EC04-F713FA4B2D36}"/>
                  </a:ext>
                </a:extLst>
              </p:cNvPr>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grpSp>
      <p:pic>
        <p:nvPicPr>
          <p:cNvPr id="409" name="Google Shape;409;p7">
            <a:extLst>
              <a:ext uri="{FF2B5EF4-FFF2-40B4-BE49-F238E27FC236}">
                <a16:creationId xmlns:a16="http://schemas.microsoft.com/office/drawing/2014/main" id="{706DBB71-5F42-79DB-1C63-45B720189956}"/>
              </a:ext>
            </a:extLst>
          </p:cNvPr>
          <p:cNvPicPr preferRelativeResize="0"/>
          <p:nvPr/>
        </p:nvPicPr>
        <p:blipFill rotWithShape="1">
          <a:blip r:embed="rId4">
            <a:alphaModFix/>
          </a:blip>
          <a:srcRect/>
          <a:stretch/>
        </p:blipFill>
        <p:spPr>
          <a:xfrm>
            <a:off x="-780559" y="4246992"/>
            <a:ext cx="4025409" cy="2683606"/>
          </a:xfrm>
          <a:prstGeom prst="rect">
            <a:avLst/>
          </a:prstGeom>
          <a:noFill/>
          <a:ln>
            <a:noFill/>
          </a:ln>
        </p:spPr>
      </p:pic>
      <p:sp>
        <p:nvSpPr>
          <p:cNvPr id="410" name="Google Shape;410;p7">
            <a:extLst>
              <a:ext uri="{FF2B5EF4-FFF2-40B4-BE49-F238E27FC236}">
                <a16:creationId xmlns:a16="http://schemas.microsoft.com/office/drawing/2014/main" id="{2BE6410F-4597-9945-B6BE-11E22350B6BA}"/>
              </a:ext>
            </a:extLst>
          </p:cNvPr>
          <p:cNvSpPr/>
          <p:nvPr/>
        </p:nvSpPr>
        <p:spPr>
          <a:xfrm>
            <a:off x="4315275"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411" name="Google Shape;411;p7">
            <a:extLst>
              <a:ext uri="{FF2B5EF4-FFF2-40B4-BE49-F238E27FC236}">
                <a16:creationId xmlns:a16="http://schemas.microsoft.com/office/drawing/2014/main" id="{5DD33EDD-DD6B-7BDC-0EA4-2F98BB3400CD}"/>
              </a:ext>
            </a:extLst>
          </p:cNvPr>
          <p:cNvSpPr/>
          <p:nvPr/>
        </p:nvSpPr>
        <p:spPr>
          <a:xfrm flipH="1">
            <a:off x="7641889"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412" name="Google Shape;412;p7">
            <a:extLst>
              <a:ext uri="{FF2B5EF4-FFF2-40B4-BE49-F238E27FC236}">
                <a16:creationId xmlns:a16="http://schemas.microsoft.com/office/drawing/2014/main" id="{78DC4563-B60D-1FBA-B4D6-2794DEFB6DB6}"/>
              </a:ext>
            </a:extLst>
          </p:cNvPr>
          <p:cNvSpPr/>
          <p:nvPr/>
        </p:nvSpPr>
        <p:spPr>
          <a:xfrm rot="-377494" flipH="1">
            <a:off x="2044509" y="2445805"/>
            <a:ext cx="3260512" cy="3625815"/>
          </a:xfrm>
          <a:custGeom>
            <a:avLst/>
            <a:gdLst/>
            <a:ahLst/>
            <a:cxnLst/>
            <a:rect l="l" t="t" r="r" b="b"/>
            <a:pathLst>
              <a:path w="2413549" h="2683960" extrusionOk="0">
                <a:moveTo>
                  <a:pt x="413531" y="2683960"/>
                </a:moveTo>
                <a:cubicBezTo>
                  <a:pt x="174396" y="2321516"/>
                  <a:pt x="5905" y="1840545"/>
                  <a:pt x="109" y="1538984"/>
                </a:cubicBezTo>
                <a:cubicBezTo>
                  <a:pt x="-9551" y="1036381"/>
                  <a:pt x="625347" y="313189"/>
                  <a:pt x="1045927" y="148698"/>
                </a:cubicBezTo>
                <a:cubicBezTo>
                  <a:pt x="1466507" y="-15793"/>
                  <a:pt x="2110062" y="-70810"/>
                  <a:pt x="2413549" y="124136"/>
                </a:cubicBezTo>
              </a:path>
            </a:pathLst>
          </a:custGeom>
          <a:noFill/>
          <a:ln w="1905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3" name="Google Shape;413;p7">
            <a:extLst>
              <a:ext uri="{FF2B5EF4-FFF2-40B4-BE49-F238E27FC236}">
                <a16:creationId xmlns:a16="http://schemas.microsoft.com/office/drawing/2014/main" id="{D5789E9E-75AC-E75F-0228-D150E88E2516}"/>
              </a:ext>
            </a:extLst>
          </p:cNvPr>
          <p:cNvSpPr/>
          <p:nvPr/>
        </p:nvSpPr>
        <p:spPr>
          <a:xfrm>
            <a:off x="5139652" y="4234664"/>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4" name="Google Shape;414;p7">
            <a:extLst>
              <a:ext uri="{FF2B5EF4-FFF2-40B4-BE49-F238E27FC236}">
                <a16:creationId xmlns:a16="http://schemas.microsoft.com/office/drawing/2014/main" id="{0B2C3B8E-E1E0-6AE1-7EA8-89428ED11777}"/>
              </a:ext>
            </a:extLst>
          </p:cNvPr>
          <p:cNvSpPr/>
          <p:nvPr/>
        </p:nvSpPr>
        <p:spPr>
          <a:xfrm>
            <a:off x="4530757" y="3087830"/>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5" name="Google Shape;415;p7">
            <a:extLst>
              <a:ext uri="{FF2B5EF4-FFF2-40B4-BE49-F238E27FC236}">
                <a16:creationId xmlns:a16="http://schemas.microsoft.com/office/drawing/2014/main" id="{76FDF846-C710-4258-80FC-C0509BF3EB72}"/>
              </a:ext>
            </a:extLst>
          </p:cNvPr>
          <p:cNvSpPr/>
          <p:nvPr/>
        </p:nvSpPr>
        <p:spPr>
          <a:xfrm>
            <a:off x="3504470" y="2397133"/>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6" name="Google Shape;416;p7">
            <a:extLst>
              <a:ext uri="{FF2B5EF4-FFF2-40B4-BE49-F238E27FC236}">
                <a16:creationId xmlns:a16="http://schemas.microsoft.com/office/drawing/2014/main" id="{835BE5FC-CEE6-87A8-69B5-26A49FAA605E}"/>
              </a:ext>
            </a:extLst>
          </p:cNvPr>
          <p:cNvSpPr txBox="1"/>
          <p:nvPr/>
        </p:nvSpPr>
        <p:spPr>
          <a:xfrm flipH="1">
            <a:off x="3973420" y="1766384"/>
            <a:ext cx="6946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a. Dương nhìn ông, lòng trào lên cảm xúc yêu thương khó tả. </a:t>
            </a:r>
            <a:endParaRPr sz="3200" b="0" i="0" u="none" strike="noStrike" cap="none">
              <a:solidFill>
                <a:srgbClr val="1E4E79"/>
              </a:solidFill>
              <a:latin typeface="Cambria"/>
              <a:ea typeface="Cambria"/>
              <a:cs typeface="Cambria"/>
              <a:sym typeface="Cambria"/>
            </a:endParaRPr>
          </a:p>
        </p:txBody>
      </p:sp>
      <p:pic>
        <p:nvPicPr>
          <p:cNvPr id="417" name="Google Shape;417;p7">
            <a:extLst>
              <a:ext uri="{FF2B5EF4-FFF2-40B4-BE49-F238E27FC236}">
                <a16:creationId xmlns:a16="http://schemas.microsoft.com/office/drawing/2014/main" id="{97C932EB-05EE-ED77-99E6-75F88EED4219}"/>
              </a:ext>
            </a:extLst>
          </p:cNvPr>
          <p:cNvPicPr preferRelativeResize="0"/>
          <p:nvPr/>
        </p:nvPicPr>
        <p:blipFill rotWithShape="1">
          <a:blip r:embed="rId5">
            <a:alphaModFix/>
          </a:blip>
          <a:srcRect/>
          <a:stretch/>
        </p:blipFill>
        <p:spPr>
          <a:xfrm>
            <a:off x="2172196" y="2812070"/>
            <a:ext cx="2382267" cy="3209170"/>
          </a:xfrm>
          <a:prstGeom prst="rect">
            <a:avLst/>
          </a:prstGeom>
          <a:noFill/>
          <a:ln>
            <a:noFill/>
          </a:ln>
        </p:spPr>
      </p:pic>
      <p:sp>
        <p:nvSpPr>
          <p:cNvPr id="418" name="Google Shape;418;p7">
            <a:extLst>
              <a:ext uri="{FF2B5EF4-FFF2-40B4-BE49-F238E27FC236}">
                <a16:creationId xmlns:a16="http://schemas.microsoft.com/office/drawing/2014/main" id="{835A72BF-7C7D-ECF2-2779-F1078AE70A0F}"/>
              </a:ext>
            </a:extLst>
          </p:cNvPr>
          <p:cNvSpPr/>
          <p:nvPr/>
        </p:nvSpPr>
        <p:spPr>
          <a:xfrm>
            <a:off x="4899302" y="5519718"/>
            <a:ext cx="357616" cy="379557"/>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9" name="Google Shape;419;p7">
            <a:extLst>
              <a:ext uri="{FF2B5EF4-FFF2-40B4-BE49-F238E27FC236}">
                <a16:creationId xmlns:a16="http://schemas.microsoft.com/office/drawing/2014/main" id="{698C4077-0E9C-265E-48B9-A3761B1C1595}"/>
              </a:ext>
            </a:extLst>
          </p:cNvPr>
          <p:cNvSpPr txBox="1"/>
          <p:nvPr/>
        </p:nvSpPr>
        <p:spPr>
          <a:xfrm flipH="1">
            <a:off x="5077140" y="2846696"/>
            <a:ext cx="6946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b. Thường ngày, Dương luôn nghĩ ông rất nhanh nhẹn.</a:t>
            </a:r>
            <a:endParaRPr sz="3200" b="0" i="0" u="none" strike="noStrike" cap="none">
              <a:solidFill>
                <a:srgbClr val="1E4E79"/>
              </a:solidFill>
              <a:latin typeface="Cambria"/>
              <a:ea typeface="Cambria"/>
              <a:cs typeface="Cambria"/>
              <a:sym typeface="Cambria"/>
            </a:endParaRPr>
          </a:p>
        </p:txBody>
      </p:sp>
      <p:sp>
        <p:nvSpPr>
          <p:cNvPr id="420" name="Google Shape;420;p7">
            <a:extLst>
              <a:ext uri="{FF2B5EF4-FFF2-40B4-BE49-F238E27FC236}">
                <a16:creationId xmlns:a16="http://schemas.microsoft.com/office/drawing/2014/main" id="{38ABCCF9-1490-B8FA-75D0-B39BEFBDF4CC}"/>
              </a:ext>
            </a:extLst>
          </p:cNvPr>
          <p:cNvSpPr txBox="1"/>
          <p:nvPr/>
        </p:nvSpPr>
        <p:spPr>
          <a:xfrm flipH="1">
            <a:off x="5538671" y="3914849"/>
            <a:ext cx="533669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c. Ông đưa đón nó đi học mỗi khi bố mẹ bận rộn</a:t>
            </a:r>
            <a:endParaRPr sz="3200" b="0" i="0" u="none" strike="noStrike" cap="none">
              <a:solidFill>
                <a:srgbClr val="1E4E79"/>
              </a:solidFill>
              <a:latin typeface="Cambria"/>
              <a:ea typeface="Cambria"/>
              <a:cs typeface="Cambria"/>
              <a:sym typeface="Cambria"/>
            </a:endParaRPr>
          </a:p>
        </p:txBody>
      </p:sp>
      <p:sp>
        <p:nvSpPr>
          <p:cNvPr id="421" name="Google Shape;421;p7">
            <a:extLst>
              <a:ext uri="{FF2B5EF4-FFF2-40B4-BE49-F238E27FC236}">
                <a16:creationId xmlns:a16="http://schemas.microsoft.com/office/drawing/2014/main" id="{776D68E4-A6AE-F32E-9296-9BBBE18FA354}"/>
              </a:ext>
            </a:extLst>
          </p:cNvPr>
          <p:cNvSpPr txBox="1"/>
          <p:nvPr/>
        </p:nvSpPr>
        <p:spPr>
          <a:xfrm flipH="1">
            <a:off x="5329787" y="5229900"/>
            <a:ext cx="493568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3200"/>
              <a:buFont typeface="Cambria"/>
              <a:buNone/>
            </a:pPr>
            <a:r>
              <a:rPr lang="en-US" sz="3200" b="0" i="0" u="none" strike="noStrike" cap="none">
                <a:solidFill>
                  <a:srgbClr val="1E4E79"/>
                </a:solidFill>
                <a:latin typeface="Cambria"/>
                <a:ea typeface="Cambria"/>
                <a:cs typeface="Cambria"/>
                <a:sym typeface="Cambria"/>
              </a:rPr>
              <a:t>d. Ông ngoại ơi, cháu yêu ông nhiều lắm!</a:t>
            </a:r>
            <a:endParaRPr sz="3200" b="0" i="0" u="none" strike="noStrike" cap="none">
              <a:solidFill>
                <a:srgbClr val="1E4E79"/>
              </a:solidFill>
              <a:latin typeface="Cambria"/>
              <a:ea typeface="Cambria"/>
              <a:cs typeface="Cambria"/>
              <a:sym typeface="Cambria"/>
            </a:endParaRPr>
          </a:p>
        </p:txBody>
      </p:sp>
      <p:sp>
        <p:nvSpPr>
          <p:cNvPr id="422" name="Google Shape;422;p7">
            <a:extLst>
              <a:ext uri="{FF2B5EF4-FFF2-40B4-BE49-F238E27FC236}">
                <a16:creationId xmlns:a16="http://schemas.microsoft.com/office/drawing/2014/main" id="{7E2DBA64-E083-1B70-1C2E-EA1A34FD3F64}"/>
              </a:ext>
            </a:extLst>
          </p:cNvPr>
          <p:cNvSpPr/>
          <p:nvPr/>
        </p:nvSpPr>
        <p:spPr>
          <a:xfrm flipH="1">
            <a:off x="1053781" y="1101186"/>
            <a:ext cx="10889115" cy="578882"/>
          </a:xfrm>
          <a:prstGeom prst="roundRect">
            <a:avLst>
              <a:gd name="adj" fmla="val 16667"/>
            </a:avLst>
          </a:prstGeom>
          <a:solidFill>
            <a:srgbClr val="BBD6EE"/>
          </a:solid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1E4E79"/>
              </a:buClr>
              <a:buSzPts val="2800"/>
              <a:buFont typeface="Cambria"/>
              <a:buNone/>
            </a:pPr>
            <a:r>
              <a:rPr lang="en-US" sz="2800" b="1" i="0" u="none" strike="noStrike" cap="none">
                <a:solidFill>
                  <a:srgbClr val="1E4E79"/>
                </a:solidFill>
                <a:latin typeface="Cambria"/>
                <a:ea typeface="Cambria"/>
                <a:cs typeface="Cambria"/>
                <a:sym typeface="Cambria"/>
              </a:rPr>
              <a:t>1. Những câu văn nào dưới đây thể hiện cảm xúc với người thân?</a:t>
            </a:r>
            <a:endParaRPr sz="2800" b="1" i="0" u="none" strike="noStrike" cap="none">
              <a:solidFill>
                <a:srgbClr val="1E4E79"/>
              </a:solidFill>
              <a:latin typeface="Cambria"/>
              <a:ea typeface="Cambria"/>
              <a:cs typeface="Cambria"/>
              <a:sym typeface="Cambria"/>
            </a:endParaRPr>
          </a:p>
        </p:txBody>
      </p:sp>
      <p:sp>
        <p:nvSpPr>
          <p:cNvPr id="423" name="Google Shape;423;p7">
            <a:extLst>
              <a:ext uri="{FF2B5EF4-FFF2-40B4-BE49-F238E27FC236}">
                <a16:creationId xmlns:a16="http://schemas.microsoft.com/office/drawing/2014/main" id="{155C6A09-16B2-525A-8CA4-FC772B1B5F66}"/>
              </a:ext>
            </a:extLst>
          </p:cNvPr>
          <p:cNvSpPr/>
          <p:nvPr/>
        </p:nvSpPr>
        <p:spPr>
          <a:xfrm>
            <a:off x="10522424" y="0"/>
            <a:ext cx="1669576" cy="38812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4" name="Google Shape;424;p7">
            <a:extLst>
              <a:ext uri="{FF2B5EF4-FFF2-40B4-BE49-F238E27FC236}">
                <a16:creationId xmlns:a16="http://schemas.microsoft.com/office/drawing/2014/main" id="{DD337392-F47D-4663-9E7F-BA3AE6E0732E}"/>
              </a:ext>
            </a:extLst>
          </p:cNvPr>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5" name="Google Shape;425;p7">
            <a:extLst>
              <a:ext uri="{FF2B5EF4-FFF2-40B4-BE49-F238E27FC236}">
                <a16:creationId xmlns:a16="http://schemas.microsoft.com/office/drawing/2014/main" id="{2E651D48-5B69-C84E-CD69-02048B3C8DDB}"/>
              </a:ext>
            </a:extLst>
          </p:cNvPr>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06E807F3-920A-DFED-8BCD-C530C1684101}"/>
              </a:ext>
            </a:extLst>
          </p:cNvPr>
          <p:cNvCxnSpPr/>
          <p:nvPr/>
        </p:nvCxnSpPr>
        <p:spPr>
          <a:xfrm>
            <a:off x="2662873" y="1590354"/>
            <a:ext cx="127519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F17505D2-E72A-F2BC-96CD-847D9CE8841C}"/>
              </a:ext>
            </a:extLst>
          </p:cNvPr>
          <p:cNvCxnSpPr>
            <a:cxnSpLocks/>
          </p:cNvCxnSpPr>
          <p:nvPr/>
        </p:nvCxnSpPr>
        <p:spPr>
          <a:xfrm>
            <a:off x="6171600" y="1590354"/>
            <a:ext cx="285247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C857A0C8-EFC9-0413-F5B4-96D99DE2F335}"/>
              </a:ext>
            </a:extLst>
          </p:cNvPr>
          <p:cNvCxnSpPr>
            <a:cxnSpLocks/>
          </p:cNvCxnSpPr>
          <p:nvPr/>
        </p:nvCxnSpPr>
        <p:spPr>
          <a:xfrm>
            <a:off x="9627874" y="1590354"/>
            <a:ext cx="194800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Oval 1">
            <a:extLst>
              <a:ext uri="{FF2B5EF4-FFF2-40B4-BE49-F238E27FC236}">
                <a16:creationId xmlns:a16="http://schemas.microsoft.com/office/drawing/2014/main" id="{1F2133C3-4DB3-C7BC-0B1D-E7F1C0753E9E}"/>
              </a:ext>
            </a:extLst>
          </p:cNvPr>
          <p:cNvSpPr/>
          <p:nvPr/>
        </p:nvSpPr>
        <p:spPr>
          <a:xfrm>
            <a:off x="3906744" y="1903751"/>
            <a:ext cx="557337" cy="4533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2A44C1-1E0A-820B-0C2F-03AE92666CC5}"/>
              </a:ext>
            </a:extLst>
          </p:cNvPr>
          <p:cNvSpPr/>
          <p:nvPr/>
        </p:nvSpPr>
        <p:spPr>
          <a:xfrm>
            <a:off x="5263700" y="5279545"/>
            <a:ext cx="522770" cy="4533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0721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1500"/>
                                        <p:tgtEl>
                                          <p:spTgt spid="4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50"/>
                                  </p:stCondLst>
                                  <p:childTnLst>
                                    <p:set>
                                      <p:cBhvr>
                                        <p:cTn id="9" dur="1" fill="hold">
                                          <p:stCondLst>
                                            <p:cond delay="0"/>
                                          </p:stCondLst>
                                        </p:cTn>
                                        <p:tgtEl>
                                          <p:spTgt spid="419"/>
                                        </p:tgtEl>
                                        <p:attrNameLst>
                                          <p:attrName>style.visibility</p:attrName>
                                        </p:attrNameLst>
                                      </p:cBhvr>
                                      <p:to>
                                        <p:strVal val="visible"/>
                                      </p:to>
                                    </p:set>
                                    <p:anim calcmode="lin" valueType="num">
                                      <p:cBhvr additive="base">
                                        <p:cTn id="10" dur="1500"/>
                                        <p:tgtEl>
                                          <p:spTgt spid="419"/>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250"/>
                                  </p:stCondLst>
                                  <p:childTnLst>
                                    <p:set>
                                      <p:cBhvr>
                                        <p:cTn id="12" dur="1" fill="hold">
                                          <p:stCondLst>
                                            <p:cond delay="0"/>
                                          </p:stCondLst>
                                        </p:cTn>
                                        <p:tgtEl>
                                          <p:spTgt spid="420"/>
                                        </p:tgtEl>
                                        <p:attrNameLst>
                                          <p:attrName>style.visibility</p:attrName>
                                        </p:attrNameLst>
                                      </p:cBhvr>
                                      <p:to>
                                        <p:strVal val="visible"/>
                                      </p:to>
                                    </p:set>
                                    <p:anim calcmode="lin" valueType="num">
                                      <p:cBhvr additive="base">
                                        <p:cTn id="13" dur="1500"/>
                                        <p:tgtEl>
                                          <p:spTgt spid="420"/>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250"/>
                                  </p:stCondLst>
                                  <p:childTnLst>
                                    <p:set>
                                      <p:cBhvr>
                                        <p:cTn id="15" dur="1" fill="hold">
                                          <p:stCondLst>
                                            <p:cond delay="0"/>
                                          </p:stCondLst>
                                        </p:cTn>
                                        <p:tgtEl>
                                          <p:spTgt spid="421"/>
                                        </p:tgtEl>
                                        <p:attrNameLst>
                                          <p:attrName>style.visibility</p:attrName>
                                        </p:attrNameLst>
                                      </p:cBhvr>
                                      <p:to>
                                        <p:strVal val="visible"/>
                                      </p:to>
                                    </p:set>
                                    <p:anim calcmode="lin" valueType="num">
                                      <p:cBhvr additive="base">
                                        <p:cTn id="16" dur="1500"/>
                                        <p:tgtEl>
                                          <p:spTgt spid="421"/>
                                        </p:tgtEl>
                                        <p:attrNameLst>
                                          <p:attrName>ppt_x</p:attrName>
                                        </p:attrNameLst>
                                      </p:cBhvr>
                                      <p:tavLst>
                                        <p:tav tm="0">
                                          <p:val>
                                            <p:strVal val="#ppt_x+1"/>
                                          </p:val>
                                        </p:tav>
                                        <p:tav tm="100000">
                                          <p:val>
                                            <p:strVal val="#ppt_x"/>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8"/>
          <p:cNvPicPr preferRelativeResize="0"/>
          <p:nvPr/>
        </p:nvPicPr>
        <p:blipFill rotWithShape="1">
          <a:blip r:embed="rId3">
            <a:alphaModFix/>
          </a:blip>
          <a:srcRect l="5650" r="5414"/>
          <a:stretch/>
        </p:blipFill>
        <p:spPr>
          <a:xfrm flipH="1">
            <a:off x="12032" y="0"/>
            <a:ext cx="12200021" cy="6858000"/>
          </a:xfrm>
          <a:prstGeom prst="rect">
            <a:avLst/>
          </a:prstGeom>
          <a:noFill/>
          <a:ln>
            <a:noFill/>
          </a:ln>
        </p:spPr>
      </p:pic>
      <p:sp>
        <p:nvSpPr>
          <p:cNvPr id="432" name="Google Shape;432;p8"/>
          <p:cNvSpPr/>
          <p:nvPr/>
        </p:nvSpPr>
        <p:spPr>
          <a:xfrm>
            <a:off x="826168" y="1176395"/>
            <a:ext cx="4158916" cy="41589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3" name="Google Shape;433;p8"/>
          <p:cNvSpPr/>
          <p:nvPr/>
        </p:nvSpPr>
        <p:spPr>
          <a:xfrm>
            <a:off x="5265520" y="2951248"/>
            <a:ext cx="5105400" cy="385831"/>
          </a:xfrm>
          <a:custGeom>
            <a:avLst/>
            <a:gdLst/>
            <a:ahLst/>
            <a:cxnLst/>
            <a:rect l="l" t="t" r="r" b="b"/>
            <a:pathLst>
              <a:path w="3886200" h="169262" extrusionOk="0">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34" name="Google Shape;434;p8"/>
          <p:cNvPicPr preferRelativeResize="0"/>
          <p:nvPr/>
        </p:nvPicPr>
        <p:blipFill rotWithShape="1">
          <a:blip r:embed="rId4">
            <a:alphaModFix/>
          </a:blip>
          <a:srcRect/>
          <a:stretch/>
        </p:blipFill>
        <p:spPr>
          <a:xfrm>
            <a:off x="968542" y="757988"/>
            <a:ext cx="4487779" cy="4487779"/>
          </a:xfrm>
          <a:prstGeom prst="rect">
            <a:avLst/>
          </a:prstGeom>
          <a:noFill/>
          <a:ln>
            <a:noFill/>
          </a:ln>
        </p:spPr>
      </p:pic>
      <p:pic>
        <p:nvPicPr>
          <p:cNvPr id="435" name="Google Shape;435;p8"/>
          <p:cNvPicPr preferRelativeResize="0"/>
          <p:nvPr/>
        </p:nvPicPr>
        <p:blipFill rotWithShape="1">
          <a:blip r:embed="rId5">
            <a:alphaModFix/>
          </a:blip>
          <a:srcRect/>
          <a:stretch/>
        </p:blipFill>
        <p:spPr>
          <a:xfrm>
            <a:off x="5265520" y="2576090"/>
            <a:ext cx="5553937" cy="1359526"/>
          </a:xfrm>
          <a:prstGeom prst="rect">
            <a:avLst/>
          </a:prstGeom>
          <a:noFill/>
          <a:ln>
            <a:noFill/>
          </a:ln>
        </p:spPr>
      </p:pic>
      <p:sp>
        <p:nvSpPr>
          <p:cNvPr id="436" name="Google Shape;436;p8"/>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7" name="Google Shape;437;p8"/>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432"/>
                                        </p:tgtEl>
                                        <p:attrNameLst>
                                          <p:attrName>style.visibility</p:attrName>
                                        </p:attrNameLst>
                                      </p:cBhvr>
                                      <p:to>
                                        <p:strVal val="visible"/>
                                      </p:to>
                                    </p:set>
                                    <p:anim calcmode="lin" valueType="num">
                                      <p:cBhvr additive="base">
                                        <p:cTn id="7" dur="500"/>
                                        <p:tgtEl>
                                          <p:spTgt spid="432"/>
                                        </p:tgtEl>
                                        <p:attrNameLst>
                                          <p:attrName>ppt_w</p:attrName>
                                        </p:attrNameLst>
                                      </p:cBhvr>
                                      <p:tavLst>
                                        <p:tav tm="0">
                                          <p:val>
                                            <p:strVal val="0"/>
                                          </p:val>
                                        </p:tav>
                                        <p:tav tm="100000">
                                          <p:val>
                                            <p:strVal val="#ppt_w"/>
                                          </p:val>
                                        </p:tav>
                                      </p:tavLst>
                                    </p:anim>
                                    <p:anim calcmode="lin" valueType="num">
                                      <p:cBhvr additive="base">
                                        <p:cTn id="8" dur="500"/>
                                        <p:tgtEl>
                                          <p:spTgt spid="4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434"/>
                                        </p:tgtEl>
                                        <p:attrNameLst>
                                          <p:attrName>style.visibility</p:attrName>
                                        </p:attrNameLst>
                                      </p:cBhvr>
                                      <p:to>
                                        <p:strVal val="visible"/>
                                      </p:to>
                                    </p:set>
                                    <p:anim calcmode="lin" valueType="num">
                                      <p:cBhvr additive="base">
                                        <p:cTn id="11" dur="500"/>
                                        <p:tgtEl>
                                          <p:spTgt spid="434"/>
                                        </p:tgtEl>
                                        <p:attrNameLst>
                                          <p:attrName>ppt_w</p:attrName>
                                        </p:attrNameLst>
                                      </p:cBhvr>
                                      <p:tavLst>
                                        <p:tav tm="0">
                                          <p:val>
                                            <p:strVal val="0"/>
                                          </p:val>
                                        </p:tav>
                                        <p:tav tm="100000">
                                          <p:val>
                                            <p:strVal val="#ppt_w"/>
                                          </p:val>
                                        </p:tav>
                                      </p:tavLst>
                                    </p:anim>
                                    <p:anim calcmode="lin" valueType="num">
                                      <p:cBhvr additive="base">
                                        <p:cTn id="12" dur="500"/>
                                        <p:tgtEl>
                                          <p:spTgt spid="43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250"/>
                                  </p:stCondLst>
                                  <p:childTnLst>
                                    <p:set>
                                      <p:cBhvr>
                                        <p:cTn id="14" dur="1" fill="hold">
                                          <p:stCondLst>
                                            <p:cond delay="0"/>
                                          </p:stCondLst>
                                        </p:cTn>
                                        <p:tgtEl>
                                          <p:spTgt spid="435"/>
                                        </p:tgtEl>
                                        <p:attrNameLst>
                                          <p:attrName>style.visibility</p:attrName>
                                        </p:attrNameLst>
                                      </p:cBhvr>
                                      <p:to>
                                        <p:strVal val="visible"/>
                                      </p:to>
                                    </p:set>
                                    <p:animEffect transition="in" filter="fade">
                                      <p:cBhvr>
                                        <p:cTn id="15" dur="8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2"/>
        <p:cNvGrpSpPr/>
        <p:nvPr/>
      </p:nvGrpSpPr>
      <p:grpSpPr>
        <a:xfrm>
          <a:off x="0" y="0"/>
          <a:ext cx="0" cy="0"/>
          <a:chOff x="0" y="0"/>
          <a:chExt cx="0" cy="0"/>
        </a:xfrm>
      </p:grpSpPr>
      <p:grpSp>
        <p:nvGrpSpPr>
          <p:cNvPr id="443" name="Google Shape;443;p9"/>
          <p:cNvGrpSpPr/>
          <p:nvPr/>
        </p:nvGrpSpPr>
        <p:grpSpPr>
          <a:xfrm>
            <a:off x="0" y="-201990"/>
            <a:ext cx="11843979" cy="6377829"/>
            <a:chOff x="-7938" y="-109538"/>
            <a:chExt cx="11843979" cy="6377829"/>
          </a:xfrm>
        </p:grpSpPr>
        <p:pic>
          <p:nvPicPr>
            <p:cNvPr id="444" name="Google Shape;444;p9"/>
            <p:cNvPicPr preferRelativeResize="0"/>
            <p:nvPr/>
          </p:nvPicPr>
          <p:blipFill rotWithShape="1">
            <a:blip r:embed="rId4">
              <a:alphaModFix/>
            </a:blip>
            <a:srcRect b="68945"/>
            <a:stretch/>
          </p:blipFill>
          <p:spPr>
            <a:xfrm>
              <a:off x="1705769" y="864432"/>
              <a:ext cx="10101948" cy="952336"/>
            </a:xfrm>
            <a:prstGeom prst="rect">
              <a:avLst/>
            </a:prstGeom>
            <a:noFill/>
            <a:ln>
              <a:noFill/>
            </a:ln>
          </p:spPr>
        </p:pic>
        <p:pic>
          <p:nvPicPr>
            <p:cNvPr id="445" name="Google Shape;445;p9"/>
            <p:cNvPicPr preferRelativeResize="0"/>
            <p:nvPr/>
          </p:nvPicPr>
          <p:blipFill rotWithShape="1">
            <a:blip r:embed="rId4">
              <a:alphaModFix/>
            </a:blip>
            <a:srcRect b="64968"/>
            <a:stretch/>
          </p:blipFill>
          <p:spPr>
            <a:xfrm>
              <a:off x="1727309" y="838200"/>
              <a:ext cx="10101948" cy="2867526"/>
            </a:xfrm>
            <a:prstGeom prst="rect">
              <a:avLst/>
            </a:prstGeom>
            <a:noFill/>
            <a:ln>
              <a:noFill/>
            </a:ln>
          </p:spPr>
        </p:pic>
        <p:sp>
          <p:nvSpPr>
            <p:cNvPr id="446" name="Google Shape;446;p9"/>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7" name="Google Shape;447;p9"/>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8" name="Google Shape;448;p9"/>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9" name="Google Shape;449;p9"/>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0" name="Google Shape;450;p9"/>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9"/>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2" name="Google Shape;452;p9"/>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3" name="Google Shape;453;p9"/>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4" name="Google Shape;454;p9"/>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5" name="Google Shape;455;p9"/>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6" name="Google Shape;456;p9"/>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7" name="Google Shape;457;p9"/>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8" name="Google Shape;458;p9"/>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9" name="Google Shape;459;p9"/>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0" name="Google Shape;460;p9"/>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1" name="Google Shape;461;p9"/>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2" name="Google Shape;462;p9"/>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3" name="Google Shape;463;p9"/>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4" name="Google Shape;464;p9"/>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5" name="Google Shape;465;p9"/>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6" name="Google Shape;466;p9"/>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67" name="Google Shape;467;p9"/>
            <p:cNvGrpSpPr/>
            <p:nvPr/>
          </p:nvGrpSpPr>
          <p:grpSpPr>
            <a:xfrm>
              <a:off x="1884363" y="50800"/>
              <a:ext cx="9677400" cy="1189038"/>
              <a:chOff x="1884363" y="50800"/>
              <a:chExt cx="9677400" cy="1189038"/>
            </a:xfrm>
          </p:grpSpPr>
          <p:sp>
            <p:nvSpPr>
              <p:cNvPr id="468" name="Google Shape;468;p9"/>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9" name="Google Shape;469;p9"/>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0" name="Google Shape;470;p9"/>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1" name="Google Shape;471;p9"/>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2" name="Google Shape;472;p9"/>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3" name="Google Shape;473;p9"/>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4" name="Google Shape;474;p9"/>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5" name="Google Shape;475;p9"/>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6" name="Google Shape;476;p9"/>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7" name="Google Shape;477;p9"/>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8" name="Google Shape;478;p9"/>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9" name="Google Shape;479;p9"/>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0" name="Google Shape;480;p9"/>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1" name="Google Shape;481;p9"/>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2" name="Google Shape;482;p9"/>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3" name="Google Shape;483;p9"/>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4" name="Google Shape;484;p9"/>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5" name="Google Shape;485;p9"/>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6" name="Google Shape;486;p9"/>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7" name="Google Shape;487;p9"/>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8" name="Google Shape;488;p9"/>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9" name="Google Shape;489;p9"/>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0" name="Google Shape;490;p9"/>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1" name="Google Shape;491;p9"/>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2" name="Google Shape;492;p9"/>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3" name="Google Shape;493;p9"/>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4" name="Google Shape;494;p9"/>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5" name="Google Shape;495;p9"/>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9"/>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7" name="Google Shape;497;p9"/>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98" name="Google Shape;498;p9"/>
            <p:cNvPicPr preferRelativeResize="0"/>
            <p:nvPr/>
          </p:nvPicPr>
          <p:blipFill rotWithShape="1">
            <a:blip r:embed="rId4">
              <a:alphaModFix/>
            </a:blip>
            <a:srcRect t="16435"/>
            <a:stretch/>
          </p:blipFill>
          <p:spPr>
            <a:xfrm>
              <a:off x="1734093" y="3705726"/>
              <a:ext cx="10101948" cy="2562565"/>
            </a:xfrm>
            <a:prstGeom prst="rect">
              <a:avLst/>
            </a:prstGeom>
            <a:noFill/>
            <a:ln>
              <a:noFill/>
            </a:ln>
          </p:spPr>
        </p:pic>
      </p:grpSp>
      <p:sp>
        <p:nvSpPr>
          <p:cNvPr id="499" name="Google Shape;499;p9"/>
          <p:cNvSpPr/>
          <p:nvPr/>
        </p:nvSpPr>
        <p:spPr>
          <a:xfrm>
            <a:off x="4315275"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500" name="Google Shape;500;p9"/>
          <p:cNvSpPr/>
          <p:nvPr/>
        </p:nvSpPr>
        <p:spPr>
          <a:xfrm flipH="1">
            <a:off x="7641889"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grpSp>
        <p:nvGrpSpPr>
          <p:cNvPr id="501" name="Google Shape;501;p9"/>
          <p:cNvGrpSpPr/>
          <p:nvPr/>
        </p:nvGrpSpPr>
        <p:grpSpPr>
          <a:xfrm>
            <a:off x="2113979" y="4383766"/>
            <a:ext cx="2916000" cy="155561"/>
            <a:chOff x="1232575" y="5597856"/>
            <a:chExt cx="2916000" cy="155561"/>
          </a:xfrm>
        </p:grpSpPr>
        <p:sp>
          <p:nvSpPr>
            <p:cNvPr id="502" name="Google Shape;502;p9"/>
            <p:cNvSpPr/>
            <p:nvPr/>
          </p:nvSpPr>
          <p:spPr>
            <a:xfrm>
              <a:off x="1232575" y="5597856"/>
              <a:ext cx="2916000" cy="33630"/>
            </a:xfrm>
            <a:custGeom>
              <a:avLst/>
              <a:gdLst/>
              <a:ahLst/>
              <a:cxnLst/>
              <a:rect l="l" t="t" r="r" b="b"/>
              <a:pathLst>
                <a:path w="6074229" h="39188" extrusionOk="0">
                  <a:moveTo>
                    <a:pt x="0" y="0"/>
                  </a:moveTo>
                  <a:lnTo>
                    <a:pt x="1685109" y="13063"/>
                  </a:lnTo>
                  <a:lnTo>
                    <a:pt x="3775166" y="39188"/>
                  </a:lnTo>
                  <a:lnTo>
                    <a:pt x="5133703" y="26125"/>
                  </a:lnTo>
                  <a:lnTo>
                    <a:pt x="6074229" y="13063"/>
                  </a:lnTo>
                </a:path>
              </a:pathLst>
            </a:custGeom>
            <a:noFill/>
            <a:ln w="2540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3" name="Google Shape;503;p9"/>
            <p:cNvSpPr/>
            <p:nvPr/>
          </p:nvSpPr>
          <p:spPr>
            <a:xfrm>
              <a:off x="1445773" y="5615641"/>
              <a:ext cx="210987" cy="129682"/>
            </a:xfrm>
            <a:custGeom>
              <a:avLst/>
              <a:gdLst/>
              <a:ahLst/>
              <a:cxnLst/>
              <a:rect l="l" t="t" r="r" b="b"/>
              <a:pathLst>
                <a:path w="210987" h="151115" extrusionOk="0">
                  <a:moveTo>
                    <a:pt x="210987" y="0"/>
                  </a:moveTo>
                  <a:cubicBezTo>
                    <a:pt x="128255" y="62049"/>
                    <a:pt x="45524" y="124098"/>
                    <a:pt x="15044" y="143692"/>
                  </a:cubicBezTo>
                  <a:cubicBezTo>
                    <a:pt x="-15436" y="163286"/>
                    <a:pt x="6335" y="140426"/>
                    <a:pt x="28107" y="117566"/>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4" name="Google Shape;504;p9"/>
            <p:cNvSpPr/>
            <p:nvPr/>
          </p:nvSpPr>
          <p:spPr>
            <a:xfrm>
              <a:off x="1739958" y="5620119"/>
              <a:ext cx="197130" cy="123884"/>
            </a:xfrm>
            <a:custGeom>
              <a:avLst/>
              <a:gdLst/>
              <a:ahLst/>
              <a:cxnLst/>
              <a:rect l="l" t="t" r="r" b="b"/>
              <a:pathLst>
                <a:path w="197130" h="144359" extrusionOk="0">
                  <a:moveTo>
                    <a:pt x="197130" y="0"/>
                  </a:moveTo>
                  <a:cubicBezTo>
                    <a:pt x="114398" y="62049"/>
                    <a:pt x="14734" y="135055"/>
                    <a:pt x="1187" y="143692"/>
                  </a:cubicBezTo>
                  <a:cubicBezTo>
                    <a:pt x="-12360" y="152329"/>
                    <a:pt x="94078" y="74685"/>
                    <a:pt x="115850" y="51825"/>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5" name="Google Shape;505;p9"/>
            <p:cNvSpPr/>
            <p:nvPr/>
          </p:nvSpPr>
          <p:spPr>
            <a:xfrm>
              <a:off x="2025081" y="5604211"/>
              <a:ext cx="161365" cy="128221"/>
            </a:xfrm>
            <a:custGeom>
              <a:avLst/>
              <a:gdLst/>
              <a:ahLst/>
              <a:cxnLst/>
              <a:rect l="l" t="t" r="r" b="b"/>
              <a:pathLst>
                <a:path w="161365" h="149412" extrusionOk="0">
                  <a:moveTo>
                    <a:pt x="161365" y="0"/>
                  </a:moveTo>
                  <a:lnTo>
                    <a:pt x="0" y="149412"/>
                  </a:ln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6" name="Google Shape;506;p9"/>
            <p:cNvSpPr/>
            <p:nvPr/>
          </p:nvSpPr>
          <p:spPr>
            <a:xfrm>
              <a:off x="2258194" y="5616648"/>
              <a:ext cx="210987" cy="129682"/>
            </a:xfrm>
            <a:custGeom>
              <a:avLst/>
              <a:gdLst/>
              <a:ahLst/>
              <a:cxnLst/>
              <a:rect l="l" t="t" r="r" b="b"/>
              <a:pathLst>
                <a:path w="210987" h="151115" extrusionOk="0">
                  <a:moveTo>
                    <a:pt x="210987" y="0"/>
                  </a:moveTo>
                  <a:cubicBezTo>
                    <a:pt x="128255" y="62049"/>
                    <a:pt x="45524" y="124098"/>
                    <a:pt x="15044" y="143692"/>
                  </a:cubicBezTo>
                  <a:cubicBezTo>
                    <a:pt x="-15436" y="163286"/>
                    <a:pt x="6335" y="140426"/>
                    <a:pt x="28107" y="117566"/>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7" name="Google Shape;507;p9"/>
            <p:cNvSpPr/>
            <p:nvPr/>
          </p:nvSpPr>
          <p:spPr>
            <a:xfrm>
              <a:off x="2552379" y="5621127"/>
              <a:ext cx="197130" cy="123884"/>
            </a:xfrm>
            <a:custGeom>
              <a:avLst/>
              <a:gdLst/>
              <a:ahLst/>
              <a:cxnLst/>
              <a:rect l="l" t="t" r="r" b="b"/>
              <a:pathLst>
                <a:path w="197130" h="144359" extrusionOk="0">
                  <a:moveTo>
                    <a:pt x="197130" y="0"/>
                  </a:moveTo>
                  <a:cubicBezTo>
                    <a:pt x="114398" y="62049"/>
                    <a:pt x="14734" y="135055"/>
                    <a:pt x="1187" y="143692"/>
                  </a:cubicBezTo>
                  <a:cubicBezTo>
                    <a:pt x="-12360" y="152329"/>
                    <a:pt x="94078" y="74685"/>
                    <a:pt x="115850" y="51825"/>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8" name="Google Shape;508;p9"/>
            <p:cNvSpPr/>
            <p:nvPr/>
          </p:nvSpPr>
          <p:spPr>
            <a:xfrm>
              <a:off x="2837502" y="5605218"/>
              <a:ext cx="161365" cy="128221"/>
            </a:xfrm>
            <a:custGeom>
              <a:avLst/>
              <a:gdLst/>
              <a:ahLst/>
              <a:cxnLst/>
              <a:rect l="l" t="t" r="r" b="b"/>
              <a:pathLst>
                <a:path w="161365" h="149412" extrusionOk="0">
                  <a:moveTo>
                    <a:pt x="161365" y="0"/>
                  </a:moveTo>
                  <a:lnTo>
                    <a:pt x="0" y="149412"/>
                  </a:ln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9" name="Google Shape;509;p9"/>
            <p:cNvSpPr/>
            <p:nvPr/>
          </p:nvSpPr>
          <p:spPr>
            <a:xfrm>
              <a:off x="3123414" y="5623735"/>
              <a:ext cx="210987" cy="129682"/>
            </a:xfrm>
            <a:custGeom>
              <a:avLst/>
              <a:gdLst/>
              <a:ahLst/>
              <a:cxnLst/>
              <a:rect l="l" t="t" r="r" b="b"/>
              <a:pathLst>
                <a:path w="210987" h="151115" extrusionOk="0">
                  <a:moveTo>
                    <a:pt x="210987" y="0"/>
                  </a:moveTo>
                  <a:cubicBezTo>
                    <a:pt x="128255" y="62049"/>
                    <a:pt x="45524" y="124098"/>
                    <a:pt x="15044" y="143692"/>
                  </a:cubicBezTo>
                  <a:cubicBezTo>
                    <a:pt x="-15436" y="163286"/>
                    <a:pt x="6335" y="140426"/>
                    <a:pt x="28107" y="117566"/>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0" name="Google Shape;510;p9"/>
            <p:cNvSpPr/>
            <p:nvPr/>
          </p:nvSpPr>
          <p:spPr>
            <a:xfrm>
              <a:off x="3417599" y="5628214"/>
              <a:ext cx="197130" cy="123884"/>
            </a:xfrm>
            <a:custGeom>
              <a:avLst/>
              <a:gdLst/>
              <a:ahLst/>
              <a:cxnLst/>
              <a:rect l="l" t="t" r="r" b="b"/>
              <a:pathLst>
                <a:path w="197130" h="144359" extrusionOk="0">
                  <a:moveTo>
                    <a:pt x="197130" y="0"/>
                  </a:moveTo>
                  <a:cubicBezTo>
                    <a:pt x="114398" y="62049"/>
                    <a:pt x="14734" y="135055"/>
                    <a:pt x="1187" y="143692"/>
                  </a:cubicBezTo>
                  <a:cubicBezTo>
                    <a:pt x="-12360" y="152329"/>
                    <a:pt x="94078" y="74685"/>
                    <a:pt x="115850" y="51825"/>
                  </a:cubicBez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1" name="Google Shape;511;p9"/>
            <p:cNvSpPr/>
            <p:nvPr/>
          </p:nvSpPr>
          <p:spPr>
            <a:xfrm>
              <a:off x="3702722" y="5612305"/>
              <a:ext cx="161365" cy="128221"/>
            </a:xfrm>
            <a:custGeom>
              <a:avLst/>
              <a:gdLst/>
              <a:ahLst/>
              <a:cxnLst/>
              <a:rect l="l" t="t" r="r" b="b"/>
              <a:pathLst>
                <a:path w="161365" h="149412" extrusionOk="0">
                  <a:moveTo>
                    <a:pt x="161365" y="0"/>
                  </a:moveTo>
                  <a:lnTo>
                    <a:pt x="0" y="149412"/>
                  </a:lnTo>
                </a:path>
              </a:pathLst>
            </a:custGeom>
            <a:noFill/>
            <a:ln w="19050" cap="rnd"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pic>
        <p:nvPicPr>
          <p:cNvPr id="512" name="Google Shape;512;p9"/>
          <p:cNvPicPr preferRelativeResize="0"/>
          <p:nvPr/>
        </p:nvPicPr>
        <p:blipFill rotWithShape="1">
          <a:blip r:embed="rId5">
            <a:alphaModFix/>
          </a:blip>
          <a:srcRect/>
          <a:stretch/>
        </p:blipFill>
        <p:spPr>
          <a:xfrm>
            <a:off x="2015342" y="1198025"/>
            <a:ext cx="3362325" cy="3362325"/>
          </a:xfrm>
          <a:prstGeom prst="rect">
            <a:avLst/>
          </a:prstGeom>
          <a:noFill/>
          <a:ln>
            <a:noFill/>
          </a:ln>
        </p:spPr>
      </p:pic>
      <p:sp>
        <p:nvSpPr>
          <p:cNvPr id="513" name="Google Shape;513;p9"/>
          <p:cNvSpPr/>
          <p:nvPr/>
        </p:nvSpPr>
        <p:spPr>
          <a:xfrm>
            <a:off x="4580676" y="1033676"/>
            <a:ext cx="6340891" cy="2952163"/>
          </a:xfrm>
          <a:custGeom>
            <a:avLst/>
            <a:gdLst/>
            <a:ahLst/>
            <a:cxnLst/>
            <a:rect l="l" t="t" r="r" b="b"/>
            <a:pathLst>
              <a:path w="6340891" h="3371045" extrusionOk="0">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solidFill>
            <a:srgbClr val="BBD6EE"/>
          </a:solid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4" name="Google Shape;514;p9"/>
          <p:cNvSpPr txBox="1"/>
          <p:nvPr/>
        </p:nvSpPr>
        <p:spPr>
          <a:xfrm>
            <a:off x="5145882" y="1076694"/>
            <a:ext cx="5831195"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F5496"/>
              </a:buClr>
              <a:buSzPts val="3200"/>
              <a:buFont typeface="Cambria"/>
              <a:buNone/>
            </a:pPr>
            <a:r>
              <a:rPr lang="en-US" sz="3200" b="1" i="0" u="none" strike="noStrike" cap="none">
                <a:solidFill>
                  <a:srgbClr val="2F5496"/>
                </a:solidFill>
                <a:latin typeface="Cambria"/>
                <a:ea typeface="Cambria"/>
                <a:cs typeface="Cambria"/>
                <a:sym typeface="Cambria"/>
              </a:rPr>
              <a:t>  2. Nói 2 -3 câu thể hiện cảm xúc của em khi nghĩ về một cử chỉ, việc làm của người thân.</a:t>
            </a:r>
            <a:endParaRPr sz="3200" b="1" i="0" u="none" strike="noStrike" cap="none">
              <a:solidFill>
                <a:srgbClr val="2F5496"/>
              </a:solidFill>
              <a:latin typeface="Cambria"/>
              <a:ea typeface="Cambria"/>
              <a:cs typeface="Cambria"/>
              <a:sym typeface="Cambria"/>
            </a:endParaRPr>
          </a:p>
        </p:txBody>
      </p:sp>
      <p:sp>
        <p:nvSpPr>
          <p:cNvPr id="515" name="Google Shape;515;p9"/>
          <p:cNvSpPr/>
          <p:nvPr/>
        </p:nvSpPr>
        <p:spPr>
          <a:xfrm flipH="1">
            <a:off x="5107080" y="4046505"/>
            <a:ext cx="6919865" cy="1532334"/>
          </a:xfrm>
          <a:prstGeom prst="roundRect">
            <a:avLst>
              <a:gd name="adj" fmla="val 16667"/>
            </a:avLst>
          </a:prstGeom>
          <a:solidFill>
            <a:srgbClr val="FED650"/>
          </a:solid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C00000"/>
              </a:buClr>
              <a:buSzPts val="2800"/>
              <a:buFont typeface="Cambria"/>
              <a:buNone/>
            </a:pPr>
            <a:r>
              <a:rPr lang="en-US" sz="2800" b="1" i="0" u="none" strike="noStrike" cap="none">
                <a:solidFill>
                  <a:srgbClr val="C00000"/>
                </a:solidFill>
                <a:latin typeface="Cambria"/>
                <a:ea typeface="Cambria"/>
                <a:cs typeface="Cambria"/>
                <a:sym typeface="Cambria"/>
              </a:rPr>
              <a:t>G:    </a:t>
            </a:r>
            <a:r>
              <a:rPr lang="en-US" sz="2800" b="1" i="0" u="none" strike="noStrike" cap="none">
                <a:solidFill>
                  <a:srgbClr val="002060"/>
                </a:solidFill>
                <a:latin typeface="Cambria"/>
                <a:ea typeface="Cambria"/>
                <a:cs typeface="Cambria"/>
                <a:sym typeface="Cambria"/>
              </a:rPr>
              <a:t>- Cử chỉ, việc làm nào của người thân gợi cảm xúc cho em?</a:t>
            </a:r>
            <a:endParaRPr/>
          </a:p>
          <a:p>
            <a:pPr marL="0" marR="0" lvl="0" indent="0" algn="l" rtl="0">
              <a:lnSpc>
                <a:spcPct val="100000"/>
              </a:lnSpc>
              <a:spcBef>
                <a:spcPts val="0"/>
              </a:spcBef>
              <a:spcAft>
                <a:spcPts val="0"/>
              </a:spcAft>
              <a:buClr>
                <a:srgbClr val="002060"/>
              </a:buClr>
              <a:buSzPts val="2800"/>
              <a:buFont typeface="Cambria"/>
              <a:buNone/>
            </a:pPr>
            <a:r>
              <a:rPr lang="en-US" sz="2800" b="1" i="0" u="none" strike="noStrike" cap="none">
                <a:solidFill>
                  <a:srgbClr val="002060"/>
                </a:solidFill>
                <a:latin typeface="Cambria"/>
                <a:ea typeface="Cambria"/>
                <a:cs typeface="Cambria"/>
                <a:sym typeface="Cambria"/>
              </a:rPr>
              <a:t>        - Em hãy diễn tả cụ thể cảm xúc đó.</a:t>
            </a:r>
            <a:endParaRPr sz="2800" b="1" i="0" u="none" strike="noStrike" cap="none">
              <a:solidFill>
                <a:srgbClr val="002060"/>
              </a:solidFill>
              <a:latin typeface="Cambria"/>
              <a:ea typeface="Cambria"/>
              <a:cs typeface="Cambria"/>
              <a:sym typeface="Cambria"/>
            </a:endParaRPr>
          </a:p>
        </p:txBody>
      </p:sp>
      <p:grpSp>
        <p:nvGrpSpPr>
          <p:cNvPr id="516" name="Google Shape;516;p9"/>
          <p:cNvGrpSpPr/>
          <p:nvPr/>
        </p:nvGrpSpPr>
        <p:grpSpPr>
          <a:xfrm>
            <a:off x="-594735" y="1565750"/>
            <a:ext cx="5220153" cy="5416181"/>
            <a:chOff x="-591626" y="1516495"/>
            <a:chExt cx="5220153" cy="5416181"/>
          </a:xfrm>
        </p:grpSpPr>
        <p:pic>
          <p:nvPicPr>
            <p:cNvPr id="517" name="Google Shape;517;p9"/>
            <p:cNvPicPr preferRelativeResize="0"/>
            <p:nvPr/>
          </p:nvPicPr>
          <p:blipFill rotWithShape="1">
            <a:blip r:embed="rId6">
              <a:alphaModFix/>
            </a:blip>
            <a:srcRect/>
            <a:stretch/>
          </p:blipFill>
          <p:spPr>
            <a:xfrm>
              <a:off x="-591626" y="4249070"/>
              <a:ext cx="4025409" cy="2683606"/>
            </a:xfrm>
            <a:prstGeom prst="rect">
              <a:avLst/>
            </a:prstGeom>
            <a:noFill/>
            <a:ln>
              <a:noFill/>
            </a:ln>
          </p:spPr>
        </p:pic>
        <p:sp>
          <p:nvSpPr>
            <p:cNvPr id="518" name="Google Shape;518;p9"/>
            <p:cNvSpPr/>
            <p:nvPr/>
          </p:nvSpPr>
          <p:spPr>
            <a:xfrm>
              <a:off x="1411364" y="1516495"/>
              <a:ext cx="3217163" cy="2091478"/>
            </a:xfrm>
            <a:prstGeom prst="cloudCallout">
              <a:avLst>
                <a:gd name="adj1" fmla="val -34315"/>
                <a:gd name="adj2" fmla="val 98934"/>
              </a:avLst>
            </a:prstGeom>
            <a:solidFill>
              <a:srgbClr val="FFF445"/>
            </a:solidFill>
            <a:ln w="127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0070C0"/>
                  </a:solidFill>
                  <a:latin typeface="Cambria"/>
                  <a:ea typeface="Cambria"/>
                  <a:cs typeface="Cambria"/>
                  <a:sym typeface="Cambria"/>
                </a:rPr>
                <a:t>Thảo luận nhóm đôi</a:t>
              </a:r>
              <a:endParaRPr sz="3200" b="1" i="0" u="none" strike="noStrike" cap="none">
                <a:solidFill>
                  <a:srgbClr val="0070C0"/>
                </a:solidFill>
                <a:latin typeface="Cambria"/>
                <a:ea typeface="Cambria"/>
                <a:cs typeface="Cambria"/>
                <a:sym typeface="Cambria"/>
              </a:endParaRPr>
            </a:p>
          </p:txBody>
        </p:sp>
      </p:grpSp>
      <p:sp>
        <p:nvSpPr>
          <p:cNvPr id="519" name="Google Shape;519;p9"/>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0" name="Google Shape;520;p9"/>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1" name="Google Shape;521;p9"/>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1500"/>
                                        <p:tgtEl>
                                          <p:spTgt spid="5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50"/>
                                  </p:stCondLst>
                                  <p:childTnLst>
                                    <p:set>
                                      <p:cBhvr>
                                        <p:cTn id="9" dur="1" fill="hold">
                                          <p:stCondLst>
                                            <p:cond delay="0"/>
                                          </p:stCondLst>
                                        </p:cTn>
                                        <p:tgtEl>
                                          <p:spTgt spid="515"/>
                                        </p:tgtEl>
                                        <p:attrNameLst>
                                          <p:attrName>style.visibility</p:attrName>
                                        </p:attrNameLst>
                                      </p:cBhvr>
                                      <p:to>
                                        <p:strVal val="visible"/>
                                      </p:to>
                                    </p:set>
                                    <p:anim calcmode="lin" valueType="num">
                                      <p:cBhvr additive="base">
                                        <p:cTn id="10" dur="1500"/>
                                        <p:tgtEl>
                                          <p:spTgt spid="51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6"/>
                                        </p:tgtEl>
                                        <p:attrNameLst>
                                          <p:attrName>style.visibility</p:attrName>
                                        </p:attrNameLst>
                                      </p:cBhvr>
                                      <p:to>
                                        <p:strVal val="visible"/>
                                      </p:to>
                                    </p:set>
                                    <p:animEffect transition="in" filter="fade">
                                      <p:cBhvr>
                                        <p:cTn id="15" dur="1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grpSp>
        <p:nvGrpSpPr>
          <p:cNvPr id="527" name="Google Shape;527;p10"/>
          <p:cNvGrpSpPr/>
          <p:nvPr/>
        </p:nvGrpSpPr>
        <p:grpSpPr>
          <a:xfrm>
            <a:off x="-7938" y="-109538"/>
            <a:ext cx="11844230" cy="6315376"/>
            <a:chOff x="-7938" y="-109538"/>
            <a:chExt cx="11844230" cy="6315376"/>
          </a:xfrm>
        </p:grpSpPr>
        <p:pic>
          <p:nvPicPr>
            <p:cNvPr id="528" name="Google Shape;528;p10"/>
            <p:cNvPicPr preferRelativeResize="0"/>
            <p:nvPr/>
          </p:nvPicPr>
          <p:blipFill rotWithShape="1">
            <a:blip r:embed="rId4">
              <a:alphaModFix/>
            </a:blip>
            <a:srcRect b="68945"/>
            <a:stretch/>
          </p:blipFill>
          <p:spPr>
            <a:xfrm>
              <a:off x="1705769" y="864432"/>
              <a:ext cx="10101948" cy="952336"/>
            </a:xfrm>
            <a:prstGeom prst="rect">
              <a:avLst/>
            </a:prstGeom>
            <a:noFill/>
            <a:ln>
              <a:noFill/>
            </a:ln>
          </p:spPr>
        </p:pic>
        <p:pic>
          <p:nvPicPr>
            <p:cNvPr id="529" name="Google Shape;529;p10"/>
            <p:cNvPicPr preferRelativeResize="0"/>
            <p:nvPr/>
          </p:nvPicPr>
          <p:blipFill rotWithShape="1">
            <a:blip r:embed="rId4">
              <a:alphaModFix/>
            </a:blip>
            <a:srcRect b="64968"/>
            <a:stretch/>
          </p:blipFill>
          <p:spPr>
            <a:xfrm>
              <a:off x="1727309" y="838200"/>
              <a:ext cx="10101948" cy="2867526"/>
            </a:xfrm>
            <a:prstGeom prst="rect">
              <a:avLst/>
            </a:prstGeom>
            <a:noFill/>
            <a:ln>
              <a:noFill/>
            </a:ln>
          </p:spPr>
        </p:pic>
        <p:sp>
          <p:nvSpPr>
            <p:cNvPr id="530" name="Google Shape;530;p10"/>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1" name="Google Shape;531;p10"/>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2" name="Google Shape;532;p10"/>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3" name="Google Shape;533;p10"/>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4" name="Google Shape;534;p10"/>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5" name="Google Shape;535;p10"/>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6" name="Google Shape;536;p10"/>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7" name="Google Shape;537;p10"/>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8" name="Google Shape;538;p10"/>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 name="Google Shape;539;p10"/>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 name="Google Shape;540;p10"/>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1" name="Google Shape;541;p10"/>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2" name="Google Shape;542;p10"/>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3" name="Google Shape;543;p10"/>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4" name="Google Shape;544;p10"/>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5" name="Google Shape;545;p10"/>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6" name="Google Shape;546;p10"/>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7" name="Google Shape;547;p10"/>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8" name="Google Shape;548;p10"/>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9" name="Google Shape;549;p10"/>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0" name="Google Shape;550;p10"/>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51" name="Google Shape;551;p10"/>
            <p:cNvGrpSpPr/>
            <p:nvPr/>
          </p:nvGrpSpPr>
          <p:grpSpPr>
            <a:xfrm>
              <a:off x="1884363" y="50800"/>
              <a:ext cx="9677400" cy="1189038"/>
              <a:chOff x="1884363" y="50800"/>
              <a:chExt cx="9677400" cy="1189038"/>
            </a:xfrm>
          </p:grpSpPr>
          <p:sp>
            <p:nvSpPr>
              <p:cNvPr id="552" name="Google Shape;552;p10"/>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3" name="Google Shape;553;p10"/>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4" name="Google Shape;554;p10"/>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5" name="Google Shape;555;p10"/>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6" name="Google Shape;556;p10"/>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7" name="Google Shape;557;p10"/>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8" name="Google Shape;558;p10"/>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9" name="Google Shape;559;p10"/>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0" name="Google Shape;560;p10"/>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1" name="Google Shape;561;p10"/>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2" name="Google Shape;562;p10"/>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3" name="Google Shape;563;p10"/>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4" name="Google Shape;564;p10"/>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5" name="Google Shape;565;p10"/>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6" name="Google Shape;566;p10"/>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7" name="Google Shape;567;p10"/>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8" name="Google Shape;568;p10"/>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9" name="Google Shape;569;p10"/>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0" name="Google Shape;570;p10"/>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1" name="Google Shape;571;p10"/>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2" name="Google Shape;572;p10"/>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3" name="Google Shape;573;p10"/>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p10"/>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5" name="Google Shape;575;p10"/>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6" name="Google Shape;576;p10"/>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7" name="Google Shape;577;p10"/>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8" name="Google Shape;578;p10"/>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9" name="Google Shape;579;p10"/>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0" name="Google Shape;580;p10"/>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1" name="Google Shape;581;p10"/>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582" name="Google Shape;582;p10"/>
            <p:cNvPicPr preferRelativeResize="0"/>
            <p:nvPr/>
          </p:nvPicPr>
          <p:blipFill rotWithShape="1">
            <a:blip r:embed="rId4">
              <a:alphaModFix/>
            </a:blip>
            <a:srcRect t="16435"/>
            <a:stretch/>
          </p:blipFill>
          <p:spPr>
            <a:xfrm>
              <a:off x="1734344" y="3643273"/>
              <a:ext cx="10101948" cy="2562565"/>
            </a:xfrm>
            <a:prstGeom prst="rect">
              <a:avLst/>
            </a:prstGeom>
            <a:noFill/>
            <a:ln>
              <a:noFill/>
            </a:ln>
          </p:spPr>
        </p:pic>
      </p:grpSp>
      <p:sp>
        <p:nvSpPr>
          <p:cNvPr id="583" name="Google Shape;583;p10"/>
          <p:cNvSpPr/>
          <p:nvPr/>
        </p:nvSpPr>
        <p:spPr>
          <a:xfrm>
            <a:off x="4315275"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584" name="Google Shape;584;p10"/>
          <p:cNvSpPr/>
          <p:nvPr/>
        </p:nvSpPr>
        <p:spPr>
          <a:xfrm flipH="1">
            <a:off x="7641889"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graphicFrame>
        <p:nvGraphicFramePr>
          <p:cNvPr id="585" name="Google Shape;585;p10"/>
          <p:cNvGraphicFramePr/>
          <p:nvPr/>
        </p:nvGraphicFramePr>
        <p:xfrm>
          <a:off x="2260601" y="1963738"/>
          <a:ext cx="3572982" cy="3716638"/>
        </p:xfrm>
        <a:graphic>
          <a:graphicData uri="http://schemas.openxmlformats.org/drawingml/2006/chart">
            <c:chart xmlns:c="http://schemas.openxmlformats.org/drawingml/2006/chart" xmlns:r="http://schemas.openxmlformats.org/officeDocument/2006/relationships" r:id="rId5"/>
          </a:graphicData>
        </a:graphic>
      </p:graphicFrame>
      <p:sp>
        <p:nvSpPr>
          <p:cNvPr id="586" name="Google Shape;586;p10"/>
          <p:cNvSpPr/>
          <p:nvPr/>
        </p:nvSpPr>
        <p:spPr>
          <a:xfrm>
            <a:off x="6169231" y="2334647"/>
            <a:ext cx="168730" cy="167825"/>
          </a:xfrm>
          <a:custGeom>
            <a:avLst/>
            <a:gdLst/>
            <a:ahLst/>
            <a:cxnLst/>
            <a:rect l="l" t="t" r="r" b="b"/>
            <a:pathLst>
              <a:path w="1459161" h="1451336" extrusionOk="0">
                <a:moveTo>
                  <a:pt x="266" y="754256"/>
                </a:moveTo>
                <a:cubicBezTo>
                  <a:pt x="-12649" y="513690"/>
                  <a:pt x="447818" y="24808"/>
                  <a:pt x="690967" y="1561"/>
                </a:cubicBezTo>
                <a:cubicBezTo>
                  <a:pt x="934116" y="-21686"/>
                  <a:pt x="1459161" y="216188"/>
                  <a:pt x="1459161" y="614771"/>
                </a:cubicBezTo>
                <a:cubicBezTo>
                  <a:pt x="1459161" y="1013354"/>
                  <a:pt x="1135595" y="1375215"/>
                  <a:pt x="768459" y="1444957"/>
                </a:cubicBezTo>
                <a:cubicBezTo>
                  <a:pt x="401323" y="1514699"/>
                  <a:pt x="13181" y="994822"/>
                  <a:pt x="266" y="754256"/>
                </a:cubicBezTo>
                <a:close/>
              </a:path>
            </a:pathLst>
          </a:custGeom>
          <a:solidFill>
            <a:srgbClr val="FFD64F"/>
          </a:solidFill>
          <a:ln w="25400" cap="flat" cmpd="sng">
            <a:solidFill>
              <a:srgbClr val="3257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7" name="Google Shape;587;p10"/>
          <p:cNvSpPr txBox="1"/>
          <p:nvPr/>
        </p:nvSpPr>
        <p:spPr>
          <a:xfrm>
            <a:off x="5904662" y="2113045"/>
            <a:ext cx="5946135"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Viết đoạn văn </a:t>
            </a:r>
            <a:endParaRPr/>
          </a:p>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nêu tình cảm, cảm xúc </a:t>
            </a:r>
            <a:endParaRPr/>
          </a:p>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của em đối với người thân.</a:t>
            </a:r>
            <a:endParaRPr sz="3600" b="1" i="0" u="none" strike="noStrike" cap="none">
              <a:solidFill>
                <a:srgbClr val="2E75B5"/>
              </a:solidFill>
              <a:latin typeface="Cambria"/>
              <a:ea typeface="Cambria"/>
              <a:cs typeface="Cambria"/>
              <a:sym typeface="Cambria"/>
            </a:endParaRPr>
          </a:p>
        </p:txBody>
      </p:sp>
      <p:sp>
        <p:nvSpPr>
          <p:cNvPr id="588" name="Google Shape;588;p10"/>
          <p:cNvSpPr/>
          <p:nvPr/>
        </p:nvSpPr>
        <p:spPr>
          <a:xfrm>
            <a:off x="6630698" y="4029016"/>
            <a:ext cx="4320000" cy="33630"/>
          </a:xfrm>
          <a:custGeom>
            <a:avLst/>
            <a:gdLst/>
            <a:ahLst/>
            <a:cxnLst/>
            <a:rect l="l" t="t" r="r" b="b"/>
            <a:pathLst>
              <a:path w="6074229" h="39188" extrusionOk="0">
                <a:moveTo>
                  <a:pt x="0" y="0"/>
                </a:moveTo>
                <a:lnTo>
                  <a:pt x="1685109" y="13063"/>
                </a:lnTo>
                <a:lnTo>
                  <a:pt x="3775166" y="39188"/>
                </a:lnTo>
                <a:lnTo>
                  <a:pt x="5133703" y="26125"/>
                </a:lnTo>
                <a:lnTo>
                  <a:pt x="6074229" y="13063"/>
                </a:lnTo>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89" name="Google Shape;589;p10"/>
          <p:cNvPicPr preferRelativeResize="0"/>
          <p:nvPr/>
        </p:nvPicPr>
        <p:blipFill rotWithShape="1">
          <a:blip r:embed="rId6">
            <a:alphaModFix/>
          </a:blip>
          <a:srcRect/>
          <a:stretch/>
        </p:blipFill>
        <p:spPr>
          <a:xfrm>
            <a:off x="3913747" y="1954125"/>
            <a:ext cx="1277938" cy="1277938"/>
          </a:xfrm>
          <a:prstGeom prst="rect">
            <a:avLst/>
          </a:prstGeom>
          <a:noFill/>
          <a:ln>
            <a:noFill/>
          </a:ln>
        </p:spPr>
      </p:pic>
      <p:pic>
        <p:nvPicPr>
          <p:cNvPr id="590" name="Google Shape;590;p10"/>
          <p:cNvPicPr preferRelativeResize="0"/>
          <p:nvPr/>
        </p:nvPicPr>
        <p:blipFill rotWithShape="1">
          <a:blip r:embed="rId7">
            <a:alphaModFix/>
          </a:blip>
          <a:srcRect/>
          <a:stretch/>
        </p:blipFill>
        <p:spPr>
          <a:xfrm>
            <a:off x="3939704" y="3444876"/>
            <a:ext cx="1292464" cy="1609483"/>
          </a:xfrm>
          <a:prstGeom prst="rect">
            <a:avLst/>
          </a:prstGeom>
          <a:noFill/>
          <a:ln>
            <a:noFill/>
          </a:ln>
        </p:spPr>
      </p:pic>
      <p:sp>
        <p:nvSpPr>
          <p:cNvPr id="591" name="Google Shape;591;p10"/>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2" name="Google Shape;592;p10"/>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3" name="Google Shape;593;p10"/>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89"/>
                                        </p:tgtEl>
                                        <p:attrNameLst>
                                          <p:attrName>style.visibility</p:attrName>
                                        </p:attrNameLst>
                                      </p:cBhvr>
                                      <p:to>
                                        <p:strVal val="visible"/>
                                      </p:to>
                                    </p:set>
                                    <p:animEffect transition="in" filter="fade">
                                      <p:cBhvr>
                                        <p:cTn id="7" dur="1000"/>
                                        <p:tgtEl>
                                          <p:spTgt spid="589"/>
                                        </p:tgtEl>
                                      </p:cBhvr>
                                    </p:animEffect>
                                  </p:childTnLst>
                                </p:cTn>
                              </p:par>
                              <p:par>
                                <p:cTn id="8" presetID="10" presetClass="entr" presetSubtype="0" fill="hold" nodeType="withEffect">
                                  <p:stCondLst>
                                    <p:cond delay="250"/>
                                  </p:stCondLst>
                                  <p:childTnLst>
                                    <p:set>
                                      <p:cBhvr>
                                        <p:cTn id="9" dur="1" fill="hold">
                                          <p:stCondLst>
                                            <p:cond delay="0"/>
                                          </p:stCondLst>
                                        </p:cTn>
                                        <p:tgtEl>
                                          <p:spTgt spid="585"/>
                                        </p:tgtEl>
                                        <p:attrNameLst>
                                          <p:attrName>style.visibility</p:attrName>
                                        </p:attrNameLst>
                                      </p:cBhvr>
                                      <p:to>
                                        <p:strVal val="visible"/>
                                      </p:to>
                                    </p:set>
                                    <p:animEffect transition="in" filter="fade">
                                      <p:cBhvr>
                                        <p:cTn id="10" dur="1000"/>
                                        <p:tgtEl>
                                          <p:spTgt spid="585"/>
                                        </p:tgtEl>
                                      </p:cBhvr>
                                    </p:animEffect>
                                  </p:childTnLst>
                                </p:cTn>
                              </p:par>
                              <p:par>
                                <p:cTn id="11" presetID="10" presetClass="entr" presetSubtype="0" fill="hold" nodeType="withEffect">
                                  <p:stCondLst>
                                    <p:cond delay="250"/>
                                  </p:stCondLst>
                                  <p:childTnLst>
                                    <p:set>
                                      <p:cBhvr>
                                        <p:cTn id="12" dur="1" fill="hold">
                                          <p:stCondLst>
                                            <p:cond delay="0"/>
                                          </p:stCondLst>
                                        </p:cTn>
                                        <p:tgtEl>
                                          <p:spTgt spid="586"/>
                                        </p:tgtEl>
                                        <p:attrNameLst>
                                          <p:attrName>style.visibility</p:attrName>
                                        </p:attrNameLst>
                                      </p:cBhvr>
                                      <p:to>
                                        <p:strVal val="visible"/>
                                      </p:to>
                                    </p:set>
                                    <p:animEffect transition="in" filter="fade">
                                      <p:cBhvr>
                                        <p:cTn id="13" dur="2000"/>
                                        <p:tgtEl>
                                          <p:spTgt spid="586"/>
                                        </p:tgtEl>
                                      </p:cBhvr>
                                    </p:animEffect>
                                  </p:childTnLst>
                                </p:cTn>
                              </p:par>
                              <p:par>
                                <p:cTn id="14" presetID="10" presetClass="entr" presetSubtype="0" fill="hold" nodeType="withEffect">
                                  <p:stCondLst>
                                    <p:cond delay="250"/>
                                  </p:stCondLst>
                                  <p:childTnLst>
                                    <p:set>
                                      <p:cBhvr>
                                        <p:cTn id="15" dur="1" fill="hold">
                                          <p:stCondLst>
                                            <p:cond delay="0"/>
                                          </p:stCondLst>
                                        </p:cTn>
                                        <p:tgtEl>
                                          <p:spTgt spid="590"/>
                                        </p:tgtEl>
                                        <p:attrNameLst>
                                          <p:attrName>style.visibility</p:attrName>
                                        </p:attrNameLst>
                                      </p:cBhvr>
                                      <p:to>
                                        <p:strVal val="visible"/>
                                      </p:to>
                                    </p:set>
                                    <p:animEffect transition="in" filter="fade">
                                      <p:cBhvr>
                                        <p:cTn id="16" dur="500"/>
                                        <p:tgtEl>
                                          <p:spTgt spid="590"/>
                                        </p:tgtEl>
                                      </p:cBhvr>
                                    </p:animEffect>
                                  </p:childTnLst>
                                </p:cTn>
                              </p:par>
                              <p:par>
                                <p:cTn id="17" presetID="2" presetClass="entr" presetSubtype="8" fill="hold" nodeType="withEffect">
                                  <p:stCondLst>
                                    <p:cond delay="250"/>
                                  </p:stCondLst>
                                  <p:childTnLst>
                                    <p:set>
                                      <p:cBhvr>
                                        <p:cTn id="18" dur="1" fill="hold">
                                          <p:stCondLst>
                                            <p:cond delay="0"/>
                                          </p:stCondLst>
                                        </p:cTn>
                                        <p:tgtEl>
                                          <p:spTgt spid="587"/>
                                        </p:tgtEl>
                                        <p:attrNameLst>
                                          <p:attrName>style.visibility</p:attrName>
                                        </p:attrNameLst>
                                      </p:cBhvr>
                                      <p:to>
                                        <p:strVal val="visible"/>
                                      </p:to>
                                    </p:set>
                                    <p:anim calcmode="lin" valueType="num">
                                      <p:cBhvr additive="base">
                                        <p:cTn id="19" dur="1500"/>
                                        <p:tgtEl>
                                          <p:spTgt spid="587"/>
                                        </p:tgtEl>
                                        <p:attrNameLst>
                                          <p:attrName>ppt_x</p:attrName>
                                        </p:attrNameLst>
                                      </p:cBhvr>
                                      <p:tavLst>
                                        <p:tav tm="0">
                                          <p:val>
                                            <p:strVal val="#ppt_x-1"/>
                                          </p:val>
                                        </p:tav>
                                        <p:tav tm="100000">
                                          <p:val>
                                            <p:strVal val="#ppt_x"/>
                                          </p:val>
                                        </p:tav>
                                      </p:tavLst>
                                    </p:anim>
                                  </p:childTnLst>
                                </p:cTn>
                              </p:par>
                              <p:par>
                                <p:cTn id="20" presetID="10" presetClass="entr" presetSubtype="0" fill="hold" nodeType="withEffect">
                                  <p:stCondLst>
                                    <p:cond delay="25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8"/>
        <p:cNvGrpSpPr/>
        <p:nvPr/>
      </p:nvGrpSpPr>
      <p:grpSpPr>
        <a:xfrm>
          <a:off x="0" y="0"/>
          <a:ext cx="0" cy="0"/>
          <a:chOff x="0" y="0"/>
          <a:chExt cx="0" cy="0"/>
        </a:xfrm>
      </p:grpSpPr>
      <p:grpSp>
        <p:nvGrpSpPr>
          <p:cNvPr id="599" name="Google Shape;599;p11"/>
          <p:cNvGrpSpPr/>
          <p:nvPr/>
        </p:nvGrpSpPr>
        <p:grpSpPr>
          <a:xfrm>
            <a:off x="-547200" y="185014"/>
            <a:ext cx="12739199" cy="6682790"/>
            <a:chOff x="-7938" y="-109538"/>
            <a:chExt cx="11843979" cy="6377829"/>
          </a:xfrm>
        </p:grpSpPr>
        <p:pic>
          <p:nvPicPr>
            <p:cNvPr id="600" name="Google Shape;600;p11"/>
            <p:cNvPicPr preferRelativeResize="0"/>
            <p:nvPr/>
          </p:nvPicPr>
          <p:blipFill rotWithShape="1">
            <a:blip r:embed="rId4">
              <a:alphaModFix/>
            </a:blip>
            <a:srcRect b="68945"/>
            <a:stretch/>
          </p:blipFill>
          <p:spPr>
            <a:xfrm>
              <a:off x="1705769" y="864432"/>
              <a:ext cx="10101948" cy="952336"/>
            </a:xfrm>
            <a:prstGeom prst="rect">
              <a:avLst/>
            </a:prstGeom>
            <a:noFill/>
            <a:ln>
              <a:noFill/>
            </a:ln>
          </p:spPr>
        </p:pic>
        <p:pic>
          <p:nvPicPr>
            <p:cNvPr id="601" name="Google Shape;601;p11"/>
            <p:cNvPicPr preferRelativeResize="0"/>
            <p:nvPr/>
          </p:nvPicPr>
          <p:blipFill rotWithShape="1">
            <a:blip r:embed="rId4">
              <a:alphaModFix/>
            </a:blip>
            <a:srcRect b="64968"/>
            <a:stretch/>
          </p:blipFill>
          <p:spPr>
            <a:xfrm>
              <a:off x="1727309" y="838200"/>
              <a:ext cx="10101948" cy="2867526"/>
            </a:xfrm>
            <a:prstGeom prst="rect">
              <a:avLst/>
            </a:prstGeom>
            <a:noFill/>
            <a:ln>
              <a:noFill/>
            </a:ln>
          </p:spPr>
        </p:pic>
        <p:sp>
          <p:nvSpPr>
            <p:cNvPr id="602" name="Google Shape;602;p11"/>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3" name="Google Shape;603;p11"/>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4" name="Google Shape;604;p11"/>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5" name="Google Shape;605;p11"/>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6" name="Google Shape;606;p11"/>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7" name="Google Shape;607;p11"/>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8" name="Google Shape;608;p11"/>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9" name="Google Shape;609;p11"/>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0" name="Google Shape;610;p11"/>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11"/>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2" name="Google Shape;612;p11"/>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3" name="Google Shape;613;p11"/>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4" name="Google Shape;614;p11"/>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5" name="Google Shape;615;p11"/>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6" name="Google Shape;616;p11"/>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11"/>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8" name="Google Shape;618;p11"/>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11"/>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0" name="Google Shape;620;p11"/>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1" name="Google Shape;621;p11"/>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2" name="Google Shape;622;p11"/>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23" name="Google Shape;623;p11"/>
            <p:cNvGrpSpPr/>
            <p:nvPr/>
          </p:nvGrpSpPr>
          <p:grpSpPr>
            <a:xfrm>
              <a:off x="1884363" y="50800"/>
              <a:ext cx="9677400" cy="1189038"/>
              <a:chOff x="1884363" y="50800"/>
              <a:chExt cx="9677400" cy="1189038"/>
            </a:xfrm>
          </p:grpSpPr>
          <p:sp>
            <p:nvSpPr>
              <p:cNvPr id="624" name="Google Shape;624;p11"/>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5" name="Google Shape;625;p11"/>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6" name="Google Shape;626;p11"/>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7" name="Google Shape;627;p11"/>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8" name="Google Shape;628;p11"/>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9" name="Google Shape;629;p11"/>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0" name="Google Shape;630;p11"/>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1" name="Google Shape;631;p11"/>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2" name="Google Shape;632;p11"/>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3" name="Google Shape;633;p11"/>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4" name="Google Shape;634;p11"/>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5" name="Google Shape;635;p11"/>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6" name="Google Shape;636;p11"/>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11"/>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8" name="Google Shape;638;p11"/>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9" name="Google Shape;639;p11"/>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0" name="Google Shape;640;p11"/>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1" name="Google Shape;641;p11"/>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2" name="Google Shape;642;p11"/>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3" name="Google Shape;643;p11"/>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4" name="Google Shape;644;p11"/>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5" name="Google Shape;645;p11"/>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6" name="Google Shape;646;p11"/>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7" name="Google Shape;647;p11"/>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8" name="Google Shape;648;p11"/>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9" name="Google Shape;649;p11"/>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0" name="Google Shape;650;p11"/>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1" name="Google Shape;651;p11"/>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2" name="Google Shape;652;p11"/>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3" name="Google Shape;653;p11"/>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654" name="Google Shape;654;p11"/>
            <p:cNvPicPr preferRelativeResize="0"/>
            <p:nvPr/>
          </p:nvPicPr>
          <p:blipFill rotWithShape="1">
            <a:blip r:embed="rId4">
              <a:alphaModFix/>
            </a:blip>
            <a:srcRect t="16435"/>
            <a:stretch/>
          </p:blipFill>
          <p:spPr>
            <a:xfrm>
              <a:off x="1734093" y="3705726"/>
              <a:ext cx="10101948" cy="2562565"/>
            </a:xfrm>
            <a:prstGeom prst="rect">
              <a:avLst/>
            </a:prstGeom>
            <a:noFill/>
            <a:ln>
              <a:noFill/>
            </a:ln>
          </p:spPr>
        </p:pic>
      </p:grpSp>
      <p:sp>
        <p:nvSpPr>
          <p:cNvPr id="655" name="Google Shape;655;p11"/>
          <p:cNvSpPr/>
          <p:nvPr/>
        </p:nvSpPr>
        <p:spPr>
          <a:xfrm>
            <a:off x="3251216" y="260348"/>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656" name="Google Shape;656;p11"/>
          <p:cNvSpPr/>
          <p:nvPr/>
        </p:nvSpPr>
        <p:spPr>
          <a:xfrm flipH="1">
            <a:off x="8856873" y="185014"/>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657" name="Google Shape;657;p11"/>
          <p:cNvSpPr/>
          <p:nvPr/>
        </p:nvSpPr>
        <p:spPr>
          <a:xfrm rot="-5400000">
            <a:off x="4919146" y="1864835"/>
            <a:ext cx="3771716" cy="3732582"/>
          </a:xfrm>
          <a:custGeom>
            <a:avLst/>
            <a:gdLst/>
            <a:ahLst/>
            <a:cxnLst/>
            <a:rect l="l" t="t" r="r" b="b"/>
            <a:pathLst>
              <a:path w="660203" h="653353" extrusionOk="0">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200"/>
              <a:buFont typeface="Arial"/>
              <a:buNone/>
            </a:pPr>
            <a:endParaRPr sz="7200" b="1" i="0" u="none" strike="noStrike" cap="none">
              <a:solidFill>
                <a:srgbClr val="1E4E79"/>
              </a:solidFill>
              <a:latin typeface="Arial"/>
              <a:ea typeface="Arial"/>
              <a:cs typeface="Arial"/>
              <a:sym typeface="Arial"/>
            </a:endParaRPr>
          </a:p>
        </p:txBody>
      </p:sp>
      <p:sp>
        <p:nvSpPr>
          <p:cNvPr id="658" name="Google Shape;658;p11"/>
          <p:cNvSpPr/>
          <p:nvPr/>
        </p:nvSpPr>
        <p:spPr>
          <a:xfrm flipH="1">
            <a:off x="4752784" y="4374509"/>
            <a:ext cx="676146" cy="717630"/>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97DA9"/>
              </a:buClr>
              <a:buSzPts val="4400"/>
              <a:buFont typeface="Arial"/>
              <a:buNone/>
            </a:pPr>
            <a:r>
              <a:rPr lang="en-US" sz="4400" b="1" i="0" u="none" strike="noStrike" cap="none">
                <a:solidFill>
                  <a:srgbClr val="697DA9"/>
                </a:solidFill>
                <a:latin typeface="Arial"/>
                <a:ea typeface="Arial"/>
                <a:cs typeface="Arial"/>
                <a:sym typeface="Arial"/>
              </a:rPr>
              <a:t>1</a:t>
            </a:r>
            <a:endParaRPr sz="4400" b="1" i="0" u="none" strike="noStrike" cap="none">
              <a:solidFill>
                <a:srgbClr val="697DA9"/>
              </a:solidFill>
              <a:latin typeface="Arial"/>
              <a:ea typeface="Arial"/>
              <a:cs typeface="Arial"/>
              <a:sym typeface="Arial"/>
            </a:endParaRPr>
          </a:p>
        </p:txBody>
      </p:sp>
      <p:sp>
        <p:nvSpPr>
          <p:cNvPr id="659" name="Google Shape;659;p11"/>
          <p:cNvSpPr/>
          <p:nvPr/>
        </p:nvSpPr>
        <p:spPr>
          <a:xfrm flipH="1">
            <a:off x="4752784" y="2386335"/>
            <a:ext cx="676146" cy="717630"/>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97DA9"/>
              </a:buClr>
              <a:buSzPts val="4400"/>
              <a:buFont typeface="Arial"/>
              <a:buNone/>
            </a:pPr>
            <a:r>
              <a:rPr lang="en-US" sz="4400" b="1" i="0" u="none" strike="noStrike" cap="none">
                <a:solidFill>
                  <a:srgbClr val="697DA9"/>
                </a:solidFill>
                <a:latin typeface="Arial"/>
                <a:ea typeface="Arial"/>
                <a:cs typeface="Arial"/>
                <a:sym typeface="Arial"/>
              </a:rPr>
              <a:t>2</a:t>
            </a:r>
            <a:endParaRPr sz="4400" b="1" i="0" u="none" strike="noStrike" cap="none">
              <a:solidFill>
                <a:srgbClr val="697DA9"/>
              </a:solidFill>
              <a:latin typeface="Arial"/>
              <a:ea typeface="Arial"/>
              <a:cs typeface="Arial"/>
              <a:sym typeface="Arial"/>
            </a:endParaRPr>
          </a:p>
        </p:txBody>
      </p:sp>
      <p:sp>
        <p:nvSpPr>
          <p:cNvPr id="660" name="Google Shape;660;p11"/>
          <p:cNvSpPr/>
          <p:nvPr/>
        </p:nvSpPr>
        <p:spPr>
          <a:xfrm flipH="1">
            <a:off x="8091615" y="4374509"/>
            <a:ext cx="676146" cy="717630"/>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97DA9"/>
              </a:buClr>
              <a:buSzPts val="4400"/>
              <a:buFont typeface="Arial"/>
              <a:buNone/>
            </a:pPr>
            <a:r>
              <a:rPr lang="en-US" sz="4400" b="1" i="0" u="none" strike="noStrike" cap="none">
                <a:solidFill>
                  <a:srgbClr val="697DA9"/>
                </a:solidFill>
                <a:latin typeface="Arial"/>
                <a:ea typeface="Arial"/>
                <a:cs typeface="Arial"/>
                <a:sym typeface="Arial"/>
              </a:rPr>
              <a:t>4</a:t>
            </a:r>
            <a:endParaRPr sz="4400" b="1" i="0" u="none" strike="noStrike" cap="none">
              <a:solidFill>
                <a:srgbClr val="697DA9"/>
              </a:solidFill>
              <a:latin typeface="Arial"/>
              <a:ea typeface="Arial"/>
              <a:cs typeface="Arial"/>
              <a:sym typeface="Arial"/>
            </a:endParaRPr>
          </a:p>
        </p:txBody>
      </p:sp>
      <p:sp>
        <p:nvSpPr>
          <p:cNvPr id="661" name="Google Shape;661;p11"/>
          <p:cNvSpPr/>
          <p:nvPr/>
        </p:nvSpPr>
        <p:spPr>
          <a:xfrm flipH="1">
            <a:off x="8091615" y="2386335"/>
            <a:ext cx="676146" cy="717630"/>
          </a:xfrm>
          <a:custGeom>
            <a:avLst/>
            <a:gdLst/>
            <a:ahLst/>
            <a:cxnLst/>
            <a:rect l="l" t="t" r="r" b="b"/>
            <a:pathLst>
              <a:path w="140257" h="148862" extrusionOk="0">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lt1"/>
          </a:solidFill>
          <a:ln w="381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97DA9"/>
              </a:buClr>
              <a:buSzPts val="4400"/>
              <a:buFont typeface="Arial"/>
              <a:buNone/>
            </a:pPr>
            <a:r>
              <a:rPr lang="en-US" sz="4400" b="1" i="0" u="none" strike="noStrike" cap="none">
                <a:solidFill>
                  <a:srgbClr val="697DA9"/>
                </a:solidFill>
                <a:latin typeface="Arial"/>
                <a:ea typeface="Arial"/>
                <a:cs typeface="Arial"/>
                <a:sym typeface="Arial"/>
              </a:rPr>
              <a:t>3</a:t>
            </a:r>
            <a:endParaRPr sz="4400" b="1" i="0" u="none" strike="noStrike" cap="none">
              <a:solidFill>
                <a:srgbClr val="697DA9"/>
              </a:solidFill>
              <a:latin typeface="Arial"/>
              <a:ea typeface="Arial"/>
              <a:cs typeface="Arial"/>
              <a:sym typeface="Arial"/>
            </a:endParaRPr>
          </a:p>
        </p:txBody>
      </p:sp>
      <p:sp>
        <p:nvSpPr>
          <p:cNvPr id="662" name="Google Shape;662;p11"/>
          <p:cNvSpPr txBox="1"/>
          <p:nvPr/>
        </p:nvSpPr>
        <p:spPr>
          <a:xfrm>
            <a:off x="8365678" y="1868095"/>
            <a:ext cx="4313492"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mbria"/>
              <a:buNone/>
            </a:pPr>
            <a:r>
              <a:rPr lang="en-US" sz="3200" i="0" u="none" strike="noStrike" cap="none">
                <a:solidFill>
                  <a:schemeClr val="tx1"/>
                </a:solidFill>
                <a:latin typeface="+mj-lt"/>
                <a:ea typeface="Cambria"/>
                <a:cs typeface="Cambria"/>
                <a:sym typeface="Cambria"/>
              </a:rPr>
              <a:t>Giới thiệu </a:t>
            </a:r>
            <a:endParaRPr>
              <a:solidFill>
                <a:schemeClr val="tx1"/>
              </a:solidFill>
              <a:latin typeface="+mj-lt"/>
            </a:endParaRPr>
          </a:p>
          <a:p>
            <a:pPr marL="0" marR="0" lvl="0" indent="0" algn="ctr" rtl="0">
              <a:lnSpc>
                <a:spcPct val="100000"/>
              </a:lnSpc>
              <a:spcBef>
                <a:spcPts val="0"/>
              </a:spcBef>
              <a:spcAft>
                <a:spcPts val="0"/>
              </a:spcAft>
              <a:buClr>
                <a:srgbClr val="2F5496"/>
              </a:buClr>
              <a:buSzPts val="3200"/>
              <a:buFont typeface="Cambria"/>
              <a:buNone/>
            </a:pPr>
            <a:r>
              <a:rPr lang="en-US" sz="3200" i="0" u="none" strike="noStrike" cap="none">
                <a:solidFill>
                  <a:schemeClr val="tx1"/>
                </a:solidFill>
                <a:latin typeface="+mj-lt"/>
                <a:ea typeface="Cambria"/>
                <a:cs typeface="Cambria"/>
                <a:sym typeface="Cambria"/>
              </a:rPr>
              <a:t>(Đó là ai? </a:t>
            </a:r>
            <a:endParaRPr>
              <a:solidFill>
                <a:schemeClr val="tx1"/>
              </a:solidFill>
              <a:latin typeface="+mj-lt"/>
            </a:endParaRPr>
          </a:p>
          <a:p>
            <a:pPr marL="0" marR="0" lvl="0" indent="0" algn="ctr" rtl="0">
              <a:lnSpc>
                <a:spcPct val="100000"/>
              </a:lnSpc>
              <a:spcBef>
                <a:spcPts val="0"/>
              </a:spcBef>
              <a:spcAft>
                <a:spcPts val="0"/>
              </a:spcAft>
              <a:buClr>
                <a:srgbClr val="2F5496"/>
              </a:buClr>
              <a:buSzPts val="3200"/>
              <a:buFont typeface="Cambria"/>
              <a:buNone/>
            </a:pPr>
            <a:r>
              <a:rPr lang="en-US" sz="3200" i="0" u="none" strike="noStrike" cap="none">
                <a:solidFill>
                  <a:schemeClr val="tx1"/>
                </a:solidFill>
                <a:latin typeface="+mj-lt"/>
                <a:ea typeface="Cambria"/>
                <a:cs typeface="Cambria"/>
                <a:sym typeface="Cambria"/>
              </a:rPr>
              <a:t>Tên </a:t>
            </a:r>
            <a:r>
              <a:rPr lang="vi-VN" sz="3200" i="0" u="none" strike="noStrike" cap="none">
                <a:solidFill>
                  <a:schemeClr val="tx1"/>
                </a:solidFill>
                <a:latin typeface="+mj-lt"/>
                <a:ea typeface="Cambria"/>
                <a:cs typeface="Cambria"/>
                <a:sym typeface="Cambria"/>
              </a:rPr>
              <a:t>l</a:t>
            </a:r>
            <a:r>
              <a:rPr lang="vi-VN" sz="3200" i="0" u="none" strike="noStrike" cap="none">
                <a:solidFill>
                  <a:schemeClr val="tx1"/>
                </a:solidFill>
                <a:latin typeface="+mn-lt"/>
                <a:ea typeface="Cambria"/>
                <a:cs typeface="Cambria"/>
                <a:sym typeface="Cambria"/>
              </a:rPr>
              <a:t>à</a:t>
            </a:r>
            <a:r>
              <a:rPr lang="vi-VN" sz="3200" i="0" u="none" strike="noStrike" cap="none">
                <a:solidFill>
                  <a:schemeClr val="tx1"/>
                </a:solidFill>
                <a:latin typeface="+mj-lt"/>
                <a:ea typeface="Cambria"/>
                <a:cs typeface="Cambria"/>
                <a:sym typeface="Cambria"/>
              </a:rPr>
              <a:t> </a:t>
            </a:r>
            <a:r>
              <a:rPr lang="en-US" sz="3200" i="0" u="none" strike="noStrike" cap="none">
                <a:solidFill>
                  <a:schemeClr val="tx1"/>
                </a:solidFill>
                <a:latin typeface="+mj-lt"/>
                <a:ea typeface="Cambria"/>
                <a:cs typeface="Cambria"/>
                <a:sym typeface="Cambria"/>
              </a:rPr>
              <a:t>gì? </a:t>
            </a:r>
            <a:endParaRPr lang="vi-VN" sz="3200" i="0" u="none" strike="noStrike" cap="none">
              <a:solidFill>
                <a:schemeClr val="tx1"/>
              </a:solidFill>
              <a:latin typeface="+mj-lt"/>
              <a:ea typeface="Cambria"/>
              <a:cs typeface="Cambria"/>
              <a:sym typeface="Cambria"/>
            </a:endParaRPr>
          </a:p>
          <a:p>
            <a:pPr marL="0" marR="0" lvl="0" indent="0" algn="ctr" rtl="0">
              <a:lnSpc>
                <a:spcPct val="100000"/>
              </a:lnSpc>
              <a:spcBef>
                <a:spcPts val="0"/>
              </a:spcBef>
              <a:spcAft>
                <a:spcPts val="0"/>
              </a:spcAft>
              <a:buClr>
                <a:srgbClr val="2F5496"/>
              </a:buClr>
              <a:buSzPts val="3200"/>
              <a:buFont typeface="Cambria"/>
              <a:buNone/>
            </a:pPr>
            <a:r>
              <a:rPr lang="en-US" sz="3200" i="0" u="none" strike="noStrike" cap="none">
                <a:solidFill>
                  <a:schemeClr val="tx1"/>
                </a:solidFill>
                <a:latin typeface="+mj-lt"/>
                <a:ea typeface="Cambria"/>
                <a:cs typeface="Cambria"/>
                <a:sym typeface="Cambria"/>
              </a:rPr>
              <a:t>Bao nhiêu tuổi?) </a:t>
            </a:r>
            <a:endParaRPr sz="3200" i="0" u="none" strike="noStrike" cap="none">
              <a:solidFill>
                <a:schemeClr val="tx1"/>
              </a:solidFill>
              <a:latin typeface="+mj-lt"/>
              <a:ea typeface="Cambria"/>
              <a:cs typeface="Cambria"/>
              <a:sym typeface="Cambria"/>
            </a:endParaRPr>
          </a:p>
        </p:txBody>
      </p:sp>
      <p:sp>
        <p:nvSpPr>
          <p:cNvPr id="664" name="Google Shape;664;p11"/>
          <p:cNvSpPr txBox="1"/>
          <p:nvPr/>
        </p:nvSpPr>
        <p:spPr>
          <a:xfrm>
            <a:off x="8714963" y="4553530"/>
            <a:ext cx="321913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mbria"/>
              <a:buNone/>
            </a:pPr>
            <a:r>
              <a:rPr lang="en-US" sz="3200" i="0" u="none" strike="noStrike" cap="none">
                <a:solidFill>
                  <a:schemeClr val="tx1"/>
                </a:solidFill>
                <a:latin typeface="+mj-lt"/>
                <a:ea typeface="Cambria"/>
                <a:cs typeface="Cambria"/>
                <a:sym typeface="Cambria"/>
              </a:rPr>
              <a:t>Tả dáng người, </a:t>
            </a:r>
            <a:endParaRPr>
              <a:solidFill>
                <a:schemeClr val="tx1"/>
              </a:solidFill>
              <a:latin typeface="+mj-lt"/>
            </a:endParaRPr>
          </a:p>
          <a:p>
            <a:pPr marL="0" marR="0" lvl="0" indent="0" algn="ctr" rtl="0">
              <a:lnSpc>
                <a:spcPct val="100000"/>
              </a:lnSpc>
              <a:spcBef>
                <a:spcPts val="0"/>
              </a:spcBef>
              <a:spcAft>
                <a:spcPts val="0"/>
              </a:spcAft>
              <a:buClr>
                <a:srgbClr val="FF0000"/>
              </a:buClr>
              <a:buSzPts val="3200"/>
              <a:buFont typeface="Cambria"/>
              <a:buNone/>
            </a:pPr>
            <a:r>
              <a:rPr lang="en-US" sz="3200" i="0" u="none" strike="noStrike" cap="none">
                <a:solidFill>
                  <a:schemeClr val="tx1"/>
                </a:solidFill>
                <a:latin typeface="+mj-lt"/>
                <a:ea typeface="Cambria"/>
                <a:cs typeface="Cambria"/>
                <a:sym typeface="Cambria"/>
              </a:rPr>
              <a:t>tính cách</a:t>
            </a:r>
            <a:endParaRPr sz="3200" i="0" u="none" strike="noStrike" cap="none">
              <a:solidFill>
                <a:schemeClr val="tx1"/>
              </a:solidFill>
              <a:latin typeface="+mj-lt"/>
              <a:ea typeface="Cambria"/>
              <a:cs typeface="Cambria"/>
              <a:sym typeface="Cambria"/>
            </a:endParaRPr>
          </a:p>
        </p:txBody>
      </p:sp>
      <p:sp>
        <p:nvSpPr>
          <p:cNvPr id="665" name="Google Shape;665;p11"/>
          <p:cNvSpPr txBox="1"/>
          <p:nvPr/>
        </p:nvSpPr>
        <p:spPr>
          <a:xfrm>
            <a:off x="1750622" y="4215163"/>
            <a:ext cx="3219130"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mbria"/>
              <a:buNone/>
            </a:pPr>
            <a:r>
              <a:rPr lang="en-US" sz="3200" i="0" u="none" strike="noStrike" cap="none">
                <a:solidFill>
                  <a:schemeClr val="tx1"/>
                </a:solidFill>
                <a:latin typeface="+mj-lt"/>
                <a:ea typeface="Cambria"/>
                <a:cs typeface="Cambria"/>
                <a:sym typeface="Cambria"/>
              </a:rPr>
              <a:t>Những cử chỉ, hành động người thân dành cho em</a:t>
            </a:r>
            <a:endParaRPr sz="3200" i="0" u="none" strike="noStrike" cap="none">
              <a:solidFill>
                <a:schemeClr val="tx1"/>
              </a:solidFill>
              <a:latin typeface="+mj-lt"/>
              <a:ea typeface="Cambria"/>
              <a:cs typeface="Cambria"/>
              <a:sym typeface="Cambria"/>
            </a:endParaRPr>
          </a:p>
        </p:txBody>
      </p:sp>
      <p:sp>
        <p:nvSpPr>
          <p:cNvPr id="666" name="Google Shape;666;p11"/>
          <p:cNvSpPr txBox="1"/>
          <p:nvPr/>
        </p:nvSpPr>
        <p:spPr>
          <a:xfrm>
            <a:off x="1573014" y="1729971"/>
            <a:ext cx="3219130"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mbria"/>
              <a:buNone/>
            </a:pPr>
            <a:r>
              <a:rPr lang="en-US" sz="3200" i="0" u="none" strike="noStrike" cap="none">
                <a:solidFill>
                  <a:schemeClr val="tx1"/>
                </a:solidFill>
                <a:latin typeface="+mj-lt"/>
                <a:ea typeface="Cambria"/>
                <a:cs typeface="Cambria"/>
                <a:sym typeface="Cambria"/>
              </a:rPr>
              <a:t>Nêu tình cảm, cảm xúc của em dành cho người thân đó.</a:t>
            </a:r>
            <a:endParaRPr>
              <a:solidFill>
                <a:schemeClr val="tx1"/>
              </a:solidFill>
              <a:latin typeface="+mj-lt"/>
            </a:endParaRPr>
          </a:p>
        </p:txBody>
      </p:sp>
      <p:sp>
        <p:nvSpPr>
          <p:cNvPr id="667" name="Google Shape;667;p11"/>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8" name="Google Shape;668;p11"/>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9" name="Google Shape;669;p11"/>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BA269542-C31D-92A7-E35D-E32487534772}"/>
              </a:ext>
            </a:extLst>
          </p:cNvPr>
          <p:cNvSpPr txBox="1"/>
          <p:nvPr/>
        </p:nvSpPr>
        <p:spPr>
          <a:xfrm>
            <a:off x="4862762" y="2941723"/>
            <a:ext cx="3781583" cy="1815882"/>
          </a:xfrm>
          <a:prstGeom prst="rect">
            <a:avLst/>
          </a:prstGeom>
          <a:noFill/>
        </p:spPr>
        <p:txBody>
          <a:bodyPr wrap="square">
            <a:spAutoFit/>
          </a:bodyPr>
          <a:lstStyle/>
          <a:p>
            <a:pPr marL="0" marR="0" lvl="0" indent="0" algn="ctr" rtl="0">
              <a:lnSpc>
                <a:spcPct val="100000"/>
              </a:lnSpc>
              <a:spcBef>
                <a:spcPts val="0"/>
              </a:spcBef>
              <a:spcAft>
                <a:spcPts val="0"/>
              </a:spcAft>
              <a:buClr>
                <a:srgbClr val="2E75B5"/>
              </a:buClr>
              <a:buSzPts val="3600"/>
              <a:buFont typeface="Cambria"/>
              <a:buNone/>
            </a:pPr>
            <a:r>
              <a:rPr lang="vi-VN" sz="2800" b="1" i="0" u="none" strike="noStrike" cap="none">
                <a:solidFill>
                  <a:srgbClr val="2E75B5"/>
                </a:solidFill>
                <a:latin typeface="Cambria"/>
                <a:ea typeface="Cambria"/>
                <a:cs typeface="Cambria"/>
                <a:sym typeface="Cambria"/>
              </a:rPr>
              <a:t>Viết đoạn văn </a:t>
            </a:r>
            <a:endParaRPr lang="vi-VN" sz="2800"/>
          </a:p>
          <a:p>
            <a:pPr marL="0" marR="0" lvl="0" indent="0" algn="ctr" rtl="0">
              <a:lnSpc>
                <a:spcPct val="100000"/>
              </a:lnSpc>
              <a:spcBef>
                <a:spcPts val="0"/>
              </a:spcBef>
              <a:spcAft>
                <a:spcPts val="0"/>
              </a:spcAft>
              <a:buClr>
                <a:srgbClr val="2E75B5"/>
              </a:buClr>
              <a:buSzPts val="3600"/>
              <a:buFont typeface="Cambria"/>
              <a:buNone/>
            </a:pPr>
            <a:r>
              <a:rPr lang="vi-VN" sz="2800" b="1" i="0" u="none" strike="noStrike" cap="none">
                <a:solidFill>
                  <a:srgbClr val="2E75B5"/>
                </a:solidFill>
                <a:latin typeface="Cambria"/>
                <a:ea typeface="Cambria"/>
                <a:cs typeface="Cambria"/>
                <a:sym typeface="Cambria"/>
              </a:rPr>
              <a:t>nêu tình cảm, cảm xúc </a:t>
            </a:r>
            <a:endParaRPr lang="vi-VN" sz="2800"/>
          </a:p>
          <a:p>
            <a:pPr marL="0" marR="0" lvl="0" indent="0" algn="ctr" rtl="0">
              <a:lnSpc>
                <a:spcPct val="100000"/>
              </a:lnSpc>
              <a:spcBef>
                <a:spcPts val="0"/>
              </a:spcBef>
              <a:spcAft>
                <a:spcPts val="0"/>
              </a:spcAft>
              <a:buClr>
                <a:srgbClr val="2E75B5"/>
              </a:buClr>
              <a:buSzPts val="3600"/>
              <a:buFont typeface="Cambria"/>
              <a:buNone/>
            </a:pPr>
            <a:r>
              <a:rPr lang="vi-VN" sz="2800" b="1" i="0" u="none" strike="noStrike" cap="none">
                <a:solidFill>
                  <a:srgbClr val="2E75B5"/>
                </a:solidFill>
                <a:latin typeface="Cambria"/>
                <a:ea typeface="Cambria"/>
                <a:cs typeface="Cambria"/>
                <a:sym typeface="Cambria"/>
              </a:rPr>
              <a:t>của em đối với </a:t>
            </a:r>
          </a:p>
          <a:p>
            <a:pPr marL="0" marR="0" lvl="0" indent="0" algn="ctr" rtl="0">
              <a:lnSpc>
                <a:spcPct val="100000"/>
              </a:lnSpc>
              <a:spcBef>
                <a:spcPts val="0"/>
              </a:spcBef>
              <a:spcAft>
                <a:spcPts val="0"/>
              </a:spcAft>
              <a:buClr>
                <a:srgbClr val="2E75B5"/>
              </a:buClr>
              <a:buSzPts val="3600"/>
              <a:buFont typeface="Cambria"/>
              <a:buNone/>
            </a:pPr>
            <a:r>
              <a:rPr lang="vi-VN" sz="2800" b="1" i="0" u="none" strike="noStrike" cap="none">
                <a:solidFill>
                  <a:srgbClr val="2E75B5"/>
                </a:solidFill>
                <a:latin typeface="Cambria"/>
                <a:ea typeface="Cambria"/>
                <a:cs typeface="Cambria"/>
                <a:sym typeface="Cambria"/>
              </a:rPr>
              <a:t>người thân.</a:t>
            </a:r>
          </a:p>
        </p:txBody>
      </p:sp>
      <p:sp>
        <p:nvSpPr>
          <p:cNvPr id="4" name="Oval 3">
            <a:extLst>
              <a:ext uri="{FF2B5EF4-FFF2-40B4-BE49-F238E27FC236}">
                <a16:creationId xmlns:a16="http://schemas.microsoft.com/office/drawing/2014/main" id="{EEF88201-64A5-BFE0-0224-ECCB176CF274}"/>
              </a:ext>
            </a:extLst>
          </p:cNvPr>
          <p:cNvSpPr/>
          <p:nvPr/>
        </p:nvSpPr>
        <p:spPr>
          <a:xfrm>
            <a:off x="8076625" y="2336936"/>
            <a:ext cx="738659" cy="796557"/>
          </a:xfrm>
          <a:prstGeom prst="ellipse">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FF0000"/>
                </a:solidFill>
              </a:rPr>
              <a:t>1</a:t>
            </a:r>
            <a:endParaRPr lang="en-US" sz="4000">
              <a:solidFill>
                <a:srgbClr val="FF0000"/>
              </a:solidFill>
            </a:endParaRPr>
          </a:p>
        </p:txBody>
      </p:sp>
      <p:sp>
        <p:nvSpPr>
          <p:cNvPr id="5" name="Oval 4">
            <a:extLst>
              <a:ext uri="{FF2B5EF4-FFF2-40B4-BE49-F238E27FC236}">
                <a16:creationId xmlns:a16="http://schemas.microsoft.com/office/drawing/2014/main" id="{CACAC30B-97E7-064A-F755-64EDF28D9FC4}"/>
              </a:ext>
            </a:extLst>
          </p:cNvPr>
          <p:cNvSpPr/>
          <p:nvPr/>
        </p:nvSpPr>
        <p:spPr>
          <a:xfrm>
            <a:off x="8091615" y="4376076"/>
            <a:ext cx="738659" cy="796557"/>
          </a:xfrm>
          <a:prstGeom prst="ellipse">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FF0000"/>
                </a:solidFill>
              </a:rPr>
              <a:t>2</a:t>
            </a:r>
            <a:endParaRPr lang="en-US" sz="4000">
              <a:solidFill>
                <a:srgbClr val="FF0000"/>
              </a:solidFill>
            </a:endParaRPr>
          </a:p>
        </p:txBody>
      </p:sp>
      <p:sp>
        <p:nvSpPr>
          <p:cNvPr id="6" name="Oval 5">
            <a:extLst>
              <a:ext uri="{FF2B5EF4-FFF2-40B4-BE49-F238E27FC236}">
                <a16:creationId xmlns:a16="http://schemas.microsoft.com/office/drawing/2014/main" id="{03A5A987-6C75-2DDD-49FE-CC3C812B4DA5}"/>
              </a:ext>
            </a:extLst>
          </p:cNvPr>
          <p:cNvSpPr/>
          <p:nvPr/>
        </p:nvSpPr>
        <p:spPr>
          <a:xfrm>
            <a:off x="4721527" y="4347621"/>
            <a:ext cx="738659" cy="796557"/>
          </a:xfrm>
          <a:prstGeom prst="ellipse">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FF0000"/>
                </a:solidFill>
              </a:rPr>
              <a:t>3</a:t>
            </a:r>
            <a:endParaRPr lang="en-US" sz="4000">
              <a:solidFill>
                <a:srgbClr val="FF0000"/>
              </a:solidFill>
            </a:endParaRPr>
          </a:p>
        </p:txBody>
      </p:sp>
      <p:sp>
        <p:nvSpPr>
          <p:cNvPr id="7" name="Oval 6">
            <a:extLst>
              <a:ext uri="{FF2B5EF4-FFF2-40B4-BE49-F238E27FC236}">
                <a16:creationId xmlns:a16="http://schemas.microsoft.com/office/drawing/2014/main" id="{72C42A7B-8A06-45F7-4C42-83807CD5FA6F}"/>
              </a:ext>
            </a:extLst>
          </p:cNvPr>
          <p:cNvSpPr/>
          <p:nvPr/>
        </p:nvSpPr>
        <p:spPr>
          <a:xfrm>
            <a:off x="4721526" y="2353376"/>
            <a:ext cx="738659" cy="796557"/>
          </a:xfrm>
          <a:prstGeom prst="ellipse">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FF0000"/>
                </a:solidFill>
              </a:rPr>
              <a:t>4</a:t>
            </a:r>
            <a:endParaRPr lang="en-US" sz="4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1000"/>
                                        <p:tgtEl>
                                          <p:spTgt spid="6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4"/>
                                        </p:tgtEl>
                                        <p:attrNameLst>
                                          <p:attrName>style.visibility</p:attrName>
                                        </p:attrNameLst>
                                      </p:cBhvr>
                                      <p:to>
                                        <p:strVal val="visible"/>
                                      </p:to>
                                    </p:set>
                                    <p:animEffect transition="in" filter="fade">
                                      <p:cBhvr>
                                        <p:cTn id="12" dur="1000"/>
                                        <p:tgtEl>
                                          <p:spTgt spid="6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6"/>
                                        </p:tgtEl>
                                        <p:attrNameLst>
                                          <p:attrName>style.visibility</p:attrName>
                                        </p:attrNameLst>
                                      </p:cBhvr>
                                      <p:to>
                                        <p:strVal val="visible"/>
                                      </p:to>
                                    </p:set>
                                    <p:animEffect transition="in" filter="fade">
                                      <p:cBhvr>
                                        <p:cTn id="22"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
          <a:extLst>
            <a:ext uri="{FF2B5EF4-FFF2-40B4-BE49-F238E27FC236}">
              <a16:creationId xmlns:a16="http://schemas.microsoft.com/office/drawing/2014/main" id="{4204B975-4294-1950-7812-7744E20C52B6}"/>
            </a:ext>
          </a:extLst>
        </p:cNvPr>
        <p:cNvGrpSpPr/>
        <p:nvPr/>
      </p:nvGrpSpPr>
      <p:grpSpPr>
        <a:xfrm>
          <a:off x="0" y="0"/>
          <a:ext cx="0" cy="0"/>
          <a:chOff x="0" y="0"/>
          <a:chExt cx="0" cy="0"/>
        </a:xfrm>
      </p:grpSpPr>
      <p:grpSp>
        <p:nvGrpSpPr>
          <p:cNvPr id="527" name="Google Shape;527;p10">
            <a:extLst>
              <a:ext uri="{FF2B5EF4-FFF2-40B4-BE49-F238E27FC236}">
                <a16:creationId xmlns:a16="http://schemas.microsoft.com/office/drawing/2014/main" id="{513BF256-6E50-7B71-14B8-9CF8FCC895C9}"/>
              </a:ext>
            </a:extLst>
          </p:cNvPr>
          <p:cNvGrpSpPr/>
          <p:nvPr/>
        </p:nvGrpSpPr>
        <p:grpSpPr>
          <a:xfrm>
            <a:off x="-7938" y="-109538"/>
            <a:ext cx="11844230" cy="6315376"/>
            <a:chOff x="-7938" y="-109538"/>
            <a:chExt cx="11844230" cy="6315376"/>
          </a:xfrm>
        </p:grpSpPr>
        <p:pic>
          <p:nvPicPr>
            <p:cNvPr id="528" name="Google Shape;528;p10">
              <a:extLst>
                <a:ext uri="{FF2B5EF4-FFF2-40B4-BE49-F238E27FC236}">
                  <a16:creationId xmlns:a16="http://schemas.microsoft.com/office/drawing/2014/main" id="{04824A6A-9AA8-22CE-66CB-0391AF2E17D5}"/>
                </a:ext>
              </a:extLst>
            </p:cNvPr>
            <p:cNvPicPr preferRelativeResize="0"/>
            <p:nvPr/>
          </p:nvPicPr>
          <p:blipFill rotWithShape="1">
            <a:blip r:embed="rId3">
              <a:alphaModFix/>
            </a:blip>
            <a:srcRect b="68945"/>
            <a:stretch/>
          </p:blipFill>
          <p:spPr>
            <a:xfrm>
              <a:off x="1705769" y="864432"/>
              <a:ext cx="10101948" cy="952336"/>
            </a:xfrm>
            <a:prstGeom prst="rect">
              <a:avLst/>
            </a:prstGeom>
            <a:noFill/>
            <a:ln>
              <a:noFill/>
            </a:ln>
          </p:spPr>
        </p:pic>
        <p:pic>
          <p:nvPicPr>
            <p:cNvPr id="529" name="Google Shape;529;p10">
              <a:extLst>
                <a:ext uri="{FF2B5EF4-FFF2-40B4-BE49-F238E27FC236}">
                  <a16:creationId xmlns:a16="http://schemas.microsoft.com/office/drawing/2014/main" id="{064684B6-2429-F73D-22FD-19D35890A217}"/>
                </a:ext>
              </a:extLst>
            </p:cNvPr>
            <p:cNvPicPr preferRelativeResize="0"/>
            <p:nvPr/>
          </p:nvPicPr>
          <p:blipFill rotWithShape="1">
            <a:blip r:embed="rId3">
              <a:alphaModFix/>
            </a:blip>
            <a:srcRect b="64968"/>
            <a:stretch/>
          </p:blipFill>
          <p:spPr>
            <a:xfrm>
              <a:off x="1727309" y="838200"/>
              <a:ext cx="10101948" cy="2867526"/>
            </a:xfrm>
            <a:prstGeom prst="rect">
              <a:avLst/>
            </a:prstGeom>
            <a:noFill/>
            <a:ln>
              <a:noFill/>
            </a:ln>
          </p:spPr>
        </p:pic>
        <p:sp>
          <p:nvSpPr>
            <p:cNvPr id="530" name="Google Shape;530;p10">
              <a:extLst>
                <a:ext uri="{FF2B5EF4-FFF2-40B4-BE49-F238E27FC236}">
                  <a16:creationId xmlns:a16="http://schemas.microsoft.com/office/drawing/2014/main" id="{64CC586B-E9F0-5F4D-2383-82F571F97AFF}"/>
                </a:ext>
              </a:extLst>
            </p:cNvPr>
            <p:cNvSpPr/>
            <p:nvPr/>
          </p:nvSpPr>
          <p:spPr>
            <a:xfrm>
              <a:off x="7938" y="796925"/>
              <a:ext cx="1317625" cy="13239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1" name="Google Shape;531;p10">
              <a:extLst>
                <a:ext uri="{FF2B5EF4-FFF2-40B4-BE49-F238E27FC236}">
                  <a16:creationId xmlns:a16="http://schemas.microsoft.com/office/drawing/2014/main" id="{865E2E91-746B-982B-A3DD-5C739C474F28}"/>
                </a:ext>
              </a:extLst>
            </p:cNvPr>
            <p:cNvSpPr/>
            <p:nvPr/>
          </p:nvSpPr>
          <p:spPr>
            <a:xfrm>
              <a:off x="82550" y="871538"/>
              <a:ext cx="1319213" cy="1316038"/>
            </a:xfrm>
            <a:prstGeom prst="ellipse">
              <a:avLst/>
            </a:prstGeom>
            <a:solidFill>
              <a:srgbClr val="CB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2" name="Google Shape;532;p10">
              <a:extLst>
                <a:ext uri="{FF2B5EF4-FFF2-40B4-BE49-F238E27FC236}">
                  <a16:creationId xmlns:a16="http://schemas.microsoft.com/office/drawing/2014/main" id="{57F52CBF-A396-B7B2-B4AC-AA232555FF33}"/>
                </a:ext>
              </a:extLst>
            </p:cNvPr>
            <p:cNvSpPr/>
            <p:nvPr/>
          </p:nvSpPr>
          <p:spPr>
            <a:xfrm>
              <a:off x="-7938" y="738188"/>
              <a:ext cx="1343025" cy="1441450"/>
            </a:xfrm>
            <a:custGeom>
              <a:avLst/>
              <a:gdLst/>
              <a:ahLst/>
              <a:cxnLst/>
              <a:rect l="l" t="t" r="r" b="b"/>
              <a:pathLst>
                <a:path w="161" h="172" extrusionOk="0">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3" name="Google Shape;533;p10">
              <a:extLst>
                <a:ext uri="{FF2B5EF4-FFF2-40B4-BE49-F238E27FC236}">
                  <a16:creationId xmlns:a16="http://schemas.microsoft.com/office/drawing/2014/main" id="{D01C9875-6FE4-7B1F-2FC8-983402D1BFA7}"/>
                </a:ext>
              </a:extLst>
            </p:cNvPr>
            <p:cNvSpPr/>
            <p:nvPr/>
          </p:nvSpPr>
          <p:spPr>
            <a:xfrm>
              <a:off x="125413" y="981075"/>
              <a:ext cx="441325" cy="787400"/>
            </a:xfrm>
            <a:custGeom>
              <a:avLst/>
              <a:gdLst/>
              <a:ahLst/>
              <a:cxnLst/>
              <a:rect l="l" t="t" r="r" b="b"/>
              <a:pathLst>
                <a:path w="53" h="94" extrusionOk="0">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4" name="Google Shape;534;p10">
              <a:extLst>
                <a:ext uri="{FF2B5EF4-FFF2-40B4-BE49-F238E27FC236}">
                  <a16:creationId xmlns:a16="http://schemas.microsoft.com/office/drawing/2014/main" id="{9A077353-0284-0092-A445-7DA4BD2561F1}"/>
                </a:ext>
              </a:extLst>
            </p:cNvPr>
            <p:cNvSpPr/>
            <p:nvPr/>
          </p:nvSpPr>
          <p:spPr>
            <a:xfrm>
              <a:off x="166688" y="1022350"/>
              <a:ext cx="441325" cy="788988"/>
            </a:xfrm>
            <a:custGeom>
              <a:avLst/>
              <a:gdLst/>
              <a:ahLst/>
              <a:cxnLst/>
              <a:rect l="l" t="t" r="r" b="b"/>
              <a:pathLst>
                <a:path w="53" h="94" extrusionOk="0">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5" name="Google Shape;535;p10">
              <a:extLst>
                <a:ext uri="{FF2B5EF4-FFF2-40B4-BE49-F238E27FC236}">
                  <a16:creationId xmlns:a16="http://schemas.microsoft.com/office/drawing/2014/main" id="{74257B21-0AE0-F5CB-BB88-C713C44BD28A}"/>
                </a:ext>
              </a:extLst>
            </p:cNvPr>
            <p:cNvSpPr/>
            <p:nvPr/>
          </p:nvSpPr>
          <p:spPr>
            <a:xfrm>
              <a:off x="92075" y="938213"/>
              <a:ext cx="508000" cy="863600"/>
            </a:xfrm>
            <a:custGeom>
              <a:avLst/>
              <a:gdLst/>
              <a:ahLst/>
              <a:cxnLst/>
              <a:rect l="l" t="t" r="r" b="b"/>
              <a:pathLst>
                <a:path w="61" h="103" extrusionOk="0">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6" name="Google Shape;536;p10">
              <a:extLst>
                <a:ext uri="{FF2B5EF4-FFF2-40B4-BE49-F238E27FC236}">
                  <a16:creationId xmlns:a16="http://schemas.microsoft.com/office/drawing/2014/main" id="{E9F86937-C301-B531-0737-8DB8891C0381}"/>
                </a:ext>
              </a:extLst>
            </p:cNvPr>
            <p:cNvSpPr/>
            <p:nvPr/>
          </p:nvSpPr>
          <p:spPr>
            <a:xfrm>
              <a:off x="684213" y="922338"/>
              <a:ext cx="149225" cy="1508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7" name="Google Shape;537;p10">
              <a:extLst>
                <a:ext uri="{FF2B5EF4-FFF2-40B4-BE49-F238E27FC236}">
                  <a16:creationId xmlns:a16="http://schemas.microsoft.com/office/drawing/2014/main" id="{3627AAE8-E9A5-ED3B-BC8C-BADA8CC6D148}"/>
                </a:ext>
              </a:extLst>
            </p:cNvPr>
            <p:cNvSpPr/>
            <p:nvPr/>
          </p:nvSpPr>
          <p:spPr>
            <a:xfrm>
              <a:off x="708025" y="963613"/>
              <a:ext cx="142875" cy="1428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8" name="Google Shape;538;p10">
              <a:extLst>
                <a:ext uri="{FF2B5EF4-FFF2-40B4-BE49-F238E27FC236}">
                  <a16:creationId xmlns:a16="http://schemas.microsoft.com/office/drawing/2014/main" id="{B2677251-A6BB-5F93-479E-3D425B962C14}"/>
                </a:ext>
              </a:extLst>
            </p:cNvPr>
            <p:cNvSpPr/>
            <p:nvPr/>
          </p:nvSpPr>
          <p:spPr>
            <a:xfrm>
              <a:off x="674688" y="896938"/>
              <a:ext cx="168275" cy="201613"/>
            </a:xfrm>
            <a:custGeom>
              <a:avLst/>
              <a:gdLst/>
              <a:ahLst/>
              <a:cxnLst/>
              <a:rect l="l" t="t" r="r" b="b"/>
              <a:pathLst>
                <a:path w="20" h="24" extrusionOk="0">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 name="Google Shape;539;p10">
              <a:extLst>
                <a:ext uri="{FF2B5EF4-FFF2-40B4-BE49-F238E27FC236}">
                  <a16:creationId xmlns:a16="http://schemas.microsoft.com/office/drawing/2014/main" id="{CE52998A-D9BA-A74F-CD53-D9CBE3F0C10C}"/>
                </a:ext>
              </a:extLst>
            </p:cNvPr>
            <p:cNvSpPr/>
            <p:nvPr/>
          </p:nvSpPr>
          <p:spPr>
            <a:xfrm>
              <a:off x="1201738" y="2430463"/>
              <a:ext cx="1008063" cy="10144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 name="Google Shape;540;p10">
              <a:extLst>
                <a:ext uri="{FF2B5EF4-FFF2-40B4-BE49-F238E27FC236}">
                  <a16:creationId xmlns:a16="http://schemas.microsoft.com/office/drawing/2014/main" id="{5028FBA4-E0DE-D073-FEDB-A6B997717ED7}"/>
                </a:ext>
              </a:extLst>
            </p:cNvPr>
            <p:cNvSpPr/>
            <p:nvPr/>
          </p:nvSpPr>
          <p:spPr>
            <a:xfrm>
              <a:off x="1258888" y="2489200"/>
              <a:ext cx="1001713" cy="1006475"/>
            </a:xfrm>
            <a:prstGeom prst="ellipse">
              <a:avLst/>
            </a:prstGeom>
            <a:solidFill>
              <a:srgbClr val="A8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1" name="Google Shape;541;p10">
              <a:extLst>
                <a:ext uri="{FF2B5EF4-FFF2-40B4-BE49-F238E27FC236}">
                  <a16:creationId xmlns:a16="http://schemas.microsoft.com/office/drawing/2014/main" id="{95C0C7B0-8B4D-BA15-47AF-6A9A3D18E9C4}"/>
                </a:ext>
              </a:extLst>
            </p:cNvPr>
            <p:cNvSpPr/>
            <p:nvPr/>
          </p:nvSpPr>
          <p:spPr>
            <a:xfrm>
              <a:off x="1184275" y="2271713"/>
              <a:ext cx="1025525" cy="1223963"/>
            </a:xfrm>
            <a:custGeom>
              <a:avLst/>
              <a:gdLst/>
              <a:ahLst/>
              <a:cxnLst/>
              <a:rect l="l" t="t" r="r" b="b"/>
              <a:pathLst>
                <a:path w="123" h="146" extrusionOk="0">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2" name="Google Shape;542;p10">
              <a:extLst>
                <a:ext uri="{FF2B5EF4-FFF2-40B4-BE49-F238E27FC236}">
                  <a16:creationId xmlns:a16="http://schemas.microsoft.com/office/drawing/2014/main" id="{9BEF680B-7D09-6BE1-9D0C-289B74E74471}"/>
                </a:ext>
              </a:extLst>
            </p:cNvPr>
            <p:cNvSpPr/>
            <p:nvPr/>
          </p:nvSpPr>
          <p:spPr>
            <a:xfrm>
              <a:off x="1292225" y="2565400"/>
              <a:ext cx="334963" cy="603250"/>
            </a:xfrm>
            <a:custGeom>
              <a:avLst/>
              <a:gdLst/>
              <a:ahLst/>
              <a:cxnLst/>
              <a:rect l="l" t="t" r="r" b="b"/>
              <a:pathLst>
                <a:path w="40" h="72" extrusionOk="0">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3" name="Google Shape;543;p10">
              <a:extLst>
                <a:ext uri="{FF2B5EF4-FFF2-40B4-BE49-F238E27FC236}">
                  <a16:creationId xmlns:a16="http://schemas.microsoft.com/office/drawing/2014/main" id="{84FEF586-B5C1-9A35-A139-D81C321A6CC7}"/>
                </a:ext>
              </a:extLst>
            </p:cNvPr>
            <p:cNvSpPr/>
            <p:nvPr/>
          </p:nvSpPr>
          <p:spPr>
            <a:xfrm>
              <a:off x="1317625" y="2606675"/>
              <a:ext cx="342900" cy="603250"/>
            </a:xfrm>
            <a:custGeom>
              <a:avLst/>
              <a:gdLst/>
              <a:ahLst/>
              <a:cxnLst/>
              <a:rect l="l" t="t" r="r" b="b"/>
              <a:pathLst>
                <a:path w="41" h="72" extrusionOk="0">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4" name="Google Shape;544;p10">
              <a:extLst>
                <a:ext uri="{FF2B5EF4-FFF2-40B4-BE49-F238E27FC236}">
                  <a16:creationId xmlns:a16="http://schemas.microsoft.com/office/drawing/2014/main" id="{70EE5A99-3A8D-8829-19C3-F365B0486794}"/>
                </a:ext>
              </a:extLst>
            </p:cNvPr>
            <p:cNvSpPr/>
            <p:nvPr/>
          </p:nvSpPr>
          <p:spPr>
            <a:xfrm>
              <a:off x="1258888" y="2540000"/>
              <a:ext cx="401638" cy="661988"/>
            </a:xfrm>
            <a:custGeom>
              <a:avLst/>
              <a:gdLst/>
              <a:ahLst/>
              <a:cxnLst/>
              <a:rect l="l" t="t" r="r" b="b"/>
              <a:pathLst>
                <a:path w="48" h="79" extrusionOk="0">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5" name="Google Shape;545;p10">
              <a:extLst>
                <a:ext uri="{FF2B5EF4-FFF2-40B4-BE49-F238E27FC236}">
                  <a16:creationId xmlns:a16="http://schemas.microsoft.com/office/drawing/2014/main" id="{37B95CCB-E9AD-F39E-F79B-0BA4DEF879D9}"/>
                </a:ext>
              </a:extLst>
            </p:cNvPr>
            <p:cNvSpPr/>
            <p:nvPr/>
          </p:nvSpPr>
          <p:spPr>
            <a:xfrm>
              <a:off x="1535113" y="0"/>
              <a:ext cx="700088" cy="7032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6" name="Google Shape;546;p10">
              <a:extLst>
                <a:ext uri="{FF2B5EF4-FFF2-40B4-BE49-F238E27FC236}">
                  <a16:creationId xmlns:a16="http://schemas.microsoft.com/office/drawing/2014/main" id="{0C164324-0BEA-1B05-6296-598A6DA21E01}"/>
                </a:ext>
              </a:extLst>
            </p:cNvPr>
            <p:cNvSpPr/>
            <p:nvPr/>
          </p:nvSpPr>
          <p:spPr>
            <a:xfrm>
              <a:off x="1576388" y="41275"/>
              <a:ext cx="700088" cy="70485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7" name="Google Shape;547;p10">
              <a:extLst>
                <a:ext uri="{FF2B5EF4-FFF2-40B4-BE49-F238E27FC236}">
                  <a16:creationId xmlns:a16="http://schemas.microsoft.com/office/drawing/2014/main" id="{42504670-2393-965B-49D8-54EDC1005116}"/>
                </a:ext>
              </a:extLst>
            </p:cNvPr>
            <p:cNvSpPr/>
            <p:nvPr/>
          </p:nvSpPr>
          <p:spPr>
            <a:xfrm>
              <a:off x="1509713" y="-109538"/>
              <a:ext cx="733425" cy="922338"/>
            </a:xfrm>
            <a:custGeom>
              <a:avLst/>
              <a:gdLst/>
              <a:ahLst/>
              <a:cxnLst/>
              <a:rect l="l" t="t" r="r" b="b"/>
              <a:pathLst>
                <a:path w="88" h="110" extrusionOk="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8" name="Google Shape;548;p10">
              <a:extLst>
                <a:ext uri="{FF2B5EF4-FFF2-40B4-BE49-F238E27FC236}">
                  <a16:creationId xmlns:a16="http://schemas.microsoft.com/office/drawing/2014/main" id="{6BD505F8-59C6-6358-D204-F788DF88174E}"/>
                </a:ext>
              </a:extLst>
            </p:cNvPr>
            <p:cNvSpPr/>
            <p:nvPr/>
          </p:nvSpPr>
          <p:spPr>
            <a:xfrm>
              <a:off x="1601788" y="92075"/>
              <a:ext cx="233363" cy="427038"/>
            </a:xfrm>
            <a:custGeom>
              <a:avLst/>
              <a:gdLst/>
              <a:ahLst/>
              <a:cxnLst/>
              <a:rect l="l" t="t" r="r" b="b"/>
              <a:pathLst>
                <a:path w="28" h="51" extrusionOk="0">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9" name="Google Shape;549;p10">
              <a:extLst>
                <a:ext uri="{FF2B5EF4-FFF2-40B4-BE49-F238E27FC236}">
                  <a16:creationId xmlns:a16="http://schemas.microsoft.com/office/drawing/2014/main" id="{8E5A8BF9-1203-1B39-12F1-EFAA14B2B08C}"/>
                </a:ext>
              </a:extLst>
            </p:cNvPr>
            <p:cNvSpPr/>
            <p:nvPr/>
          </p:nvSpPr>
          <p:spPr>
            <a:xfrm>
              <a:off x="1617663" y="117475"/>
              <a:ext cx="233363" cy="427038"/>
            </a:xfrm>
            <a:custGeom>
              <a:avLst/>
              <a:gdLst/>
              <a:ahLst/>
              <a:cxnLst/>
              <a:rect l="l" t="t" r="r" b="b"/>
              <a:pathLst>
                <a:path w="28" h="51" extrusionOk="0">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0" name="Google Shape;550;p10">
              <a:extLst>
                <a:ext uri="{FF2B5EF4-FFF2-40B4-BE49-F238E27FC236}">
                  <a16:creationId xmlns:a16="http://schemas.microsoft.com/office/drawing/2014/main" id="{1CA2AF74-1237-E750-6C72-342E14C7F764}"/>
                </a:ext>
              </a:extLst>
            </p:cNvPr>
            <p:cNvSpPr/>
            <p:nvPr/>
          </p:nvSpPr>
          <p:spPr>
            <a:xfrm>
              <a:off x="1576388" y="74613"/>
              <a:ext cx="284163" cy="461963"/>
            </a:xfrm>
            <a:custGeom>
              <a:avLst/>
              <a:gdLst/>
              <a:ahLst/>
              <a:cxnLst/>
              <a:rect l="l" t="t" r="r" b="b"/>
              <a:pathLst>
                <a:path w="34" h="55" extrusionOk="0">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51" name="Google Shape;551;p10">
              <a:extLst>
                <a:ext uri="{FF2B5EF4-FFF2-40B4-BE49-F238E27FC236}">
                  <a16:creationId xmlns:a16="http://schemas.microsoft.com/office/drawing/2014/main" id="{C34AE6B8-AAEA-D18F-3DD2-312496F9355C}"/>
                </a:ext>
              </a:extLst>
            </p:cNvPr>
            <p:cNvGrpSpPr/>
            <p:nvPr/>
          </p:nvGrpSpPr>
          <p:grpSpPr>
            <a:xfrm>
              <a:off x="1884363" y="50800"/>
              <a:ext cx="9677400" cy="1189038"/>
              <a:chOff x="1884363" y="50800"/>
              <a:chExt cx="9677400" cy="1189038"/>
            </a:xfrm>
          </p:grpSpPr>
          <p:sp>
            <p:nvSpPr>
              <p:cNvPr id="552" name="Google Shape;552;p10">
                <a:extLst>
                  <a:ext uri="{FF2B5EF4-FFF2-40B4-BE49-F238E27FC236}">
                    <a16:creationId xmlns:a16="http://schemas.microsoft.com/office/drawing/2014/main" id="{21FE6F40-BEB4-CFCD-AEE9-6EFB53089BFA}"/>
                  </a:ext>
                </a:extLst>
              </p:cNvPr>
              <p:cNvSpPr/>
              <p:nvPr/>
            </p:nvSpPr>
            <p:spPr>
              <a:xfrm>
                <a:off x="22018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3" name="Google Shape;553;p10">
                <a:extLst>
                  <a:ext uri="{FF2B5EF4-FFF2-40B4-BE49-F238E27FC236}">
                    <a16:creationId xmlns:a16="http://schemas.microsoft.com/office/drawing/2014/main" id="{850DCAC2-1EAA-7845-DCBB-A6C2D4C11C91}"/>
                  </a:ext>
                </a:extLst>
              </p:cNvPr>
              <p:cNvSpPr/>
              <p:nvPr/>
            </p:nvSpPr>
            <p:spPr>
              <a:xfrm>
                <a:off x="2544763"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4" name="Google Shape;554;p10">
                <a:extLst>
                  <a:ext uri="{FF2B5EF4-FFF2-40B4-BE49-F238E27FC236}">
                    <a16:creationId xmlns:a16="http://schemas.microsoft.com/office/drawing/2014/main" id="{DF8C4BC7-23F2-FDE0-2E75-D434710AC2F6}"/>
                  </a:ext>
                </a:extLst>
              </p:cNvPr>
              <p:cNvSpPr/>
              <p:nvPr/>
            </p:nvSpPr>
            <p:spPr>
              <a:xfrm>
                <a:off x="2894013"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5" name="Google Shape;555;p10">
                <a:extLst>
                  <a:ext uri="{FF2B5EF4-FFF2-40B4-BE49-F238E27FC236}">
                    <a16:creationId xmlns:a16="http://schemas.microsoft.com/office/drawing/2014/main" id="{73BCEEAF-0F55-94E5-1073-8E03141A331D}"/>
                  </a:ext>
                </a:extLst>
              </p:cNvPr>
              <p:cNvSpPr/>
              <p:nvPr/>
            </p:nvSpPr>
            <p:spPr>
              <a:xfrm>
                <a:off x="32448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6" name="Google Shape;556;p10">
                <a:extLst>
                  <a:ext uri="{FF2B5EF4-FFF2-40B4-BE49-F238E27FC236}">
                    <a16:creationId xmlns:a16="http://schemas.microsoft.com/office/drawing/2014/main" id="{37ED85C9-015E-00F8-8778-69F4E1F4CDD6}"/>
                  </a:ext>
                </a:extLst>
              </p:cNvPr>
              <p:cNvSpPr/>
              <p:nvPr/>
            </p:nvSpPr>
            <p:spPr>
              <a:xfrm>
                <a:off x="35956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7" name="Google Shape;557;p10">
                <a:extLst>
                  <a:ext uri="{FF2B5EF4-FFF2-40B4-BE49-F238E27FC236}">
                    <a16:creationId xmlns:a16="http://schemas.microsoft.com/office/drawing/2014/main" id="{D7D703B8-0736-0024-1D87-D57527356059}"/>
                  </a:ext>
                </a:extLst>
              </p:cNvPr>
              <p:cNvSpPr/>
              <p:nvPr/>
            </p:nvSpPr>
            <p:spPr>
              <a:xfrm>
                <a:off x="3944938"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8" name="Google Shape;558;p10">
                <a:extLst>
                  <a:ext uri="{FF2B5EF4-FFF2-40B4-BE49-F238E27FC236}">
                    <a16:creationId xmlns:a16="http://schemas.microsoft.com/office/drawing/2014/main" id="{358E6C27-A02E-8731-E0A5-E336AA8E285D}"/>
                  </a:ext>
                </a:extLst>
              </p:cNvPr>
              <p:cNvSpPr/>
              <p:nvPr/>
            </p:nvSpPr>
            <p:spPr>
              <a:xfrm>
                <a:off x="42957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9" name="Google Shape;559;p10">
                <a:extLst>
                  <a:ext uri="{FF2B5EF4-FFF2-40B4-BE49-F238E27FC236}">
                    <a16:creationId xmlns:a16="http://schemas.microsoft.com/office/drawing/2014/main" id="{42696C7A-1EB3-66CF-15F0-4D38909D7B49}"/>
                  </a:ext>
                </a:extLst>
              </p:cNvPr>
              <p:cNvSpPr/>
              <p:nvPr/>
            </p:nvSpPr>
            <p:spPr>
              <a:xfrm>
                <a:off x="46386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0" name="Google Shape;560;p10">
                <a:extLst>
                  <a:ext uri="{FF2B5EF4-FFF2-40B4-BE49-F238E27FC236}">
                    <a16:creationId xmlns:a16="http://schemas.microsoft.com/office/drawing/2014/main" id="{510AB1CF-DA4A-B67D-449E-F961839ACD58}"/>
                  </a:ext>
                </a:extLst>
              </p:cNvPr>
              <p:cNvSpPr/>
              <p:nvPr/>
            </p:nvSpPr>
            <p:spPr>
              <a:xfrm>
                <a:off x="4987925"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1" name="Google Shape;561;p10">
                <a:extLst>
                  <a:ext uri="{FF2B5EF4-FFF2-40B4-BE49-F238E27FC236}">
                    <a16:creationId xmlns:a16="http://schemas.microsoft.com/office/drawing/2014/main" id="{4F0F16F5-13F5-9A9A-DE89-2307A7284433}"/>
                  </a:ext>
                </a:extLst>
              </p:cNvPr>
              <p:cNvSpPr/>
              <p:nvPr/>
            </p:nvSpPr>
            <p:spPr>
              <a:xfrm>
                <a:off x="53387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2" name="Google Shape;562;p10">
                <a:extLst>
                  <a:ext uri="{FF2B5EF4-FFF2-40B4-BE49-F238E27FC236}">
                    <a16:creationId xmlns:a16="http://schemas.microsoft.com/office/drawing/2014/main" id="{E7E68CAB-7CE8-A8E2-040D-EA4DBC70B4D5}"/>
                  </a:ext>
                </a:extLst>
              </p:cNvPr>
              <p:cNvSpPr/>
              <p:nvPr/>
            </p:nvSpPr>
            <p:spPr>
              <a:xfrm>
                <a:off x="5689600"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3" name="Google Shape;563;p10">
                <a:extLst>
                  <a:ext uri="{FF2B5EF4-FFF2-40B4-BE49-F238E27FC236}">
                    <a16:creationId xmlns:a16="http://schemas.microsoft.com/office/drawing/2014/main" id="{D3FD6D2F-68A3-637A-2C42-1DA9DCC39F6E}"/>
                  </a:ext>
                </a:extLst>
              </p:cNvPr>
              <p:cNvSpPr/>
              <p:nvPr/>
            </p:nvSpPr>
            <p:spPr>
              <a:xfrm>
                <a:off x="6038850"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4" name="Google Shape;564;p10">
                <a:extLst>
                  <a:ext uri="{FF2B5EF4-FFF2-40B4-BE49-F238E27FC236}">
                    <a16:creationId xmlns:a16="http://schemas.microsoft.com/office/drawing/2014/main" id="{771CAF2B-9B8D-CBAA-37BD-0221D064622F}"/>
                  </a:ext>
                </a:extLst>
              </p:cNvPr>
              <p:cNvSpPr/>
              <p:nvPr/>
            </p:nvSpPr>
            <p:spPr>
              <a:xfrm>
                <a:off x="6389688"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5" name="Google Shape;565;p10">
                <a:extLst>
                  <a:ext uri="{FF2B5EF4-FFF2-40B4-BE49-F238E27FC236}">
                    <a16:creationId xmlns:a16="http://schemas.microsoft.com/office/drawing/2014/main" id="{92F9BE68-A37A-D33A-C931-6CBF6F1DD0A7}"/>
                  </a:ext>
                </a:extLst>
              </p:cNvPr>
              <p:cNvSpPr/>
              <p:nvPr/>
            </p:nvSpPr>
            <p:spPr>
              <a:xfrm>
                <a:off x="6732588"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6" name="Google Shape;566;p10">
                <a:extLst>
                  <a:ext uri="{FF2B5EF4-FFF2-40B4-BE49-F238E27FC236}">
                    <a16:creationId xmlns:a16="http://schemas.microsoft.com/office/drawing/2014/main" id="{F60FED6A-FE07-279F-72F0-180B1CB2B4F8}"/>
                  </a:ext>
                </a:extLst>
              </p:cNvPr>
              <p:cNvSpPr/>
              <p:nvPr/>
            </p:nvSpPr>
            <p:spPr>
              <a:xfrm>
                <a:off x="7081838" y="971550"/>
                <a:ext cx="300038" cy="268288"/>
              </a:xfrm>
              <a:custGeom>
                <a:avLst/>
                <a:gdLst/>
                <a:ahLst/>
                <a:cxnLst/>
                <a:rect l="l" t="t" r="r" b="b"/>
                <a:pathLst>
                  <a:path w="36"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7" name="Google Shape;567;p10">
                <a:extLst>
                  <a:ext uri="{FF2B5EF4-FFF2-40B4-BE49-F238E27FC236}">
                    <a16:creationId xmlns:a16="http://schemas.microsoft.com/office/drawing/2014/main" id="{8572C693-231C-AB5F-C77A-2D99B6355865}"/>
                  </a:ext>
                </a:extLst>
              </p:cNvPr>
              <p:cNvSpPr/>
              <p:nvPr/>
            </p:nvSpPr>
            <p:spPr>
              <a:xfrm>
                <a:off x="7432675"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8" name="Google Shape;568;p10">
                <a:extLst>
                  <a:ext uri="{FF2B5EF4-FFF2-40B4-BE49-F238E27FC236}">
                    <a16:creationId xmlns:a16="http://schemas.microsoft.com/office/drawing/2014/main" id="{214C3904-BBD4-F41E-3C4B-A1DE90453C96}"/>
                  </a:ext>
                </a:extLst>
              </p:cNvPr>
              <p:cNvSpPr/>
              <p:nvPr/>
            </p:nvSpPr>
            <p:spPr>
              <a:xfrm>
                <a:off x="778351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9" name="Google Shape;569;p10">
                <a:extLst>
                  <a:ext uri="{FF2B5EF4-FFF2-40B4-BE49-F238E27FC236}">
                    <a16:creationId xmlns:a16="http://schemas.microsoft.com/office/drawing/2014/main" id="{2AB9577A-D395-7B4D-6B3E-7BFA61841DDB}"/>
                  </a:ext>
                </a:extLst>
              </p:cNvPr>
              <p:cNvSpPr/>
              <p:nvPr/>
            </p:nvSpPr>
            <p:spPr>
              <a:xfrm>
                <a:off x="8132763"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0" name="Google Shape;570;p10">
                <a:extLst>
                  <a:ext uri="{FF2B5EF4-FFF2-40B4-BE49-F238E27FC236}">
                    <a16:creationId xmlns:a16="http://schemas.microsoft.com/office/drawing/2014/main" id="{9D3AC5EB-8440-7718-2233-5163894F7B9F}"/>
                  </a:ext>
                </a:extLst>
              </p:cNvPr>
              <p:cNvSpPr/>
              <p:nvPr/>
            </p:nvSpPr>
            <p:spPr>
              <a:xfrm>
                <a:off x="8483600" y="971550"/>
                <a:ext cx="292100" cy="268288"/>
              </a:xfrm>
              <a:custGeom>
                <a:avLst/>
                <a:gdLst/>
                <a:ahLst/>
                <a:cxnLst/>
                <a:rect l="l" t="t" r="r" b="b"/>
                <a:pathLst>
                  <a:path w="35" h="32" extrusionOk="0">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1" name="Google Shape;571;p10">
                <a:extLst>
                  <a:ext uri="{FF2B5EF4-FFF2-40B4-BE49-F238E27FC236}">
                    <a16:creationId xmlns:a16="http://schemas.microsoft.com/office/drawing/2014/main" id="{F99F1225-860F-A749-C78D-2692E72D5249}"/>
                  </a:ext>
                </a:extLst>
              </p:cNvPr>
              <p:cNvSpPr/>
              <p:nvPr/>
            </p:nvSpPr>
            <p:spPr>
              <a:xfrm>
                <a:off x="8826500" y="971550"/>
                <a:ext cx="300038" cy="268288"/>
              </a:xfrm>
              <a:custGeom>
                <a:avLst/>
                <a:gdLst/>
                <a:ahLst/>
                <a:cxnLst/>
                <a:rect l="l" t="t" r="r" b="b"/>
                <a:pathLst>
                  <a:path w="36" h="32" extrusionOk="0">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2" name="Google Shape;572;p10">
                <a:extLst>
                  <a:ext uri="{FF2B5EF4-FFF2-40B4-BE49-F238E27FC236}">
                    <a16:creationId xmlns:a16="http://schemas.microsoft.com/office/drawing/2014/main" id="{14013B41-A41B-2B99-A212-3870D7BC168F}"/>
                  </a:ext>
                </a:extLst>
              </p:cNvPr>
              <p:cNvSpPr/>
              <p:nvPr/>
            </p:nvSpPr>
            <p:spPr>
              <a:xfrm>
                <a:off x="9175750" y="971550"/>
                <a:ext cx="292100" cy="268288"/>
              </a:xfrm>
              <a:custGeom>
                <a:avLst/>
                <a:gdLst/>
                <a:ahLst/>
                <a:cxnLst/>
                <a:rect l="l" t="t" r="r" b="b"/>
                <a:pathLst>
                  <a:path w="35" h="32" extrusionOk="0">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3" name="Google Shape;573;p10">
                <a:extLst>
                  <a:ext uri="{FF2B5EF4-FFF2-40B4-BE49-F238E27FC236}">
                    <a16:creationId xmlns:a16="http://schemas.microsoft.com/office/drawing/2014/main" id="{AADB4871-1172-6DF5-33E7-68FA5D2E12AF}"/>
                  </a:ext>
                </a:extLst>
              </p:cNvPr>
              <p:cNvSpPr/>
              <p:nvPr/>
            </p:nvSpPr>
            <p:spPr>
              <a:xfrm>
                <a:off x="9526588"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p10">
                <a:extLst>
                  <a:ext uri="{FF2B5EF4-FFF2-40B4-BE49-F238E27FC236}">
                    <a16:creationId xmlns:a16="http://schemas.microsoft.com/office/drawing/2014/main" id="{36E729A6-2C7F-AC5D-9013-C7EB6CAB0905}"/>
                  </a:ext>
                </a:extLst>
              </p:cNvPr>
              <p:cNvSpPr/>
              <p:nvPr/>
            </p:nvSpPr>
            <p:spPr>
              <a:xfrm>
                <a:off x="987742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5" name="Google Shape;575;p10">
                <a:extLst>
                  <a:ext uri="{FF2B5EF4-FFF2-40B4-BE49-F238E27FC236}">
                    <a16:creationId xmlns:a16="http://schemas.microsoft.com/office/drawing/2014/main" id="{B5ECCCBF-BF03-82A6-890D-7F48F23AC68D}"/>
                  </a:ext>
                </a:extLst>
              </p:cNvPr>
              <p:cNvSpPr/>
              <p:nvPr/>
            </p:nvSpPr>
            <p:spPr>
              <a:xfrm>
                <a:off x="10226675" y="971550"/>
                <a:ext cx="292100" cy="268288"/>
              </a:xfrm>
              <a:custGeom>
                <a:avLst/>
                <a:gdLst/>
                <a:ahLst/>
                <a:cxnLst/>
                <a:rect l="l" t="t" r="r" b="b"/>
                <a:pathLst>
                  <a:path w="35" h="32" extrusionOk="0">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6" name="Google Shape;576;p10">
                <a:extLst>
                  <a:ext uri="{FF2B5EF4-FFF2-40B4-BE49-F238E27FC236}">
                    <a16:creationId xmlns:a16="http://schemas.microsoft.com/office/drawing/2014/main" id="{AA8772EB-7E9F-E6CB-8100-5F923A0C80B5}"/>
                  </a:ext>
                </a:extLst>
              </p:cNvPr>
              <p:cNvSpPr/>
              <p:nvPr/>
            </p:nvSpPr>
            <p:spPr>
              <a:xfrm>
                <a:off x="10569575" y="971550"/>
                <a:ext cx="300038" cy="268288"/>
              </a:xfrm>
              <a:custGeom>
                <a:avLst/>
                <a:gdLst/>
                <a:ahLst/>
                <a:cxnLst/>
                <a:rect l="l" t="t" r="r" b="b"/>
                <a:pathLst>
                  <a:path w="36" h="32" extrusionOk="0">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7" name="Google Shape;577;p10">
                <a:extLst>
                  <a:ext uri="{FF2B5EF4-FFF2-40B4-BE49-F238E27FC236}">
                    <a16:creationId xmlns:a16="http://schemas.microsoft.com/office/drawing/2014/main" id="{34F7505C-81FB-F23E-6920-BC31CF3D3605}"/>
                  </a:ext>
                </a:extLst>
              </p:cNvPr>
              <p:cNvSpPr/>
              <p:nvPr/>
            </p:nvSpPr>
            <p:spPr>
              <a:xfrm>
                <a:off x="10920413" y="971550"/>
                <a:ext cx="300038" cy="268288"/>
              </a:xfrm>
              <a:custGeom>
                <a:avLst/>
                <a:gdLst/>
                <a:ahLst/>
                <a:cxnLst/>
                <a:rect l="l" t="t" r="r" b="b"/>
                <a:pathLst>
                  <a:path w="36" h="32" extrusionOk="0">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8" name="Google Shape;578;p10">
                <a:extLst>
                  <a:ext uri="{FF2B5EF4-FFF2-40B4-BE49-F238E27FC236}">
                    <a16:creationId xmlns:a16="http://schemas.microsoft.com/office/drawing/2014/main" id="{04C9A9AC-18BA-49EC-B336-E2FBB26B755C}"/>
                  </a:ext>
                </a:extLst>
              </p:cNvPr>
              <p:cNvSpPr/>
              <p:nvPr/>
            </p:nvSpPr>
            <p:spPr>
              <a:xfrm>
                <a:off x="11269663" y="971550"/>
                <a:ext cx="292100" cy="268288"/>
              </a:xfrm>
              <a:custGeom>
                <a:avLst/>
                <a:gdLst/>
                <a:ahLst/>
                <a:cxnLst/>
                <a:rect l="l" t="t" r="r" b="b"/>
                <a:pathLst>
                  <a:path w="35" h="32" extrusionOk="0">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9" name="Google Shape;579;p10">
                <a:extLst>
                  <a:ext uri="{FF2B5EF4-FFF2-40B4-BE49-F238E27FC236}">
                    <a16:creationId xmlns:a16="http://schemas.microsoft.com/office/drawing/2014/main" id="{EC0D0665-24B3-8A45-328E-B069CCF3918C}"/>
                  </a:ext>
                </a:extLst>
              </p:cNvPr>
              <p:cNvSpPr/>
              <p:nvPr/>
            </p:nvSpPr>
            <p:spPr>
              <a:xfrm>
                <a:off x="1893888" y="66675"/>
                <a:ext cx="82550"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0" name="Google Shape;580;p10">
                <a:extLst>
                  <a:ext uri="{FF2B5EF4-FFF2-40B4-BE49-F238E27FC236}">
                    <a16:creationId xmlns:a16="http://schemas.microsoft.com/office/drawing/2014/main" id="{1DCAC66F-97A7-0A42-E2C8-1510191E9831}"/>
                  </a:ext>
                </a:extLst>
              </p:cNvPr>
              <p:cNvSpPr/>
              <p:nvPr/>
            </p:nvSpPr>
            <p:spPr>
              <a:xfrm>
                <a:off x="1909763" y="84138"/>
                <a:ext cx="74613" cy="841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1" name="Google Shape;581;p10">
                <a:extLst>
                  <a:ext uri="{FF2B5EF4-FFF2-40B4-BE49-F238E27FC236}">
                    <a16:creationId xmlns:a16="http://schemas.microsoft.com/office/drawing/2014/main" id="{06C91602-8CB6-5658-CD88-EC0967706540}"/>
                  </a:ext>
                </a:extLst>
              </p:cNvPr>
              <p:cNvSpPr/>
              <p:nvPr/>
            </p:nvSpPr>
            <p:spPr>
              <a:xfrm>
                <a:off x="1884363" y="50800"/>
                <a:ext cx="92075" cy="117475"/>
              </a:xfrm>
              <a:custGeom>
                <a:avLst/>
                <a:gdLst/>
                <a:ahLst/>
                <a:cxnLst/>
                <a:rect l="l" t="t" r="r" b="b"/>
                <a:pathLst>
                  <a:path w="11" h="14" extrusionOk="0">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582" name="Google Shape;582;p10">
              <a:extLst>
                <a:ext uri="{FF2B5EF4-FFF2-40B4-BE49-F238E27FC236}">
                  <a16:creationId xmlns:a16="http://schemas.microsoft.com/office/drawing/2014/main" id="{100FCE07-50B2-CBB8-BB5D-15B89E044D40}"/>
                </a:ext>
              </a:extLst>
            </p:cNvPr>
            <p:cNvPicPr preferRelativeResize="0"/>
            <p:nvPr/>
          </p:nvPicPr>
          <p:blipFill rotWithShape="1">
            <a:blip r:embed="rId3">
              <a:alphaModFix/>
            </a:blip>
            <a:srcRect t="16435"/>
            <a:stretch/>
          </p:blipFill>
          <p:spPr>
            <a:xfrm>
              <a:off x="1734344" y="3643273"/>
              <a:ext cx="10101948" cy="2562565"/>
            </a:xfrm>
            <a:prstGeom prst="rect">
              <a:avLst/>
            </a:prstGeom>
            <a:noFill/>
            <a:ln>
              <a:noFill/>
            </a:ln>
          </p:spPr>
        </p:pic>
      </p:grpSp>
      <p:sp>
        <p:nvSpPr>
          <p:cNvPr id="583" name="Google Shape;583;p10">
            <a:extLst>
              <a:ext uri="{FF2B5EF4-FFF2-40B4-BE49-F238E27FC236}">
                <a16:creationId xmlns:a16="http://schemas.microsoft.com/office/drawing/2014/main" id="{5BFFC84F-F4FC-D3FD-40EF-9C72C2111974}"/>
              </a:ext>
            </a:extLst>
          </p:cNvPr>
          <p:cNvSpPr/>
          <p:nvPr/>
        </p:nvSpPr>
        <p:spPr>
          <a:xfrm>
            <a:off x="4315275"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sp>
        <p:nvSpPr>
          <p:cNvPr id="584" name="Google Shape;584;p10">
            <a:extLst>
              <a:ext uri="{FF2B5EF4-FFF2-40B4-BE49-F238E27FC236}">
                <a16:creationId xmlns:a16="http://schemas.microsoft.com/office/drawing/2014/main" id="{88327826-BB54-4A70-84A3-24C0C5E7171D}"/>
              </a:ext>
            </a:extLst>
          </p:cNvPr>
          <p:cNvSpPr/>
          <p:nvPr/>
        </p:nvSpPr>
        <p:spPr>
          <a:xfrm flipH="1">
            <a:off x="7641889" y="191549"/>
            <a:ext cx="343476" cy="578494"/>
          </a:xfrm>
          <a:custGeom>
            <a:avLst/>
            <a:gdLst/>
            <a:ahLst/>
            <a:cxnLst/>
            <a:rect l="l" t="t" r="r" b="b"/>
            <a:pathLst>
              <a:path w="642257" h="1253055" extrusionOk="0">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697DA9"/>
              </a:solidFill>
              <a:latin typeface="Arial"/>
              <a:ea typeface="Arial"/>
              <a:cs typeface="Arial"/>
              <a:sym typeface="Arial"/>
            </a:endParaRPr>
          </a:p>
        </p:txBody>
      </p:sp>
      <p:graphicFrame>
        <p:nvGraphicFramePr>
          <p:cNvPr id="585" name="Google Shape;585;p10">
            <a:extLst>
              <a:ext uri="{FF2B5EF4-FFF2-40B4-BE49-F238E27FC236}">
                <a16:creationId xmlns:a16="http://schemas.microsoft.com/office/drawing/2014/main" id="{AB8A31C8-3A57-4566-ACE8-11379EB81028}"/>
              </a:ext>
            </a:extLst>
          </p:cNvPr>
          <p:cNvGraphicFramePr/>
          <p:nvPr/>
        </p:nvGraphicFramePr>
        <p:xfrm>
          <a:off x="2260601" y="1963738"/>
          <a:ext cx="3572982" cy="3716638"/>
        </p:xfrm>
        <a:graphic>
          <a:graphicData uri="http://schemas.openxmlformats.org/drawingml/2006/chart">
            <c:chart xmlns:c="http://schemas.openxmlformats.org/drawingml/2006/chart" xmlns:r="http://schemas.openxmlformats.org/officeDocument/2006/relationships" r:id="rId4"/>
          </a:graphicData>
        </a:graphic>
      </p:graphicFrame>
      <p:sp>
        <p:nvSpPr>
          <p:cNvPr id="586" name="Google Shape;586;p10">
            <a:extLst>
              <a:ext uri="{FF2B5EF4-FFF2-40B4-BE49-F238E27FC236}">
                <a16:creationId xmlns:a16="http://schemas.microsoft.com/office/drawing/2014/main" id="{0D177F80-8C52-8C0B-AB9E-3B5098740DB4}"/>
              </a:ext>
            </a:extLst>
          </p:cNvPr>
          <p:cNvSpPr/>
          <p:nvPr/>
        </p:nvSpPr>
        <p:spPr>
          <a:xfrm>
            <a:off x="6169231" y="2334647"/>
            <a:ext cx="168730" cy="167825"/>
          </a:xfrm>
          <a:custGeom>
            <a:avLst/>
            <a:gdLst/>
            <a:ahLst/>
            <a:cxnLst/>
            <a:rect l="l" t="t" r="r" b="b"/>
            <a:pathLst>
              <a:path w="1459161" h="1451336" extrusionOk="0">
                <a:moveTo>
                  <a:pt x="266" y="754256"/>
                </a:moveTo>
                <a:cubicBezTo>
                  <a:pt x="-12649" y="513690"/>
                  <a:pt x="447818" y="24808"/>
                  <a:pt x="690967" y="1561"/>
                </a:cubicBezTo>
                <a:cubicBezTo>
                  <a:pt x="934116" y="-21686"/>
                  <a:pt x="1459161" y="216188"/>
                  <a:pt x="1459161" y="614771"/>
                </a:cubicBezTo>
                <a:cubicBezTo>
                  <a:pt x="1459161" y="1013354"/>
                  <a:pt x="1135595" y="1375215"/>
                  <a:pt x="768459" y="1444957"/>
                </a:cubicBezTo>
                <a:cubicBezTo>
                  <a:pt x="401323" y="1514699"/>
                  <a:pt x="13181" y="994822"/>
                  <a:pt x="266" y="754256"/>
                </a:cubicBezTo>
                <a:close/>
              </a:path>
            </a:pathLst>
          </a:custGeom>
          <a:solidFill>
            <a:srgbClr val="FFD64F"/>
          </a:solidFill>
          <a:ln w="25400" cap="flat" cmpd="sng">
            <a:solidFill>
              <a:srgbClr val="3257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7" name="Google Shape;587;p10">
            <a:extLst>
              <a:ext uri="{FF2B5EF4-FFF2-40B4-BE49-F238E27FC236}">
                <a16:creationId xmlns:a16="http://schemas.microsoft.com/office/drawing/2014/main" id="{753DAF21-50BE-1D96-C3B6-797CFE56C109}"/>
              </a:ext>
            </a:extLst>
          </p:cNvPr>
          <p:cNvSpPr txBox="1"/>
          <p:nvPr/>
        </p:nvSpPr>
        <p:spPr>
          <a:xfrm>
            <a:off x="5904662" y="2113045"/>
            <a:ext cx="5946135"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Viết đoạn văn </a:t>
            </a:r>
            <a:endParaRPr/>
          </a:p>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nêu tình cảm, cảm xúc </a:t>
            </a:r>
            <a:endParaRPr/>
          </a:p>
          <a:p>
            <a:pPr marL="0" marR="0" lvl="0" indent="0" algn="ctr" rtl="0">
              <a:lnSpc>
                <a:spcPct val="100000"/>
              </a:lnSpc>
              <a:spcBef>
                <a:spcPts val="0"/>
              </a:spcBef>
              <a:spcAft>
                <a:spcPts val="0"/>
              </a:spcAft>
              <a:buClr>
                <a:srgbClr val="2E75B5"/>
              </a:buClr>
              <a:buSzPts val="3600"/>
              <a:buFont typeface="Cambria"/>
              <a:buNone/>
            </a:pPr>
            <a:r>
              <a:rPr lang="en-US" sz="3600" b="1" i="0" u="none" strike="noStrike" cap="none">
                <a:solidFill>
                  <a:srgbClr val="2E75B5"/>
                </a:solidFill>
                <a:latin typeface="Cambria"/>
                <a:ea typeface="Cambria"/>
                <a:cs typeface="Cambria"/>
                <a:sym typeface="Cambria"/>
              </a:rPr>
              <a:t>của em đối với người thân.</a:t>
            </a:r>
            <a:endParaRPr sz="3600" b="1" i="0" u="none" strike="noStrike" cap="none">
              <a:solidFill>
                <a:srgbClr val="2E75B5"/>
              </a:solidFill>
              <a:latin typeface="Cambria"/>
              <a:ea typeface="Cambria"/>
              <a:cs typeface="Cambria"/>
              <a:sym typeface="Cambria"/>
            </a:endParaRPr>
          </a:p>
        </p:txBody>
      </p:sp>
      <p:sp>
        <p:nvSpPr>
          <p:cNvPr id="588" name="Google Shape;588;p10">
            <a:extLst>
              <a:ext uri="{FF2B5EF4-FFF2-40B4-BE49-F238E27FC236}">
                <a16:creationId xmlns:a16="http://schemas.microsoft.com/office/drawing/2014/main" id="{0977D814-E62C-38FE-CB3B-3C1A8BE8AE64}"/>
              </a:ext>
            </a:extLst>
          </p:cNvPr>
          <p:cNvSpPr/>
          <p:nvPr/>
        </p:nvSpPr>
        <p:spPr>
          <a:xfrm>
            <a:off x="6630698" y="4029016"/>
            <a:ext cx="4320000" cy="33630"/>
          </a:xfrm>
          <a:custGeom>
            <a:avLst/>
            <a:gdLst/>
            <a:ahLst/>
            <a:cxnLst/>
            <a:rect l="l" t="t" r="r" b="b"/>
            <a:pathLst>
              <a:path w="6074229" h="39188" extrusionOk="0">
                <a:moveTo>
                  <a:pt x="0" y="0"/>
                </a:moveTo>
                <a:lnTo>
                  <a:pt x="1685109" y="13063"/>
                </a:lnTo>
                <a:lnTo>
                  <a:pt x="3775166" y="39188"/>
                </a:lnTo>
                <a:lnTo>
                  <a:pt x="5133703" y="26125"/>
                </a:lnTo>
                <a:lnTo>
                  <a:pt x="6074229" y="13063"/>
                </a:lnTo>
              </a:path>
            </a:pathLst>
          </a:custGeom>
          <a:noFill/>
          <a:ln w="25400" cap="rnd" cmpd="sng">
            <a:solidFill>
              <a:srgbClr val="697D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89" name="Google Shape;589;p10">
            <a:extLst>
              <a:ext uri="{FF2B5EF4-FFF2-40B4-BE49-F238E27FC236}">
                <a16:creationId xmlns:a16="http://schemas.microsoft.com/office/drawing/2014/main" id="{163772C8-B0E9-281E-4A03-C80A6E37D1DD}"/>
              </a:ext>
            </a:extLst>
          </p:cNvPr>
          <p:cNvPicPr preferRelativeResize="0"/>
          <p:nvPr/>
        </p:nvPicPr>
        <p:blipFill rotWithShape="1">
          <a:blip r:embed="rId5">
            <a:alphaModFix/>
          </a:blip>
          <a:srcRect/>
          <a:stretch/>
        </p:blipFill>
        <p:spPr>
          <a:xfrm>
            <a:off x="3913747" y="1954125"/>
            <a:ext cx="1277938" cy="1277938"/>
          </a:xfrm>
          <a:prstGeom prst="rect">
            <a:avLst/>
          </a:prstGeom>
          <a:noFill/>
          <a:ln>
            <a:noFill/>
          </a:ln>
        </p:spPr>
      </p:pic>
      <p:pic>
        <p:nvPicPr>
          <p:cNvPr id="590" name="Google Shape;590;p10">
            <a:extLst>
              <a:ext uri="{FF2B5EF4-FFF2-40B4-BE49-F238E27FC236}">
                <a16:creationId xmlns:a16="http://schemas.microsoft.com/office/drawing/2014/main" id="{7F30A527-AA72-F999-86EE-C65DD9707A80}"/>
              </a:ext>
            </a:extLst>
          </p:cNvPr>
          <p:cNvPicPr preferRelativeResize="0"/>
          <p:nvPr/>
        </p:nvPicPr>
        <p:blipFill rotWithShape="1">
          <a:blip r:embed="rId6">
            <a:alphaModFix/>
          </a:blip>
          <a:srcRect/>
          <a:stretch/>
        </p:blipFill>
        <p:spPr>
          <a:xfrm>
            <a:off x="3939704" y="3444876"/>
            <a:ext cx="1292464" cy="1609483"/>
          </a:xfrm>
          <a:prstGeom prst="rect">
            <a:avLst/>
          </a:prstGeom>
          <a:noFill/>
          <a:ln>
            <a:noFill/>
          </a:ln>
        </p:spPr>
      </p:pic>
      <p:sp>
        <p:nvSpPr>
          <p:cNvPr id="591" name="Google Shape;591;p10">
            <a:extLst>
              <a:ext uri="{FF2B5EF4-FFF2-40B4-BE49-F238E27FC236}">
                <a16:creationId xmlns:a16="http://schemas.microsoft.com/office/drawing/2014/main" id="{24A420A2-EC75-397E-3972-C26173E76498}"/>
              </a:ext>
            </a:extLst>
          </p:cNvPr>
          <p:cNvSpPr/>
          <p:nvPr/>
        </p:nvSpPr>
        <p:spPr>
          <a:xfrm>
            <a:off x="10522424" y="0"/>
            <a:ext cx="1669576" cy="532263"/>
          </a:xfrm>
          <a:prstGeom prst="rect">
            <a:avLst/>
          </a:prstGeom>
          <a:solidFill>
            <a:srgbClr val="E3EDF7"/>
          </a:solidFill>
          <a:ln w="12700" cap="flat" cmpd="sng">
            <a:solidFill>
              <a:srgbClr val="E3ED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2" name="Google Shape;592;p10">
            <a:extLst>
              <a:ext uri="{FF2B5EF4-FFF2-40B4-BE49-F238E27FC236}">
                <a16:creationId xmlns:a16="http://schemas.microsoft.com/office/drawing/2014/main" id="{310FDA19-AAD7-9A2A-97AF-5DDC74EEEA0D}"/>
              </a:ext>
            </a:extLst>
          </p:cNvPr>
          <p:cNvSpPr/>
          <p:nvPr/>
        </p:nvSpPr>
        <p:spPr>
          <a:xfrm>
            <a:off x="-2333767" y="-696036"/>
            <a:ext cx="2333767" cy="3411940"/>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3" name="Google Shape;593;p10">
            <a:extLst>
              <a:ext uri="{FF2B5EF4-FFF2-40B4-BE49-F238E27FC236}">
                <a16:creationId xmlns:a16="http://schemas.microsoft.com/office/drawing/2014/main" id="{E1FBF4D2-B76D-4C05-FB07-8F7EADCFE3E0}"/>
              </a:ext>
            </a:extLst>
          </p:cNvPr>
          <p:cNvSpPr/>
          <p:nvPr/>
        </p:nvSpPr>
        <p:spPr>
          <a:xfrm>
            <a:off x="0" y="6858000"/>
            <a:ext cx="12433110" cy="2681785"/>
          </a:xfrm>
          <a:prstGeom prst="rect">
            <a:avLst/>
          </a:prstGeom>
          <a:solidFill>
            <a:srgbClr val="E6E6E6"/>
          </a:solidFill>
          <a:ln w="12700" cap="flat" cmpd="sng">
            <a:solidFill>
              <a:srgbClr val="E6E6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235246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89"/>
                                        </p:tgtEl>
                                        <p:attrNameLst>
                                          <p:attrName>style.visibility</p:attrName>
                                        </p:attrNameLst>
                                      </p:cBhvr>
                                      <p:to>
                                        <p:strVal val="visible"/>
                                      </p:to>
                                    </p:set>
                                    <p:animEffect transition="in" filter="fade">
                                      <p:cBhvr>
                                        <p:cTn id="7" dur="1000"/>
                                        <p:tgtEl>
                                          <p:spTgt spid="589"/>
                                        </p:tgtEl>
                                      </p:cBhvr>
                                    </p:animEffect>
                                  </p:childTnLst>
                                </p:cTn>
                              </p:par>
                              <p:par>
                                <p:cTn id="8" presetID="10" presetClass="entr" presetSubtype="0" fill="hold" nodeType="withEffect">
                                  <p:stCondLst>
                                    <p:cond delay="250"/>
                                  </p:stCondLst>
                                  <p:childTnLst>
                                    <p:set>
                                      <p:cBhvr>
                                        <p:cTn id="9" dur="1" fill="hold">
                                          <p:stCondLst>
                                            <p:cond delay="0"/>
                                          </p:stCondLst>
                                        </p:cTn>
                                        <p:tgtEl>
                                          <p:spTgt spid="585"/>
                                        </p:tgtEl>
                                        <p:attrNameLst>
                                          <p:attrName>style.visibility</p:attrName>
                                        </p:attrNameLst>
                                      </p:cBhvr>
                                      <p:to>
                                        <p:strVal val="visible"/>
                                      </p:to>
                                    </p:set>
                                    <p:animEffect transition="in" filter="fade">
                                      <p:cBhvr>
                                        <p:cTn id="10" dur="1000"/>
                                        <p:tgtEl>
                                          <p:spTgt spid="585"/>
                                        </p:tgtEl>
                                      </p:cBhvr>
                                    </p:animEffect>
                                  </p:childTnLst>
                                </p:cTn>
                              </p:par>
                              <p:par>
                                <p:cTn id="11" presetID="10" presetClass="entr" presetSubtype="0" fill="hold" nodeType="withEffect">
                                  <p:stCondLst>
                                    <p:cond delay="250"/>
                                  </p:stCondLst>
                                  <p:childTnLst>
                                    <p:set>
                                      <p:cBhvr>
                                        <p:cTn id="12" dur="1" fill="hold">
                                          <p:stCondLst>
                                            <p:cond delay="0"/>
                                          </p:stCondLst>
                                        </p:cTn>
                                        <p:tgtEl>
                                          <p:spTgt spid="586"/>
                                        </p:tgtEl>
                                        <p:attrNameLst>
                                          <p:attrName>style.visibility</p:attrName>
                                        </p:attrNameLst>
                                      </p:cBhvr>
                                      <p:to>
                                        <p:strVal val="visible"/>
                                      </p:to>
                                    </p:set>
                                    <p:animEffect transition="in" filter="fade">
                                      <p:cBhvr>
                                        <p:cTn id="13" dur="2000"/>
                                        <p:tgtEl>
                                          <p:spTgt spid="586"/>
                                        </p:tgtEl>
                                      </p:cBhvr>
                                    </p:animEffect>
                                  </p:childTnLst>
                                </p:cTn>
                              </p:par>
                              <p:par>
                                <p:cTn id="14" presetID="10" presetClass="entr" presetSubtype="0" fill="hold" nodeType="withEffect">
                                  <p:stCondLst>
                                    <p:cond delay="250"/>
                                  </p:stCondLst>
                                  <p:childTnLst>
                                    <p:set>
                                      <p:cBhvr>
                                        <p:cTn id="15" dur="1" fill="hold">
                                          <p:stCondLst>
                                            <p:cond delay="0"/>
                                          </p:stCondLst>
                                        </p:cTn>
                                        <p:tgtEl>
                                          <p:spTgt spid="590"/>
                                        </p:tgtEl>
                                        <p:attrNameLst>
                                          <p:attrName>style.visibility</p:attrName>
                                        </p:attrNameLst>
                                      </p:cBhvr>
                                      <p:to>
                                        <p:strVal val="visible"/>
                                      </p:to>
                                    </p:set>
                                    <p:animEffect transition="in" filter="fade">
                                      <p:cBhvr>
                                        <p:cTn id="16" dur="500"/>
                                        <p:tgtEl>
                                          <p:spTgt spid="590"/>
                                        </p:tgtEl>
                                      </p:cBhvr>
                                    </p:animEffect>
                                  </p:childTnLst>
                                </p:cTn>
                              </p:par>
                              <p:par>
                                <p:cTn id="17" presetID="2" presetClass="entr" presetSubtype="8" fill="hold" nodeType="withEffect">
                                  <p:stCondLst>
                                    <p:cond delay="250"/>
                                  </p:stCondLst>
                                  <p:childTnLst>
                                    <p:set>
                                      <p:cBhvr>
                                        <p:cTn id="18" dur="1" fill="hold">
                                          <p:stCondLst>
                                            <p:cond delay="0"/>
                                          </p:stCondLst>
                                        </p:cTn>
                                        <p:tgtEl>
                                          <p:spTgt spid="587"/>
                                        </p:tgtEl>
                                        <p:attrNameLst>
                                          <p:attrName>style.visibility</p:attrName>
                                        </p:attrNameLst>
                                      </p:cBhvr>
                                      <p:to>
                                        <p:strVal val="visible"/>
                                      </p:to>
                                    </p:set>
                                    <p:anim calcmode="lin" valueType="num">
                                      <p:cBhvr additive="base">
                                        <p:cTn id="19" dur="1500"/>
                                        <p:tgtEl>
                                          <p:spTgt spid="587"/>
                                        </p:tgtEl>
                                        <p:attrNameLst>
                                          <p:attrName>ppt_x</p:attrName>
                                        </p:attrNameLst>
                                      </p:cBhvr>
                                      <p:tavLst>
                                        <p:tav tm="0">
                                          <p:val>
                                            <p:strVal val="#ppt_x-1"/>
                                          </p:val>
                                        </p:tav>
                                        <p:tav tm="100000">
                                          <p:val>
                                            <p:strVal val="#ppt_x"/>
                                          </p:val>
                                        </p:tav>
                                      </p:tavLst>
                                    </p:anim>
                                  </p:childTnLst>
                                </p:cTn>
                              </p:par>
                              <p:par>
                                <p:cTn id="20" presetID="10" presetClass="entr" presetSubtype="0" fill="hold" nodeType="withEffect">
                                  <p:stCondLst>
                                    <p:cond delay="25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Widescreen</PresentationFormat>
  <Paragraphs>72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Microsoft Yahei</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Laptop T&amp;T</dc:creator>
  <cp:lastModifiedBy>EHEHEHE</cp:lastModifiedBy>
  <cp:revision>1</cp:revision>
  <dcterms:created xsi:type="dcterms:W3CDTF">2022-10-28T02:34:51Z</dcterms:created>
  <dcterms:modified xsi:type="dcterms:W3CDTF">2025-11-21T05:43:14Z</dcterms:modified>
</cp:coreProperties>
</file>