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5" r:id="rId3"/>
    <p:sldMasterId id="2147483727" r:id="rId4"/>
  </p:sldMasterIdLst>
  <p:notesMasterIdLst>
    <p:notesMasterId r:id="rId23"/>
  </p:notesMasterIdLst>
  <p:sldIdLst>
    <p:sldId id="317" r:id="rId5"/>
    <p:sldId id="326" r:id="rId6"/>
    <p:sldId id="328" r:id="rId7"/>
    <p:sldId id="327" r:id="rId8"/>
    <p:sldId id="274" r:id="rId9"/>
    <p:sldId id="324" r:id="rId10"/>
    <p:sldId id="308" r:id="rId11"/>
    <p:sldId id="319" r:id="rId12"/>
    <p:sldId id="295" r:id="rId13"/>
    <p:sldId id="315" r:id="rId14"/>
    <p:sldId id="321" r:id="rId15"/>
    <p:sldId id="309" r:id="rId16"/>
    <p:sldId id="325" r:id="rId17"/>
    <p:sldId id="310" r:id="rId18"/>
    <p:sldId id="320" r:id="rId19"/>
    <p:sldId id="314" r:id="rId20"/>
    <p:sldId id="322" r:id="rId21"/>
    <p:sldId id="3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CEA"/>
    <a:srgbClr val="D1B2E8"/>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62" d="100"/>
          <a:sy n="62" d="100"/>
        </p:scale>
        <p:origin x="9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97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0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7</a:t>
            </a:fld>
            <a:endParaRPr lang="en-US"/>
          </a:p>
        </p:txBody>
      </p:sp>
    </p:spTree>
    <p:extLst>
      <p:ext uri="{BB962C8B-B14F-4D97-AF65-F5344CB8AC3E}">
        <p14:creationId xmlns:p14="http://schemas.microsoft.com/office/powerpoint/2010/main" val="168138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11</a:t>
            </a:fld>
            <a:endParaRPr lang="en-US"/>
          </a:p>
        </p:txBody>
      </p:sp>
    </p:spTree>
    <p:extLst>
      <p:ext uri="{BB962C8B-B14F-4D97-AF65-F5344CB8AC3E}">
        <p14:creationId xmlns:p14="http://schemas.microsoft.com/office/powerpoint/2010/main" val="183436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14</a:t>
            </a:fld>
            <a:endParaRPr lang="en-US"/>
          </a:p>
        </p:txBody>
      </p:sp>
    </p:spTree>
    <p:extLst>
      <p:ext uri="{BB962C8B-B14F-4D97-AF65-F5344CB8AC3E}">
        <p14:creationId xmlns:p14="http://schemas.microsoft.com/office/powerpoint/2010/main" val="193438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2F079C93-1DAD-4368-BA1C-F3565BDF4246}" type="slidenum">
              <a:rPr lang="en-US" smtClean="0"/>
              <a:t>16</a:t>
            </a:fld>
            <a:endParaRPr lang="en-US"/>
          </a:p>
        </p:txBody>
      </p:sp>
    </p:spTree>
    <p:extLst>
      <p:ext uri="{BB962C8B-B14F-4D97-AF65-F5344CB8AC3E}">
        <p14:creationId xmlns:p14="http://schemas.microsoft.com/office/powerpoint/2010/main" val="1747052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587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126172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2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72581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3C239-CB72-4407-A02B-35B558484D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250BC-EB3B-45AB-BA74-73BD86CA12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C81E71-ECEB-4DAA-8F7C-C7EB8A57EEC7}"/>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12FFC760-97AF-4D54-8460-CC47F9844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283B37-10ED-4167-A96E-FCA6FD61B87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924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41812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54650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5001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9049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18583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21390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62670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4986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7672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843633" y="1195588"/>
            <a:ext cx="3136528" cy="3026884"/>
          </a:xfrm>
          <a:custGeom>
            <a:avLst/>
            <a:gdLst>
              <a:gd name="connsiteX0" fmla="*/ 618100 w 3136528"/>
              <a:gd name="connsiteY0" fmla="*/ 853 h 3026884"/>
              <a:gd name="connsiteX1" fmla="*/ 712634 w 3136528"/>
              <a:gd name="connsiteY1" fmla="*/ 3432 h 3026884"/>
              <a:gd name="connsiteX2" fmla="*/ 1312656 w 3136528"/>
              <a:gd name="connsiteY2" fmla="*/ 200225 h 3026884"/>
              <a:gd name="connsiteX3" fmla="*/ 1932606 w 3136528"/>
              <a:gd name="connsiteY3" fmla="*/ 257109 h 3026884"/>
              <a:gd name="connsiteX4" fmla="*/ 2542222 w 3136528"/>
              <a:gd name="connsiteY4" fmla="*/ 455957 h 3026884"/>
              <a:gd name="connsiteX5" fmla="*/ 3023198 w 3136528"/>
              <a:gd name="connsiteY5" fmla="*/ 505843 h 3026884"/>
              <a:gd name="connsiteX6" fmla="*/ 3134746 w 3136528"/>
              <a:gd name="connsiteY6" fmla="*/ 734617 h 3026884"/>
              <a:gd name="connsiteX7" fmla="*/ 2970510 w 3136528"/>
              <a:gd name="connsiteY7" fmla="*/ 1314100 h 3026884"/>
              <a:gd name="connsiteX8" fmla="*/ 2918835 w 3136528"/>
              <a:gd name="connsiteY8" fmla="*/ 2023924 h 3026884"/>
              <a:gd name="connsiteX9" fmla="*/ 2715953 w 3136528"/>
              <a:gd name="connsiteY9" fmla="*/ 2549601 h 3026884"/>
              <a:gd name="connsiteX10" fmla="*/ 2626102 w 3136528"/>
              <a:gd name="connsiteY10" fmla="*/ 3016012 h 3026884"/>
              <a:gd name="connsiteX11" fmla="*/ 1956086 w 3136528"/>
              <a:gd name="connsiteY11" fmla="*/ 2864935 h 3026884"/>
              <a:gd name="connsiteX12" fmla="*/ 1046495 w 3136528"/>
              <a:gd name="connsiteY12" fmla="*/ 2708081 h 3026884"/>
              <a:gd name="connsiteX13" fmla="*/ 318646 w 3136528"/>
              <a:gd name="connsiteY13" fmla="*/ 2499089 h 3026884"/>
              <a:gd name="connsiteX14" fmla="*/ 27722 w 3136528"/>
              <a:gd name="connsiteY14" fmla="*/ 2451962 h 3026884"/>
              <a:gd name="connsiteX15" fmla="*/ 29747 w 3136528"/>
              <a:gd name="connsiteY15" fmla="*/ 2255099 h 3026884"/>
              <a:gd name="connsiteX16" fmla="*/ 185743 w 3136528"/>
              <a:gd name="connsiteY16" fmla="*/ 1901502 h 3026884"/>
              <a:gd name="connsiteX17" fmla="*/ 249649 w 3136528"/>
              <a:gd name="connsiteY17" fmla="*/ 1368828 h 3026884"/>
              <a:gd name="connsiteX18" fmla="*/ 456380 w 3136528"/>
              <a:gd name="connsiteY18" fmla="*/ 684621 h 3026884"/>
              <a:gd name="connsiteX19" fmla="*/ 456237 w 3136528"/>
              <a:gd name="connsiteY19" fmla="*/ 123054 h 3026884"/>
              <a:gd name="connsiteX20" fmla="*/ 618100 w 3136528"/>
              <a:gd name="connsiteY20" fmla="*/ 853 h 30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6528" h="3026884">
                <a:moveTo>
                  <a:pt x="618100" y="853"/>
                </a:moveTo>
                <a:cubicBezTo>
                  <a:pt x="645636" y="-957"/>
                  <a:pt x="676950" y="216"/>
                  <a:pt x="712634" y="3432"/>
                </a:cubicBezTo>
                <a:cubicBezTo>
                  <a:pt x="855370" y="16294"/>
                  <a:pt x="1109327" y="157946"/>
                  <a:pt x="1312656" y="200225"/>
                </a:cubicBezTo>
                <a:cubicBezTo>
                  <a:pt x="1515985" y="242505"/>
                  <a:pt x="1727679" y="214487"/>
                  <a:pt x="1932606" y="257109"/>
                </a:cubicBezTo>
                <a:cubicBezTo>
                  <a:pt x="2137534" y="299731"/>
                  <a:pt x="2360457" y="414502"/>
                  <a:pt x="2542222" y="455957"/>
                </a:cubicBezTo>
                <a:cubicBezTo>
                  <a:pt x="2723988" y="497413"/>
                  <a:pt x="2924444" y="459400"/>
                  <a:pt x="3023198" y="505843"/>
                </a:cubicBezTo>
                <a:cubicBezTo>
                  <a:pt x="3121951" y="552286"/>
                  <a:pt x="3143527" y="599908"/>
                  <a:pt x="3134746" y="734617"/>
                </a:cubicBezTo>
                <a:cubicBezTo>
                  <a:pt x="3125965" y="869326"/>
                  <a:pt x="3006495" y="1099215"/>
                  <a:pt x="2970510" y="1314100"/>
                </a:cubicBezTo>
                <a:cubicBezTo>
                  <a:pt x="2934525" y="1528984"/>
                  <a:pt x="2961261" y="1818008"/>
                  <a:pt x="2918835" y="2023924"/>
                </a:cubicBezTo>
                <a:cubicBezTo>
                  <a:pt x="2876409" y="2229841"/>
                  <a:pt x="2764742" y="2384253"/>
                  <a:pt x="2715953" y="2549601"/>
                </a:cubicBezTo>
                <a:cubicBezTo>
                  <a:pt x="2667164" y="2714949"/>
                  <a:pt x="2752746" y="2963456"/>
                  <a:pt x="2626102" y="3016012"/>
                </a:cubicBezTo>
                <a:cubicBezTo>
                  <a:pt x="2499457" y="3068567"/>
                  <a:pt x="2219354" y="2916256"/>
                  <a:pt x="1956086" y="2864935"/>
                </a:cubicBezTo>
                <a:cubicBezTo>
                  <a:pt x="1692819" y="2813613"/>
                  <a:pt x="1319402" y="2769055"/>
                  <a:pt x="1046495" y="2708081"/>
                </a:cubicBezTo>
                <a:cubicBezTo>
                  <a:pt x="773588" y="2647107"/>
                  <a:pt x="488441" y="2541775"/>
                  <a:pt x="318646" y="2499089"/>
                </a:cubicBezTo>
                <a:cubicBezTo>
                  <a:pt x="148850" y="2456403"/>
                  <a:pt x="75872" y="2492627"/>
                  <a:pt x="27722" y="2451962"/>
                </a:cubicBezTo>
                <a:cubicBezTo>
                  <a:pt x="-20428" y="2411297"/>
                  <a:pt x="3410" y="2346842"/>
                  <a:pt x="29747" y="2255099"/>
                </a:cubicBezTo>
                <a:cubicBezTo>
                  <a:pt x="56083" y="2163356"/>
                  <a:pt x="149092" y="2049214"/>
                  <a:pt x="185743" y="1901502"/>
                </a:cubicBezTo>
                <a:cubicBezTo>
                  <a:pt x="222393" y="1753790"/>
                  <a:pt x="204543" y="1571642"/>
                  <a:pt x="249649" y="1368828"/>
                </a:cubicBezTo>
                <a:cubicBezTo>
                  <a:pt x="294756" y="1166015"/>
                  <a:pt x="421949" y="892250"/>
                  <a:pt x="456380" y="684621"/>
                </a:cubicBezTo>
                <a:cubicBezTo>
                  <a:pt x="490811" y="476992"/>
                  <a:pt x="415386" y="235719"/>
                  <a:pt x="456237" y="123054"/>
                </a:cubicBezTo>
                <a:cubicBezTo>
                  <a:pt x="486876" y="38556"/>
                  <a:pt x="535490" y="6282"/>
                  <a:pt x="618100" y="8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1"/>
          </p:nvPr>
        </p:nvSpPr>
        <p:spPr>
          <a:xfrm>
            <a:off x="4337208" y="856233"/>
            <a:ext cx="2353617" cy="2238426"/>
          </a:xfrm>
          <a:custGeom>
            <a:avLst/>
            <a:gdLst>
              <a:gd name="connsiteX0" fmla="*/ 277422 w 2353617"/>
              <a:gd name="connsiteY0" fmla="*/ 524 h 2238426"/>
              <a:gd name="connsiteX1" fmla="*/ 793512 w 2353617"/>
              <a:gd name="connsiteY1" fmla="*/ 84222 h 2238426"/>
              <a:gd name="connsiteX2" fmla="*/ 1307886 w 2353617"/>
              <a:gd name="connsiteY2" fmla="*/ 50924 h 2238426"/>
              <a:gd name="connsiteX3" fmla="*/ 1832087 w 2353617"/>
              <a:gd name="connsiteY3" fmla="*/ 135067 h 2238426"/>
              <a:gd name="connsiteX4" fmla="*/ 2231894 w 2353617"/>
              <a:gd name="connsiteY4" fmla="*/ 113939 h 2238426"/>
              <a:gd name="connsiteX5" fmla="*/ 2352584 w 2353617"/>
              <a:gd name="connsiteY5" fmla="*/ 286688 h 2238426"/>
              <a:gd name="connsiteX6" fmla="*/ 2292871 w 2353617"/>
              <a:gd name="connsiteY6" fmla="*/ 781786 h 2238426"/>
              <a:gd name="connsiteX7" fmla="*/ 2342001 w 2353617"/>
              <a:gd name="connsiteY7" fmla="*/ 1368996 h 2238426"/>
              <a:gd name="connsiteX8" fmla="*/ 2243751 w 2353617"/>
              <a:gd name="connsiteY8" fmla="*/ 1825063 h 2238426"/>
              <a:gd name="connsiteX9" fmla="*/ 2230316 w 2353617"/>
              <a:gd name="connsiteY9" fmla="*/ 2218103 h 2238426"/>
              <a:gd name="connsiteX10" fmla="*/ 1662866 w 2353617"/>
              <a:gd name="connsiteY10" fmla="*/ 2180809 h 2238426"/>
              <a:gd name="connsiteX11" fmla="*/ 898726 w 2353617"/>
              <a:gd name="connsiteY11" fmla="*/ 2169636 h 2238426"/>
              <a:gd name="connsiteX12" fmla="*/ 276517 w 2353617"/>
              <a:gd name="connsiteY12" fmla="*/ 2092420 h 2238426"/>
              <a:gd name="connsiteX13" fmla="*/ 32507 w 2353617"/>
              <a:gd name="connsiteY13" fmla="*/ 2091334 h 2238426"/>
              <a:gd name="connsiteX14" fmla="*/ 8815 w 2353617"/>
              <a:gd name="connsiteY14" fmla="*/ 1930061 h 2238426"/>
              <a:gd name="connsiteX15" fmla="*/ 90874 w 2353617"/>
              <a:gd name="connsiteY15" fmla="*/ 1620773 h 2238426"/>
              <a:gd name="connsiteX16" fmla="*/ 74557 w 2353617"/>
              <a:gd name="connsiteY16" fmla="*/ 1176877 h 2238426"/>
              <a:gd name="connsiteX17" fmla="*/ 155543 w 2353617"/>
              <a:gd name="connsiteY17" fmla="*/ 590655 h 2238426"/>
              <a:gd name="connsiteX18" fmla="*/ 83121 w 2353617"/>
              <a:gd name="connsiteY18" fmla="*/ 131375 h 2238426"/>
              <a:gd name="connsiteX19" fmla="*/ 277422 w 2353617"/>
              <a:gd name="connsiteY19" fmla="*/ 524 h 22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617" h="2238426">
                <a:moveTo>
                  <a:pt x="277422" y="524"/>
                </a:moveTo>
                <a:cubicBezTo>
                  <a:pt x="395821" y="-7334"/>
                  <a:pt x="621767" y="75823"/>
                  <a:pt x="793512" y="84222"/>
                </a:cubicBezTo>
                <a:cubicBezTo>
                  <a:pt x="965256" y="92622"/>
                  <a:pt x="1134791" y="42450"/>
                  <a:pt x="1307886" y="50924"/>
                </a:cubicBezTo>
                <a:cubicBezTo>
                  <a:pt x="1480982" y="59398"/>
                  <a:pt x="1678086" y="124565"/>
                  <a:pt x="1832087" y="135067"/>
                </a:cubicBezTo>
                <a:cubicBezTo>
                  <a:pt x="1986088" y="145569"/>
                  <a:pt x="2145145" y="88669"/>
                  <a:pt x="2231894" y="113939"/>
                </a:cubicBezTo>
                <a:cubicBezTo>
                  <a:pt x="2318643" y="139209"/>
                  <a:pt x="2342422" y="175380"/>
                  <a:pt x="2352584" y="286688"/>
                </a:cubicBezTo>
                <a:cubicBezTo>
                  <a:pt x="2362747" y="397996"/>
                  <a:pt x="2294634" y="601401"/>
                  <a:pt x="2292871" y="781786"/>
                </a:cubicBezTo>
                <a:cubicBezTo>
                  <a:pt x="2291107" y="962170"/>
                  <a:pt x="2350187" y="1195117"/>
                  <a:pt x="2342001" y="1368996"/>
                </a:cubicBezTo>
                <a:cubicBezTo>
                  <a:pt x="2333814" y="1542876"/>
                  <a:pt x="2262365" y="1683545"/>
                  <a:pt x="2243751" y="1825063"/>
                </a:cubicBezTo>
                <a:cubicBezTo>
                  <a:pt x="2225137" y="1966581"/>
                  <a:pt x="2327130" y="2158812"/>
                  <a:pt x="2230316" y="2218103"/>
                </a:cubicBezTo>
                <a:cubicBezTo>
                  <a:pt x="2133502" y="2277394"/>
                  <a:pt x="1884797" y="2188886"/>
                  <a:pt x="1662866" y="2180809"/>
                </a:cubicBezTo>
                <a:cubicBezTo>
                  <a:pt x="1440935" y="2172731"/>
                  <a:pt x="1129784" y="2184367"/>
                  <a:pt x="898726" y="2169636"/>
                </a:cubicBezTo>
                <a:cubicBezTo>
                  <a:pt x="667668" y="2154905"/>
                  <a:pt x="420887" y="2105470"/>
                  <a:pt x="276517" y="2092420"/>
                </a:cubicBezTo>
                <a:cubicBezTo>
                  <a:pt x="132148" y="2079369"/>
                  <a:pt x="77124" y="2118394"/>
                  <a:pt x="32507" y="2091334"/>
                </a:cubicBezTo>
                <a:cubicBezTo>
                  <a:pt x="-12110" y="2064274"/>
                  <a:pt x="-913" y="2008488"/>
                  <a:pt x="8815" y="1930061"/>
                </a:cubicBezTo>
                <a:cubicBezTo>
                  <a:pt x="18543" y="1851635"/>
                  <a:pt x="79917" y="1746304"/>
                  <a:pt x="90874" y="1620773"/>
                </a:cubicBezTo>
                <a:cubicBezTo>
                  <a:pt x="101831" y="1495242"/>
                  <a:pt x="63779" y="1348564"/>
                  <a:pt x="74557" y="1176877"/>
                </a:cubicBezTo>
                <a:cubicBezTo>
                  <a:pt x="85335" y="1005191"/>
                  <a:pt x="154116" y="764905"/>
                  <a:pt x="155543" y="590655"/>
                </a:cubicBezTo>
                <a:cubicBezTo>
                  <a:pt x="156970" y="416405"/>
                  <a:pt x="64215" y="228782"/>
                  <a:pt x="83121" y="131375"/>
                </a:cubicBezTo>
                <a:cubicBezTo>
                  <a:pt x="102026" y="33968"/>
                  <a:pt x="159024" y="8383"/>
                  <a:pt x="277422" y="52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6" name="图片占位符 15"/>
          <p:cNvSpPr>
            <a:spLocks noGrp="1"/>
          </p:cNvSpPr>
          <p:nvPr>
            <p:ph type="pic" sz="quarter" idx="12"/>
          </p:nvPr>
        </p:nvSpPr>
        <p:spPr>
          <a:xfrm>
            <a:off x="5340730" y="3299877"/>
            <a:ext cx="2767691" cy="2704222"/>
          </a:xfrm>
          <a:custGeom>
            <a:avLst/>
            <a:gdLst>
              <a:gd name="connsiteX0" fmla="*/ 786394 w 2767691"/>
              <a:gd name="connsiteY0" fmla="*/ 782 h 2704222"/>
              <a:gd name="connsiteX1" fmla="*/ 863358 w 2767691"/>
              <a:gd name="connsiteY1" fmla="*/ 13986 h 2704222"/>
              <a:gd name="connsiteX2" fmla="*/ 1330679 w 2767691"/>
              <a:gd name="connsiteY2" fmla="*/ 245268 h 2704222"/>
              <a:gd name="connsiteX3" fmla="*/ 1830712 w 2767691"/>
              <a:gd name="connsiteY3" fmla="*/ 364535 h 2704222"/>
              <a:gd name="connsiteX4" fmla="*/ 2305633 w 2767691"/>
              <a:gd name="connsiteY4" fmla="*/ 598623 h 2704222"/>
              <a:gd name="connsiteX5" fmla="*/ 2692897 w 2767691"/>
              <a:gd name="connsiteY5" fmla="*/ 695856 h 2704222"/>
              <a:gd name="connsiteX6" fmla="*/ 2757215 w 2767691"/>
              <a:gd name="connsiteY6" fmla="*/ 895937 h 2704222"/>
              <a:gd name="connsiteX7" fmla="*/ 2554955 w 2767691"/>
              <a:gd name="connsiteY7" fmla="*/ 1350292 h 2704222"/>
              <a:gd name="connsiteX8" fmla="*/ 2429395 w 2767691"/>
              <a:gd name="connsiteY8" fmla="*/ 1924394 h 2704222"/>
              <a:gd name="connsiteX9" fmla="*/ 2201864 w 2767691"/>
              <a:gd name="connsiteY9" fmla="*/ 2330235 h 2704222"/>
              <a:gd name="connsiteX10" fmla="*/ 2073675 w 2767691"/>
              <a:gd name="connsiteY10" fmla="*/ 2700904 h 2704222"/>
              <a:gd name="connsiteX11" fmla="*/ 1543779 w 2767691"/>
              <a:gd name="connsiteY11" fmla="*/ 2498772 h 2704222"/>
              <a:gd name="connsiteX12" fmla="*/ 818746 w 2767691"/>
              <a:gd name="connsiteY12" fmla="*/ 2263795 h 2704222"/>
              <a:gd name="connsiteX13" fmla="*/ 248379 w 2767691"/>
              <a:gd name="connsiteY13" fmla="*/ 2007538 h 2704222"/>
              <a:gd name="connsiteX14" fmla="*/ 16128 w 2767691"/>
              <a:gd name="connsiteY14" fmla="*/ 1934869 h 2704222"/>
              <a:gd name="connsiteX15" fmla="*/ 40891 w 2767691"/>
              <a:gd name="connsiteY15" fmla="*/ 1774202 h 2704222"/>
              <a:gd name="connsiteX16" fmla="*/ 209901 w 2767691"/>
              <a:gd name="connsiteY16" fmla="*/ 1503505 h 2704222"/>
              <a:gd name="connsiteX17" fmla="*/ 324663 w 2767691"/>
              <a:gd name="connsiteY17" fmla="*/ 1075631 h 2704222"/>
              <a:gd name="connsiteX18" fmla="*/ 573949 w 2767691"/>
              <a:gd name="connsiteY18" fmla="*/ 540669 h 2704222"/>
              <a:gd name="connsiteX19" fmla="*/ 639753 w 2767691"/>
              <a:gd name="connsiteY19" fmla="*/ 81661 h 2704222"/>
              <a:gd name="connsiteX20" fmla="*/ 786394 w 2767691"/>
              <a:gd name="connsiteY20" fmla="*/ 782 h 27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7691" h="2704222">
                <a:moveTo>
                  <a:pt x="786394" y="782"/>
                </a:moveTo>
                <a:cubicBezTo>
                  <a:pt x="809113" y="2535"/>
                  <a:pt x="834569" y="7169"/>
                  <a:pt x="863358" y="13986"/>
                </a:cubicBezTo>
                <a:cubicBezTo>
                  <a:pt x="978512" y="41254"/>
                  <a:pt x="1169453" y="186843"/>
                  <a:pt x="1330679" y="245268"/>
                </a:cubicBezTo>
                <a:cubicBezTo>
                  <a:pt x="1491905" y="303693"/>
                  <a:pt x="1668220" y="305643"/>
                  <a:pt x="1830712" y="364535"/>
                </a:cubicBezTo>
                <a:cubicBezTo>
                  <a:pt x="1993204" y="423427"/>
                  <a:pt x="2161935" y="543403"/>
                  <a:pt x="2305633" y="598623"/>
                </a:cubicBezTo>
                <a:cubicBezTo>
                  <a:pt x="2449331" y="653843"/>
                  <a:pt x="2617634" y="646304"/>
                  <a:pt x="2692897" y="695856"/>
                </a:cubicBezTo>
                <a:cubicBezTo>
                  <a:pt x="2768161" y="745408"/>
                  <a:pt x="2780206" y="786864"/>
                  <a:pt x="2757215" y="895937"/>
                </a:cubicBezTo>
                <a:cubicBezTo>
                  <a:pt x="2734225" y="1005009"/>
                  <a:pt x="2609592" y="1178882"/>
                  <a:pt x="2554955" y="1350292"/>
                </a:cubicBezTo>
                <a:cubicBezTo>
                  <a:pt x="2500319" y="1521701"/>
                  <a:pt x="2488243" y="1761070"/>
                  <a:pt x="2429395" y="1924394"/>
                </a:cubicBezTo>
                <a:cubicBezTo>
                  <a:pt x="2370547" y="2087718"/>
                  <a:pt x="2261151" y="2200816"/>
                  <a:pt x="2201864" y="2330235"/>
                </a:cubicBezTo>
                <a:cubicBezTo>
                  <a:pt x="2142578" y="2459653"/>
                  <a:pt x="2183356" y="2672814"/>
                  <a:pt x="2073675" y="2700904"/>
                </a:cubicBezTo>
                <a:cubicBezTo>
                  <a:pt x="1963994" y="2728993"/>
                  <a:pt x="1752934" y="2571623"/>
                  <a:pt x="1543779" y="2498772"/>
                </a:cubicBezTo>
                <a:cubicBezTo>
                  <a:pt x="1334624" y="2425920"/>
                  <a:pt x="1034646" y="2345667"/>
                  <a:pt x="818746" y="2263795"/>
                </a:cubicBezTo>
                <a:cubicBezTo>
                  <a:pt x="602846" y="2181923"/>
                  <a:pt x="382148" y="2062358"/>
                  <a:pt x="248379" y="2007538"/>
                </a:cubicBezTo>
                <a:cubicBezTo>
                  <a:pt x="114609" y="1952717"/>
                  <a:pt x="50709" y="1973758"/>
                  <a:pt x="16128" y="1934869"/>
                </a:cubicBezTo>
                <a:cubicBezTo>
                  <a:pt x="-18454" y="1895979"/>
                  <a:pt x="8596" y="1846096"/>
                  <a:pt x="40891" y="1774202"/>
                </a:cubicBezTo>
                <a:cubicBezTo>
                  <a:pt x="73187" y="1702309"/>
                  <a:pt x="162605" y="1619934"/>
                  <a:pt x="209901" y="1503505"/>
                </a:cubicBezTo>
                <a:cubicBezTo>
                  <a:pt x="257196" y="1387076"/>
                  <a:pt x="263988" y="1236104"/>
                  <a:pt x="324663" y="1075631"/>
                </a:cubicBezTo>
                <a:cubicBezTo>
                  <a:pt x="385338" y="915159"/>
                  <a:pt x="521434" y="706330"/>
                  <a:pt x="573949" y="540669"/>
                </a:cubicBezTo>
                <a:cubicBezTo>
                  <a:pt x="626464" y="375007"/>
                  <a:pt x="593138" y="168951"/>
                  <a:pt x="639753" y="81661"/>
                </a:cubicBezTo>
                <a:cubicBezTo>
                  <a:pt x="674714" y="16193"/>
                  <a:pt x="718237" y="-4478"/>
                  <a:pt x="786394" y="78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5" name="图片占位符 14"/>
          <p:cNvSpPr>
            <a:spLocks noGrp="1"/>
          </p:cNvSpPr>
          <p:nvPr>
            <p:ph type="pic" sz="quarter" idx="13"/>
          </p:nvPr>
        </p:nvSpPr>
        <p:spPr>
          <a:xfrm>
            <a:off x="7694920" y="1406902"/>
            <a:ext cx="2633838" cy="2600490"/>
          </a:xfrm>
          <a:custGeom>
            <a:avLst/>
            <a:gdLst>
              <a:gd name="connsiteX0" fmla="*/ 878462 w 2633838"/>
              <a:gd name="connsiteY0" fmla="*/ 1036 h 2600490"/>
              <a:gd name="connsiteX1" fmla="*/ 1001903 w 2633838"/>
              <a:gd name="connsiteY1" fmla="*/ 25372 h 2600490"/>
              <a:gd name="connsiteX2" fmla="*/ 1398011 w 2633838"/>
              <a:gd name="connsiteY2" fmla="*/ 289429 h 2600490"/>
              <a:gd name="connsiteX3" fmla="*/ 1836835 w 2633838"/>
              <a:gd name="connsiteY3" fmla="*/ 455884 h 2600490"/>
              <a:gd name="connsiteX4" fmla="*/ 2239497 w 2633838"/>
              <a:gd name="connsiteY4" fmla="*/ 723370 h 2600490"/>
              <a:gd name="connsiteX5" fmla="*/ 2578788 w 2633838"/>
              <a:gd name="connsiteY5" fmla="*/ 856689 h 2600490"/>
              <a:gd name="connsiteX6" fmla="*/ 2613634 w 2633838"/>
              <a:gd name="connsiteY6" fmla="*/ 1045377 h 2600490"/>
              <a:gd name="connsiteX7" fmla="*/ 2377372 w 2633838"/>
              <a:gd name="connsiteY7" fmla="*/ 1433138 h 2600490"/>
              <a:gd name="connsiteX8" fmla="*/ 2196559 w 2633838"/>
              <a:gd name="connsiteY8" fmla="*/ 1938294 h 2600490"/>
              <a:gd name="connsiteX9" fmla="*/ 1943087 w 2633838"/>
              <a:gd name="connsiteY9" fmla="*/ 2279171 h 2600490"/>
              <a:gd name="connsiteX10" fmla="*/ 1783677 w 2633838"/>
              <a:gd name="connsiteY10" fmla="*/ 2599816 h 2600490"/>
              <a:gd name="connsiteX11" fmla="*/ 1327501 w 2633838"/>
              <a:gd name="connsiteY11" fmla="*/ 2354838 h 2600490"/>
              <a:gd name="connsiteX12" fmla="*/ 698473 w 2633838"/>
              <a:gd name="connsiteY12" fmla="*/ 2057305 h 2600490"/>
              <a:gd name="connsiteX13" fmla="*/ 211980 w 2633838"/>
              <a:gd name="connsiteY13" fmla="*/ 1758586 h 2600490"/>
              <a:gd name="connsiteX14" fmla="*/ 10178 w 2633838"/>
              <a:gd name="connsiteY14" fmla="*/ 1665632 h 2600490"/>
              <a:gd name="connsiteX15" fmla="*/ 51385 w 2633838"/>
              <a:gd name="connsiteY15" fmla="*/ 1523048 h 2600490"/>
              <a:gd name="connsiteX16" fmla="*/ 236067 w 2633838"/>
              <a:gd name="connsiteY16" fmla="*/ 1297698 h 2600490"/>
              <a:gd name="connsiteX17" fmla="*/ 390006 w 2633838"/>
              <a:gd name="connsiteY17" fmla="*/ 923685 h 2600490"/>
              <a:gd name="connsiteX18" fmla="*/ 678274 w 2633838"/>
              <a:gd name="connsiteY18" fmla="*/ 468435 h 2600490"/>
              <a:gd name="connsiteX19" fmla="*/ 791522 w 2633838"/>
              <a:gd name="connsiteY19" fmla="*/ 60507 h 2600490"/>
              <a:gd name="connsiteX20" fmla="*/ 878462 w 2633838"/>
              <a:gd name="connsiteY20" fmla="*/ 1036 h 26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838" h="2600490">
                <a:moveTo>
                  <a:pt x="878462" y="1036"/>
                </a:moveTo>
                <a:cubicBezTo>
                  <a:pt x="911871" y="-3318"/>
                  <a:pt x="951363" y="6295"/>
                  <a:pt x="1001903" y="25372"/>
                </a:cubicBezTo>
                <a:cubicBezTo>
                  <a:pt x="1102985" y="63526"/>
                  <a:pt x="1258855" y="217677"/>
                  <a:pt x="1398011" y="289429"/>
                </a:cubicBezTo>
                <a:cubicBezTo>
                  <a:pt x="1537167" y="361181"/>
                  <a:pt x="1696588" y="383560"/>
                  <a:pt x="1836835" y="455884"/>
                </a:cubicBezTo>
                <a:cubicBezTo>
                  <a:pt x="1977083" y="528207"/>
                  <a:pt x="2115838" y="656569"/>
                  <a:pt x="2239497" y="723370"/>
                </a:cubicBezTo>
                <a:cubicBezTo>
                  <a:pt x="2363156" y="790170"/>
                  <a:pt x="2516432" y="803022"/>
                  <a:pt x="2578788" y="856689"/>
                </a:cubicBezTo>
                <a:cubicBezTo>
                  <a:pt x="2641144" y="910357"/>
                  <a:pt x="2647203" y="949302"/>
                  <a:pt x="2613634" y="1045377"/>
                </a:cubicBezTo>
                <a:cubicBezTo>
                  <a:pt x="2580064" y="1141452"/>
                  <a:pt x="2446884" y="1284318"/>
                  <a:pt x="2377372" y="1433138"/>
                </a:cubicBezTo>
                <a:cubicBezTo>
                  <a:pt x="2307859" y="1581957"/>
                  <a:pt x="2268939" y="1797288"/>
                  <a:pt x="2196559" y="1938294"/>
                </a:cubicBezTo>
                <a:cubicBezTo>
                  <a:pt x="2124178" y="2079299"/>
                  <a:pt x="2011900" y="2168917"/>
                  <a:pt x="1943087" y="2279171"/>
                </a:cubicBezTo>
                <a:cubicBezTo>
                  <a:pt x="1874273" y="2389425"/>
                  <a:pt x="1886275" y="2587205"/>
                  <a:pt x="1783677" y="2599816"/>
                </a:cubicBezTo>
                <a:cubicBezTo>
                  <a:pt x="1681080" y="2612427"/>
                  <a:pt x="1508368" y="2445256"/>
                  <a:pt x="1327501" y="2354838"/>
                </a:cubicBezTo>
                <a:cubicBezTo>
                  <a:pt x="1146634" y="2264419"/>
                  <a:pt x="884394" y="2156680"/>
                  <a:pt x="698473" y="2057305"/>
                </a:cubicBezTo>
                <a:cubicBezTo>
                  <a:pt x="512553" y="1957930"/>
                  <a:pt x="326695" y="1823864"/>
                  <a:pt x="211980" y="1758586"/>
                </a:cubicBezTo>
                <a:cubicBezTo>
                  <a:pt x="97264" y="1693307"/>
                  <a:pt x="36944" y="1704889"/>
                  <a:pt x="10178" y="1665632"/>
                </a:cubicBezTo>
                <a:cubicBezTo>
                  <a:pt x="-16588" y="1626376"/>
                  <a:pt x="13736" y="1584370"/>
                  <a:pt x="51385" y="1523048"/>
                </a:cubicBezTo>
                <a:cubicBezTo>
                  <a:pt x="89033" y="1461726"/>
                  <a:pt x="179630" y="1397591"/>
                  <a:pt x="236067" y="1297698"/>
                </a:cubicBezTo>
                <a:cubicBezTo>
                  <a:pt x="292504" y="1197804"/>
                  <a:pt x="316305" y="1061896"/>
                  <a:pt x="390006" y="923685"/>
                </a:cubicBezTo>
                <a:cubicBezTo>
                  <a:pt x="463707" y="785475"/>
                  <a:pt x="611354" y="612298"/>
                  <a:pt x="678274" y="468435"/>
                </a:cubicBezTo>
                <a:cubicBezTo>
                  <a:pt x="745193" y="324572"/>
                  <a:pt x="739108" y="134096"/>
                  <a:pt x="791522" y="60507"/>
                </a:cubicBezTo>
                <a:cubicBezTo>
                  <a:pt x="817729" y="23713"/>
                  <a:pt x="845054" y="5391"/>
                  <a:pt x="878462" y="103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4"/>
          </p:nvPr>
        </p:nvSpPr>
        <p:spPr>
          <a:xfrm>
            <a:off x="9407117" y="4319010"/>
            <a:ext cx="1737170" cy="1618585"/>
          </a:xfrm>
          <a:custGeom>
            <a:avLst/>
            <a:gdLst>
              <a:gd name="connsiteX0" fmla="*/ 1466569 w 1737170"/>
              <a:gd name="connsiteY0" fmla="*/ 566 h 1618585"/>
              <a:gd name="connsiteX1" fmla="*/ 1569752 w 1737170"/>
              <a:gd name="connsiteY1" fmla="*/ 104179 h 1618585"/>
              <a:gd name="connsiteX2" fmla="*/ 1588248 w 1737170"/>
              <a:gd name="connsiteY2" fmla="*/ 449722 h 1618585"/>
              <a:gd name="connsiteX3" fmla="*/ 1692170 w 1737170"/>
              <a:gd name="connsiteY3" fmla="*/ 845184 h 1618585"/>
              <a:gd name="connsiteX4" fmla="*/ 1679651 w 1737170"/>
              <a:gd name="connsiteY4" fmla="*/ 1168666 h 1618585"/>
              <a:gd name="connsiteX5" fmla="*/ 1717552 w 1737170"/>
              <a:gd name="connsiteY5" fmla="*/ 1438911 h 1618585"/>
              <a:gd name="connsiteX6" fmla="*/ 1325243 w 1737170"/>
              <a:gd name="connsiteY6" fmla="*/ 1481397 h 1618585"/>
              <a:gd name="connsiteX7" fmla="*/ 801631 w 1737170"/>
              <a:gd name="connsiteY7" fmla="*/ 1565298 h 1618585"/>
              <a:gd name="connsiteX8" fmla="*/ 367113 w 1737170"/>
              <a:gd name="connsiteY8" fmla="*/ 1587057 h 1618585"/>
              <a:gd name="connsiteX9" fmla="*/ 200207 w 1737170"/>
              <a:gd name="connsiteY9" fmla="*/ 1615546 h 1618585"/>
              <a:gd name="connsiteX10" fmla="*/ 164695 w 1737170"/>
              <a:gd name="connsiteY10" fmla="*/ 1508157 h 1618585"/>
              <a:gd name="connsiteX11" fmla="*/ 183731 w 1737170"/>
              <a:gd name="connsiteY11" fmla="*/ 1286935 h 1618585"/>
              <a:gd name="connsiteX12" fmla="*/ 119403 w 1737170"/>
              <a:gd name="connsiteY12" fmla="*/ 985495 h 1618585"/>
              <a:gd name="connsiteX13" fmla="*/ 104531 w 1737170"/>
              <a:gd name="connsiteY13" fmla="*/ 575122 h 1618585"/>
              <a:gd name="connsiteX14" fmla="*/ 14 w 1737170"/>
              <a:gd name="connsiteY14" fmla="*/ 269888 h 1618585"/>
              <a:gd name="connsiteX15" fmla="*/ 117140 w 1737170"/>
              <a:gd name="connsiteY15" fmla="*/ 157179 h 1618585"/>
              <a:gd name="connsiteX16" fmla="*/ 479903 w 1737170"/>
              <a:gd name="connsiteY16" fmla="*/ 152561 h 1618585"/>
              <a:gd name="connsiteX17" fmla="*/ 827479 w 1737170"/>
              <a:gd name="connsiteY17" fmla="*/ 68185 h 1618585"/>
              <a:gd name="connsiteX18" fmla="*/ 1195839 w 1737170"/>
              <a:gd name="connsiteY18" fmla="*/ 62900 h 1618585"/>
              <a:gd name="connsiteX19" fmla="*/ 1466569 w 1737170"/>
              <a:gd name="connsiteY19" fmla="*/ 566 h 16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7170" h="1618585">
                <a:moveTo>
                  <a:pt x="1466569" y="566"/>
                </a:moveTo>
                <a:cubicBezTo>
                  <a:pt x="1528887" y="7446"/>
                  <a:pt x="1549472" y="29319"/>
                  <a:pt x="1569752" y="104179"/>
                </a:cubicBezTo>
                <a:cubicBezTo>
                  <a:pt x="1590032" y="179038"/>
                  <a:pt x="1567844" y="326221"/>
                  <a:pt x="1588248" y="449722"/>
                </a:cubicBezTo>
                <a:cubicBezTo>
                  <a:pt x="1608651" y="573223"/>
                  <a:pt x="1676936" y="725360"/>
                  <a:pt x="1692170" y="845184"/>
                </a:cubicBezTo>
                <a:cubicBezTo>
                  <a:pt x="1707404" y="965007"/>
                  <a:pt x="1675421" y="1069711"/>
                  <a:pt x="1679651" y="1168666"/>
                </a:cubicBezTo>
                <a:cubicBezTo>
                  <a:pt x="1683882" y="1267621"/>
                  <a:pt x="1776620" y="1386789"/>
                  <a:pt x="1717552" y="1438911"/>
                </a:cubicBezTo>
                <a:cubicBezTo>
                  <a:pt x="1658484" y="1491033"/>
                  <a:pt x="1477897" y="1460332"/>
                  <a:pt x="1325243" y="1481397"/>
                </a:cubicBezTo>
                <a:cubicBezTo>
                  <a:pt x="1172590" y="1502461"/>
                  <a:pt x="961319" y="1547688"/>
                  <a:pt x="801631" y="1565298"/>
                </a:cubicBezTo>
                <a:cubicBezTo>
                  <a:pt x="641942" y="1582908"/>
                  <a:pt x="467351" y="1578683"/>
                  <a:pt x="367113" y="1587057"/>
                </a:cubicBezTo>
                <a:cubicBezTo>
                  <a:pt x="266876" y="1595432"/>
                  <a:pt x="233944" y="1628696"/>
                  <a:pt x="200207" y="1615546"/>
                </a:cubicBezTo>
                <a:cubicBezTo>
                  <a:pt x="166470" y="1602396"/>
                  <a:pt x="167441" y="1562926"/>
                  <a:pt x="164695" y="1508157"/>
                </a:cubicBezTo>
                <a:cubicBezTo>
                  <a:pt x="161949" y="1453389"/>
                  <a:pt x="191279" y="1374045"/>
                  <a:pt x="183731" y="1286935"/>
                </a:cubicBezTo>
                <a:cubicBezTo>
                  <a:pt x="176182" y="1199824"/>
                  <a:pt x="132603" y="1104130"/>
                  <a:pt x="119403" y="985495"/>
                </a:cubicBezTo>
                <a:cubicBezTo>
                  <a:pt x="106203" y="866860"/>
                  <a:pt x="124429" y="694389"/>
                  <a:pt x="104531" y="575122"/>
                </a:cubicBezTo>
                <a:cubicBezTo>
                  <a:pt x="84633" y="455854"/>
                  <a:pt x="-1239" y="338729"/>
                  <a:pt x="14" y="269888"/>
                </a:cubicBezTo>
                <a:cubicBezTo>
                  <a:pt x="1267" y="201048"/>
                  <a:pt x="37158" y="176733"/>
                  <a:pt x="117140" y="157179"/>
                </a:cubicBezTo>
                <a:cubicBezTo>
                  <a:pt x="197122" y="137624"/>
                  <a:pt x="361513" y="167394"/>
                  <a:pt x="479903" y="152561"/>
                </a:cubicBezTo>
                <a:cubicBezTo>
                  <a:pt x="598293" y="137729"/>
                  <a:pt x="708157" y="83128"/>
                  <a:pt x="827479" y="68185"/>
                </a:cubicBezTo>
                <a:cubicBezTo>
                  <a:pt x="946802" y="53241"/>
                  <a:pt x="1089325" y="74170"/>
                  <a:pt x="1195839" y="62900"/>
                </a:cubicBezTo>
                <a:cubicBezTo>
                  <a:pt x="1302354" y="51630"/>
                  <a:pt x="1404250" y="-6314"/>
                  <a:pt x="1466569" y="56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9392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2232111" y="645510"/>
            <a:ext cx="3185656" cy="2328945"/>
          </a:xfrm>
          <a:custGeom>
            <a:avLst/>
            <a:gdLst>
              <a:gd name="connsiteX0" fmla="*/ 2802024 w 3185656"/>
              <a:gd name="connsiteY0" fmla="*/ 753 h 2328945"/>
              <a:gd name="connsiteX1" fmla="*/ 2987775 w 3185656"/>
              <a:gd name="connsiteY1" fmla="*/ 148816 h 2328945"/>
              <a:gd name="connsiteX2" fmla="*/ 2990747 w 3185656"/>
              <a:gd name="connsiteY2" fmla="*/ 644423 h 2328945"/>
              <a:gd name="connsiteX3" fmla="*/ 3150832 w 3185656"/>
              <a:gd name="connsiteY3" fmla="*/ 1211164 h 2328945"/>
              <a:gd name="connsiteX4" fmla="*/ 3097129 w 3185656"/>
              <a:gd name="connsiteY4" fmla="*/ 1675297 h 2328945"/>
              <a:gd name="connsiteX5" fmla="*/ 3143826 w 3185656"/>
              <a:gd name="connsiteY5" fmla="*/ 2062774 h 2328945"/>
              <a:gd name="connsiteX6" fmla="*/ 2397114 w 3185656"/>
              <a:gd name="connsiteY6" fmla="*/ 2125922 h 2328945"/>
              <a:gd name="connsiteX7" fmla="*/ 1397958 w 3185656"/>
              <a:gd name="connsiteY7" fmla="*/ 2249221 h 2328945"/>
              <a:gd name="connsiteX8" fmla="*/ 573253 w 3185656"/>
              <a:gd name="connsiteY8" fmla="*/ 2282872 h 2328945"/>
              <a:gd name="connsiteX9" fmla="*/ 254600 w 3185656"/>
              <a:gd name="connsiteY9" fmla="*/ 2324677 h 2328945"/>
              <a:gd name="connsiteX10" fmla="*/ 197323 w 3185656"/>
              <a:gd name="connsiteY10" fmla="*/ 2170818 h 2328945"/>
              <a:gd name="connsiteX11" fmla="*/ 253881 w 3185656"/>
              <a:gd name="connsiteY11" fmla="*/ 1853349 h 2328945"/>
              <a:gd name="connsiteX12" fmla="*/ 160043 w 3185656"/>
              <a:gd name="connsiteY12" fmla="*/ 1421269 h 2328945"/>
              <a:gd name="connsiteX13" fmla="*/ 169943 w 3185656"/>
              <a:gd name="connsiteY13" fmla="*/ 832637 h 2328945"/>
              <a:gd name="connsiteX14" fmla="*/ 365 w 3185656"/>
              <a:gd name="connsiteY14" fmla="*/ 395340 h 2328945"/>
              <a:gd name="connsiteX15" fmla="*/ 232577 w 3185656"/>
              <a:gd name="connsiteY15" fmla="*/ 232992 h 2328945"/>
              <a:gd name="connsiteX16" fmla="*/ 919838 w 3185656"/>
              <a:gd name="connsiteY16" fmla="*/ 224334 h 2328945"/>
              <a:gd name="connsiteX17" fmla="*/ 1585741 w 3185656"/>
              <a:gd name="connsiteY17" fmla="*/ 101340 h 2328945"/>
              <a:gd name="connsiteX18" fmla="*/ 2283661 w 3185656"/>
              <a:gd name="connsiteY18" fmla="*/ 91694 h 2328945"/>
              <a:gd name="connsiteX19" fmla="*/ 2802024 w 3185656"/>
              <a:gd name="connsiteY19" fmla="*/ 753 h 23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5656" h="2328945">
                <a:moveTo>
                  <a:pt x="2802024" y="753"/>
                </a:moveTo>
                <a:cubicBezTo>
                  <a:pt x="2919376" y="10273"/>
                  <a:pt x="2956321" y="41538"/>
                  <a:pt x="2987775" y="148816"/>
                </a:cubicBezTo>
                <a:cubicBezTo>
                  <a:pt x="3019229" y="256094"/>
                  <a:pt x="2963571" y="467365"/>
                  <a:pt x="2990747" y="644423"/>
                </a:cubicBezTo>
                <a:cubicBezTo>
                  <a:pt x="3017923" y="821481"/>
                  <a:pt x="3133101" y="1039352"/>
                  <a:pt x="3150832" y="1211164"/>
                </a:cubicBezTo>
                <a:cubicBezTo>
                  <a:pt x="3168563" y="1382976"/>
                  <a:pt x="3098297" y="1533362"/>
                  <a:pt x="3097129" y="1675297"/>
                </a:cubicBezTo>
                <a:cubicBezTo>
                  <a:pt x="3095962" y="1817232"/>
                  <a:pt x="3260495" y="1987669"/>
                  <a:pt x="3143826" y="2062774"/>
                </a:cubicBezTo>
                <a:cubicBezTo>
                  <a:pt x="3027156" y="2137878"/>
                  <a:pt x="2688091" y="2094847"/>
                  <a:pt x="2397114" y="2125922"/>
                </a:cubicBezTo>
                <a:cubicBezTo>
                  <a:pt x="2106136" y="2156997"/>
                  <a:pt x="1701934" y="2223062"/>
                  <a:pt x="1397958" y="2249221"/>
                </a:cubicBezTo>
                <a:cubicBezTo>
                  <a:pt x="1093981" y="2275380"/>
                  <a:pt x="763812" y="2270296"/>
                  <a:pt x="573253" y="2282872"/>
                </a:cubicBezTo>
                <a:cubicBezTo>
                  <a:pt x="382693" y="2295449"/>
                  <a:pt x="317256" y="2343353"/>
                  <a:pt x="254600" y="2324677"/>
                </a:cubicBezTo>
                <a:cubicBezTo>
                  <a:pt x="191946" y="2306001"/>
                  <a:pt x="197443" y="2249373"/>
                  <a:pt x="197323" y="2170818"/>
                </a:cubicBezTo>
                <a:cubicBezTo>
                  <a:pt x="197204" y="2092263"/>
                  <a:pt x="260094" y="1978274"/>
                  <a:pt x="253881" y="1853349"/>
                </a:cubicBezTo>
                <a:cubicBezTo>
                  <a:pt x="247668" y="1728424"/>
                  <a:pt x="174032" y="1591387"/>
                  <a:pt x="160043" y="1421269"/>
                </a:cubicBezTo>
                <a:cubicBezTo>
                  <a:pt x="146054" y="1251150"/>
                  <a:pt x="196556" y="1003625"/>
                  <a:pt x="169943" y="832637"/>
                </a:cubicBezTo>
                <a:cubicBezTo>
                  <a:pt x="143330" y="661649"/>
                  <a:pt x="-8392" y="494104"/>
                  <a:pt x="365" y="395340"/>
                </a:cubicBezTo>
                <a:cubicBezTo>
                  <a:pt x="9121" y="296575"/>
                  <a:pt x="79331" y="261492"/>
                  <a:pt x="232577" y="232992"/>
                </a:cubicBezTo>
                <a:cubicBezTo>
                  <a:pt x="385822" y="204491"/>
                  <a:pt x="694310" y="246276"/>
                  <a:pt x="919838" y="224334"/>
                </a:cubicBezTo>
                <a:cubicBezTo>
                  <a:pt x="1145365" y="202392"/>
                  <a:pt x="1358437" y="123447"/>
                  <a:pt x="1585741" y="101340"/>
                </a:cubicBezTo>
                <a:cubicBezTo>
                  <a:pt x="1813044" y="79234"/>
                  <a:pt x="2080947" y="108459"/>
                  <a:pt x="2283661" y="91694"/>
                </a:cubicBezTo>
                <a:cubicBezTo>
                  <a:pt x="2486375" y="74930"/>
                  <a:pt x="2684672" y="-8767"/>
                  <a:pt x="2802024" y="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1358890" y="2553594"/>
            <a:ext cx="3371059" cy="2341240"/>
          </a:xfrm>
          <a:custGeom>
            <a:avLst/>
            <a:gdLst>
              <a:gd name="connsiteX0" fmla="*/ 2977531 w 3371059"/>
              <a:gd name="connsiteY0" fmla="*/ 669 h 2341240"/>
              <a:gd name="connsiteX1" fmla="*/ 3173706 w 3371059"/>
              <a:gd name="connsiteY1" fmla="*/ 147986 h 2341240"/>
              <a:gd name="connsiteX2" fmla="*/ 3173428 w 3371059"/>
              <a:gd name="connsiteY2" fmla="*/ 643839 h 2341240"/>
              <a:gd name="connsiteX3" fmla="*/ 3339455 w 3371059"/>
              <a:gd name="connsiteY3" fmla="*/ 1210166 h 2341240"/>
              <a:gd name="connsiteX4" fmla="*/ 3279228 w 3371059"/>
              <a:gd name="connsiteY4" fmla="*/ 1674779 h 2341240"/>
              <a:gd name="connsiteX5" fmla="*/ 3326118 w 3371059"/>
              <a:gd name="connsiteY5" fmla="*/ 2062252 h 2341240"/>
              <a:gd name="connsiteX6" fmla="*/ 2532943 w 3371059"/>
              <a:gd name="connsiteY6" fmla="*/ 2128745 h 2341240"/>
              <a:gd name="connsiteX7" fmla="*/ 1471347 w 3371059"/>
              <a:gd name="connsiteY7" fmla="*/ 2256539 h 2341240"/>
              <a:gd name="connsiteX8" fmla="*/ 595575 w 3371059"/>
              <a:gd name="connsiteY8" fmla="*/ 2293865 h 2341240"/>
              <a:gd name="connsiteX9" fmla="*/ 256992 w 3371059"/>
              <a:gd name="connsiteY9" fmla="*/ 2337105 h 2341240"/>
              <a:gd name="connsiteX10" fmla="*/ 197250 w 3371059"/>
              <a:gd name="connsiteY10" fmla="*/ 2183419 h 2341240"/>
              <a:gd name="connsiteX11" fmla="*/ 259492 w 3371059"/>
              <a:gd name="connsiteY11" fmla="*/ 1865533 h 2341240"/>
              <a:gd name="connsiteX12" fmla="*/ 162863 w 3371059"/>
              <a:gd name="connsiteY12" fmla="*/ 1433644 h 2341240"/>
              <a:gd name="connsiteX13" fmla="*/ 177451 w 3371059"/>
              <a:gd name="connsiteY13" fmla="*/ 844660 h 2341240"/>
              <a:gd name="connsiteX14" fmla="*/ 448 w 3371059"/>
              <a:gd name="connsiteY14" fmla="*/ 407886 h 2341240"/>
              <a:gd name="connsiteX15" fmla="*/ 248099 w 3371059"/>
              <a:gd name="connsiteY15" fmla="*/ 244423 h 2341240"/>
              <a:gd name="connsiteX16" fmla="*/ 977781 w 3371059"/>
              <a:gd name="connsiteY16" fmla="*/ 232714 h 2341240"/>
              <a:gd name="connsiteX17" fmla="*/ 1685581 w 3371059"/>
              <a:gd name="connsiteY17" fmla="*/ 106703 h 2341240"/>
              <a:gd name="connsiteX18" fmla="*/ 2426587 w 3371059"/>
              <a:gd name="connsiteY18" fmla="*/ 93957 h 2341240"/>
              <a:gd name="connsiteX19" fmla="*/ 2977531 w 3371059"/>
              <a:gd name="connsiteY19" fmla="*/ 669 h 23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1059" h="2341240">
                <a:moveTo>
                  <a:pt x="2977531" y="669"/>
                </a:moveTo>
                <a:cubicBezTo>
                  <a:pt x="3102050" y="9674"/>
                  <a:pt x="3141056" y="40791"/>
                  <a:pt x="3173706" y="147986"/>
                </a:cubicBezTo>
                <a:cubicBezTo>
                  <a:pt x="3206356" y="255180"/>
                  <a:pt x="3145803" y="466809"/>
                  <a:pt x="3173428" y="643839"/>
                </a:cubicBezTo>
                <a:cubicBezTo>
                  <a:pt x="3201053" y="820869"/>
                  <a:pt x="3321822" y="1038342"/>
                  <a:pt x="3339455" y="1210166"/>
                </a:cubicBezTo>
                <a:cubicBezTo>
                  <a:pt x="3357089" y="1381989"/>
                  <a:pt x="3281450" y="1532765"/>
                  <a:pt x="3279228" y="1674779"/>
                </a:cubicBezTo>
                <a:cubicBezTo>
                  <a:pt x="3277005" y="1816794"/>
                  <a:pt x="3450499" y="1986591"/>
                  <a:pt x="3326118" y="2062252"/>
                </a:cubicBezTo>
                <a:cubicBezTo>
                  <a:pt x="3201737" y="2137913"/>
                  <a:pt x="2842071" y="2096363"/>
                  <a:pt x="2532943" y="2128745"/>
                </a:cubicBezTo>
                <a:cubicBezTo>
                  <a:pt x="2223815" y="2161126"/>
                  <a:pt x="1794241" y="2229019"/>
                  <a:pt x="1471347" y="2256539"/>
                </a:cubicBezTo>
                <a:cubicBezTo>
                  <a:pt x="1148452" y="2284059"/>
                  <a:pt x="797967" y="2280437"/>
                  <a:pt x="595575" y="2293865"/>
                </a:cubicBezTo>
                <a:cubicBezTo>
                  <a:pt x="393182" y="2307293"/>
                  <a:pt x="323380" y="2355512"/>
                  <a:pt x="256992" y="2337105"/>
                </a:cubicBezTo>
                <a:cubicBezTo>
                  <a:pt x="190604" y="2318697"/>
                  <a:pt x="196833" y="2262014"/>
                  <a:pt x="197250" y="2183419"/>
                </a:cubicBezTo>
                <a:cubicBezTo>
                  <a:pt x="197667" y="2104824"/>
                  <a:pt x="265224" y="1990496"/>
                  <a:pt x="259492" y="1865533"/>
                </a:cubicBezTo>
                <a:cubicBezTo>
                  <a:pt x="253761" y="1740571"/>
                  <a:pt x="176537" y="1603789"/>
                  <a:pt x="162863" y="1433644"/>
                </a:cubicBezTo>
                <a:cubicBezTo>
                  <a:pt x="149190" y="1263498"/>
                  <a:pt x="204520" y="1015620"/>
                  <a:pt x="177451" y="844660"/>
                </a:cubicBezTo>
                <a:cubicBezTo>
                  <a:pt x="150382" y="673701"/>
                  <a:pt x="-9532" y="506741"/>
                  <a:pt x="448" y="407886"/>
                </a:cubicBezTo>
                <a:cubicBezTo>
                  <a:pt x="10429" y="309031"/>
                  <a:pt x="85210" y="273619"/>
                  <a:pt x="248099" y="244423"/>
                </a:cubicBezTo>
                <a:cubicBezTo>
                  <a:pt x="410987" y="215228"/>
                  <a:pt x="738200" y="255668"/>
                  <a:pt x="977781" y="232714"/>
                </a:cubicBezTo>
                <a:cubicBezTo>
                  <a:pt x="1217362" y="209760"/>
                  <a:pt x="1444114" y="129829"/>
                  <a:pt x="1685581" y="106703"/>
                </a:cubicBezTo>
                <a:cubicBezTo>
                  <a:pt x="1927049" y="83576"/>
                  <a:pt x="2211262" y="111629"/>
                  <a:pt x="2426587" y="93957"/>
                </a:cubicBezTo>
                <a:cubicBezTo>
                  <a:pt x="2641912" y="76284"/>
                  <a:pt x="2853011" y="-8336"/>
                  <a:pt x="2977531" y="66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3645588" y="4096044"/>
            <a:ext cx="2897461" cy="2365255"/>
          </a:xfrm>
          <a:custGeom>
            <a:avLst/>
            <a:gdLst>
              <a:gd name="connsiteX0" fmla="*/ 420045 w 2897461"/>
              <a:gd name="connsiteY0" fmla="*/ 64 h 2365255"/>
              <a:gd name="connsiteX1" fmla="*/ 1035527 w 2897461"/>
              <a:gd name="connsiteY1" fmla="*/ 123163 h 2365255"/>
              <a:gd name="connsiteX2" fmla="*/ 1653999 w 2897461"/>
              <a:gd name="connsiteY2" fmla="*/ 130067 h 2365255"/>
              <a:gd name="connsiteX3" fmla="*/ 2279192 w 2897461"/>
              <a:gd name="connsiteY3" fmla="*/ 254237 h 2365255"/>
              <a:gd name="connsiteX4" fmla="*/ 2759707 w 2897461"/>
              <a:gd name="connsiteY4" fmla="*/ 264319 h 2365255"/>
              <a:gd name="connsiteX5" fmla="*/ 2897033 w 2897461"/>
              <a:gd name="connsiteY5" fmla="*/ 445056 h 2365255"/>
              <a:gd name="connsiteX6" fmla="*/ 2804043 w 2897461"/>
              <a:gd name="connsiteY6" fmla="*/ 931556 h 2365255"/>
              <a:gd name="connsiteX7" fmla="*/ 2837648 w 2897461"/>
              <a:gd name="connsiteY7" fmla="*/ 1517882 h 2365255"/>
              <a:gd name="connsiteX8" fmla="*/ 2700115 w 2897461"/>
              <a:gd name="connsiteY8" fmla="*/ 1962670 h 2365255"/>
              <a:gd name="connsiteX9" fmla="*/ 2667045 w 2897461"/>
              <a:gd name="connsiteY9" fmla="*/ 2351522 h 2365255"/>
              <a:gd name="connsiteX10" fmla="*/ 1987949 w 2897461"/>
              <a:gd name="connsiteY10" fmla="*/ 2270469 h 2365255"/>
              <a:gd name="connsiteX11" fmla="*/ 1071781 w 2897461"/>
              <a:gd name="connsiteY11" fmla="*/ 2200057 h 2365255"/>
              <a:gd name="connsiteX12" fmla="*/ 328719 w 2897461"/>
              <a:gd name="connsiteY12" fmla="*/ 2075149 h 2365255"/>
              <a:gd name="connsiteX13" fmla="*/ 36055 w 2897461"/>
              <a:gd name="connsiteY13" fmla="*/ 2055127 h 2365255"/>
              <a:gd name="connsiteX14" fmla="*/ 14592 w 2897461"/>
              <a:gd name="connsiteY14" fmla="*/ 1893306 h 2365255"/>
              <a:gd name="connsiteX15" fmla="*/ 126371 w 2897461"/>
              <a:gd name="connsiteY15" fmla="*/ 1592864 h 2365255"/>
              <a:gd name="connsiteX16" fmla="*/ 125945 w 2897461"/>
              <a:gd name="connsiteY16" fmla="*/ 1151253 h 2365255"/>
              <a:gd name="connsiteX17" fmla="*/ 248383 w 2897461"/>
              <a:gd name="connsiteY17" fmla="*/ 576010 h 2365255"/>
              <a:gd name="connsiteX18" fmla="*/ 181319 w 2897461"/>
              <a:gd name="connsiteY18" fmla="*/ 114782 h 2365255"/>
              <a:gd name="connsiteX19" fmla="*/ 420045 w 2897461"/>
              <a:gd name="connsiteY19" fmla="*/ 64 h 23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7461" h="2365255">
                <a:moveTo>
                  <a:pt x="420045" y="64"/>
                </a:moveTo>
                <a:cubicBezTo>
                  <a:pt x="562413" y="1461"/>
                  <a:pt x="829868" y="101496"/>
                  <a:pt x="1035527" y="123163"/>
                </a:cubicBezTo>
                <a:cubicBezTo>
                  <a:pt x="1241186" y="144830"/>
                  <a:pt x="1446722" y="108222"/>
                  <a:pt x="1653999" y="130067"/>
                </a:cubicBezTo>
                <a:cubicBezTo>
                  <a:pt x="1861277" y="151912"/>
                  <a:pt x="2094908" y="231861"/>
                  <a:pt x="2279192" y="254237"/>
                </a:cubicBezTo>
                <a:cubicBezTo>
                  <a:pt x="2463477" y="276612"/>
                  <a:pt x="2656734" y="232516"/>
                  <a:pt x="2759707" y="264319"/>
                </a:cubicBezTo>
                <a:cubicBezTo>
                  <a:pt x="2862680" y="296122"/>
                  <a:pt x="2889643" y="333850"/>
                  <a:pt x="2897033" y="445056"/>
                </a:cubicBezTo>
                <a:cubicBezTo>
                  <a:pt x="2904422" y="556262"/>
                  <a:pt x="2813941" y="752752"/>
                  <a:pt x="2804043" y="931556"/>
                </a:cubicBezTo>
                <a:cubicBezTo>
                  <a:pt x="2794146" y="1110360"/>
                  <a:pt x="2854969" y="1346029"/>
                  <a:pt x="2837648" y="1517882"/>
                </a:cubicBezTo>
                <a:cubicBezTo>
                  <a:pt x="2820327" y="1689734"/>
                  <a:pt x="2728549" y="1823730"/>
                  <a:pt x="2700115" y="1962670"/>
                </a:cubicBezTo>
                <a:cubicBezTo>
                  <a:pt x="2671682" y="2101611"/>
                  <a:pt x="2785739" y="2300223"/>
                  <a:pt x="2667045" y="2351522"/>
                </a:cubicBezTo>
                <a:cubicBezTo>
                  <a:pt x="2548350" y="2402822"/>
                  <a:pt x="2253826" y="2295713"/>
                  <a:pt x="1987949" y="2270469"/>
                </a:cubicBezTo>
                <a:cubicBezTo>
                  <a:pt x="1722072" y="2245225"/>
                  <a:pt x="1348319" y="2232610"/>
                  <a:pt x="1071781" y="2200057"/>
                </a:cubicBezTo>
                <a:cubicBezTo>
                  <a:pt x="795242" y="2167504"/>
                  <a:pt x="501340" y="2099304"/>
                  <a:pt x="328719" y="2075149"/>
                </a:cubicBezTo>
                <a:cubicBezTo>
                  <a:pt x="156099" y="2050995"/>
                  <a:pt x="88410" y="2085434"/>
                  <a:pt x="36055" y="2055127"/>
                </a:cubicBezTo>
                <a:cubicBezTo>
                  <a:pt x="-16300" y="2024820"/>
                  <a:pt x="-461" y="1970349"/>
                  <a:pt x="14592" y="1893306"/>
                </a:cubicBezTo>
                <a:cubicBezTo>
                  <a:pt x="29644" y="1816262"/>
                  <a:pt x="107811" y="1716539"/>
                  <a:pt x="126371" y="1592864"/>
                </a:cubicBezTo>
                <a:cubicBezTo>
                  <a:pt x="144929" y="1469188"/>
                  <a:pt x="105609" y="1320729"/>
                  <a:pt x="125945" y="1151253"/>
                </a:cubicBezTo>
                <a:cubicBezTo>
                  <a:pt x="146281" y="981778"/>
                  <a:pt x="239154" y="748755"/>
                  <a:pt x="248383" y="576010"/>
                </a:cubicBezTo>
                <a:cubicBezTo>
                  <a:pt x="257612" y="403265"/>
                  <a:pt x="154438" y="209942"/>
                  <a:pt x="181319" y="114782"/>
                </a:cubicBezTo>
                <a:cubicBezTo>
                  <a:pt x="208199" y="19622"/>
                  <a:pt x="277676" y="-1333"/>
                  <a:pt x="420045" y="6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7879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95279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1222" y="1253749"/>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5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4" y="442891"/>
                  <a:pt x="2832440" y="610627"/>
                </a:cubicBezTo>
                <a:cubicBezTo>
                  <a:pt x="2857966" y="778363"/>
                  <a:pt x="2966796"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9" y="2153118"/>
                  <a:pt x="721200" y="2147904"/>
                  <a:pt x="540694" y="2159586"/>
                </a:cubicBezTo>
                <a:cubicBezTo>
                  <a:pt x="360188" y="2171267"/>
                  <a:pt x="298150" y="2216561"/>
                  <a:pt x="238828" y="2198796"/>
                </a:cubicBezTo>
                <a:cubicBezTo>
                  <a:pt x="179505" y="2181032"/>
                  <a:pt x="184781" y="2127402"/>
                  <a:pt x="184763" y="2052997"/>
                </a:cubicBezTo>
                <a:cubicBezTo>
                  <a:pt x="184744" y="1978593"/>
                  <a:pt x="244450" y="1870702"/>
                  <a:pt x="238715" y="1752370"/>
                </a:cubicBezTo>
                <a:cubicBezTo>
                  <a:pt x="232981" y="1634038"/>
                  <a:pt x="163402"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0"/>
                  <a:pt x="1287003" y="115204"/>
                  <a:pt x="1502324" y="94540"/>
                </a:cubicBezTo>
                <a:cubicBezTo>
                  <a:pt x="1717645" y="73876"/>
                  <a:pt x="1971357" y="101881"/>
                  <a:pt x="2163381" y="86247"/>
                </a:cubicBezTo>
                <a:cubicBezTo>
                  <a:pt x="2355405" y="70613"/>
                  <a:pt x="2543326" y="-8421"/>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008858" y="1283567"/>
            <a:ext cx="5906237" cy="4314711"/>
          </a:xfrm>
          <a:custGeom>
            <a:avLst/>
            <a:gdLst>
              <a:gd name="connsiteX0" fmla="*/ 5199229 w 5906237"/>
              <a:gd name="connsiteY0" fmla="*/ 1442 h 4314711"/>
              <a:gd name="connsiteX1" fmla="*/ 5543481 w 5906237"/>
              <a:gd name="connsiteY1" fmla="*/ 276566 h 4314711"/>
              <a:gd name="connsiteX2" fmla="*/ 5547821 w 5906237"/>
              <a:gd name="connsiteY2" fmla="*/ 1196016 h 4314711"/>
              <a:gd name="connsiteX3" fmla="*/ 5843467 w 5906237"/>
              <a:gd name="connsiteY3" fmla="*/ 2247804 h 4314711"/>
              <a:gd name="connsiteX4" fmla="*/ 5742740 w 5906237"/>
              <a:gd name="connsiteY4" fmla="*/ 3108729 h 4314711"/>
              <a:gd name="connsiteX5" fmla="*/ 5828452 w 5906237"/>
              <a:gd name="connsiteY5" fmla="*/ 3827681 h 4314711"/>
              <a:gd name="connsiteX6" fmla="*/ 4443014 w 5906237"/>
              <a:gd name="connsiteY6" fmla="*/ 3943065 h 4314711"/>
              <a:gd name="connsiteX7" fmla="*/ 2589102 w 5906237"/>
              <a:gd name="connsiteY7" fmla="*/ 4169442 h 4314711"/>
              <a:gd name="connsiteX8" fmla="*/ 1059042 w 5906237"/>
              <a:gd name="connsiteY8" fmla="*/ 4229920 h 4314711"/>
              <a:gd name="connsiteX9" fmla="*/ 467784 w 5906237"/>
              <a:gd name="connsiteY9" fmla="*/ 4306720 h 4314711"/>
              <a:gd name="connsiteX10" fmla="*/ 361889 w 5906237"/>
              <a:gd name="connsiteY10" fmla="*/ 4021148 h 4314711"/>
              <a:gd name="connsiteX11" fmla="*/ 467565 w 5906237"/>
              <a:gd name="connsiteY11" fmla="*/ 3432317 h 4314711"/>
              <a:gd name="connsiteX12" fmla="*/ 294501 w 5906237"/>
              <a:gd name="connsiteY12" fmla="*/ 2630507 h 4314711"/>
              <a:gd name="connsiteX13" fmla="*/ 314262 w 5906237"/>
              <a:gd name="connsiteY13" fmla="*/ 1538510 h 4314711"/>
              <a:gd name="connsiteX14" fmla="*/ 697 w 5906237"/>
              <a:gd name="connsiteY14" fmla="*/ 726840 h 4314711"/>
              <a:gd name="connsiteX15" fmla="*/ 431878 w 5906237"/>
              <a:gd name="connsiteY15" fmla="*/ 426204 h 4314711"/>
              <a:gd name="connsiteX16" fmla="*/ 1706895 w 5906237"/>
              <a:gd name="connsiteY16" fmla="*/ 411771 h 4314711"/>
              <a:gd name="connsiteX17" fmla="*/ 2942560 w 5906237"/>
              <a:gd name="connsiteY17" fmla="*/ 185170 h 4314711"/>
              <a:gd name="connsiteX18" fmla="*/ 4237354 w 5906237"/>
              <a:gd name="connsiteY18" fmla="*/ 168928 h 4314711"/>
              <a:gd name="connsiteX19" fmla="*/ 5199229 w 5906237"/>
              <a:gd name="connsiteY19" fmla="*/ 1442 h 4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237" h="4314711">
                <a:moveTo>
                  <a:pt x="5199229" y="1442"/>
                </a:moveTo>
                <a:cubicBezTo>
                  <a:pt x="5416915" y="19382"/>
                  <a:pt x="5485382" y="77470"/>
                  <a:pt x="5543481" y="276566"/>
                </a:cubicBezTo>
                <a:cubicBezTo>
                  <a:pt x="5601580" y="475661"/>
                  <a:pt x="5497824" y="867477"/>
                  <a:pt x="5547821" y="1196016"/>
                </a:cubicBezTo>
                <a:cubicBezTo>
                  <a:pt x="5597819" y="1524555"/>
                  <a:pt x="5810980" y="1929019"/>
                  <a:pt x="5843467" y="2247804"/>
                </a:cubicBezTo>
                <a:cubicBezTo>
                  <a:pt x="5875954" y="2566589"/>
                  <a:pt x="5745241" y="2845416"/>
                  <a:pt x="5742740" y="3108729"/>
                </a:cubicBezTo>
                <a:cubicBezTo>
                  <a:pt x="5740238" y="3372042"/>
                  <a:pt x="6045073" y="3688625"/>
                  <a:pt x="5828452" y="3827681"/>
                </a:cubicBezTo>
                <a:cubicBezTo>
                  <a:pt x="5611831" y="3966737"/>
                  <a:pt x="4982905" y="3886105"/>
                  <a:pt x="4443014" y="3943065"/>
                </a:cubicBezTo>
                <a:cubicBezTo>
                  <a:pt x="3903123" y="4000026"/>
                  <a:pt x="3153098" y="4121633"/>
                  <a:pt x="2589102" y="4169442"/>
                </a:cubicBezTo>
                <a:cubicBezTo>
                  <a:pt x="2025107" y="4217252"/>
                  <a:pt x="1412594" y="4207040"/>
                  <a:pt x="1059042" y="4229920"/>
                </a:cubicBezTo>
                <a:cubicBezTo>
                  <a:pt x="705489" y="4252799"/>
                  <a:pt x="583977" y="4341516"/>
                  <a:pt x="467784" y="4306720"/>
                </a:cubicBezTo>
                <a:cubicBezTo>
                  <a:pt x="351592" y="4271925"/>
                  <a:pt x="361925" y="4166881"/>
                  <a:pt x="361889" y="4021148"/>
                </a:cubicBezTo>
                <a:cubicBezTo>
                  <a:pt x="361853" y="3875414"/>
                  <a:pt x="478796" y="3664091"/>
                  <a:pt x="467565" y="3432317"/>
                </a:cubicBezTo>
                <a:cubicBezTo>
                  <a:pt x="456334" y="3200544"/>
                  <a:pt x="320051" y="2946142"/>
                  <a:pt x="294501" y="2630507"/>
                </a:cubicBezTo>
                <a:cubicBezTo>
                  <a:pt x="268951" y="2314872"/>
                  <a:pt x="363229" y="1855787"/>
                  <a:pt x="314262" y="1538510"/>
                </a:cubicBezTo>
                <a:cubicBezTo>
                  <a:pt x="265294" y="1221232"/>
                  <a:pt x="-15782" y="910046"/>
                  <a:pt x="697" y="726840"/>
                </a:cubicBezTo>
                <a:cubicBezTo>
                  <a:pt x="17175" y="543634"/>
                  <a:pt x="147512" y="478715"/>
                  <a:pt x="431878" y="426204"/>
                </a:cubicBezTo>
                <a:cubicBezTo>
                  <a:pt x="716244" y="373693"/>
                  <a:pt x="1288448" y="451943"/>
                  <a:pt x="1706895" y="411771"/>
                </a:cubicBezTo>
                <a:cubicBezTo>
                  <a:pt x="2125343" y="371598"/>
                  <a:pt x="2520817" y="225644"/>
                  <a:pt x="2942560" y="185170"/>
                </a:cubicBezTo>
                <a:cubicBezTo>
                  <a:pt x="3364303" y="144696"/>
                  <a:pt x="3861243" y="199549"/>
                  <a:pt x="4237354" y="168928"/>
                </a:cubicBezTo>
                <a:cubicBezTo>
                  <a:pt x="4613466" y="138306"/>
                  <a:pt x="4981541" y="-16497"/>
                  <a:pt x="5199229" y="144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075635" y="3473818"/>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6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3" y="442891"/>
                  <a:pt x="2832440" y="610627"/>
                </a:cubicBezTo>
                <a:cubicBezTo>
                  <a:pt x="2857966" y="778363"/>
                  <a:pt x="2966795"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8" y="2153118"/>
                  <a:pt x="721200" y="2147904"/>
                  <a:pt x="540694" y="2159586"/>
                </a:cubicBezTo>
                <a:cubicBezTo>
                  <a:pt x="360188" y="2171267"/>
                  <a:pt x="298150" y="2216561"/>
                  <a:pt x="238828" y="2198796"/>
                </a:cubicBezTo>
                <a:cubicBezTo>
                  <a:pt x="179506" y="2181032"/>
                  <a:pt x="184781" y="2127402"/>
                  <a:pt x="184763" y="2052997"/>
                </a:cubicBezTo>
                <a:cubicBezTo>
                  <a:pt x="184744" y="1978593"/>
                  <a:pt x="244450" y="1870702"/>
                  <a:pt x="238716" y="1752370"/>
                </a:cubicBezTo>
                <a:cubicBezTo>
                  <a:pt x="232982" y="1634038"/>
                  <a:pt x="163403"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1"/>
                  <a:pt x="1287003" y="115204"/>
                  <a:pt x="1502324" y="94540"/>
                </a:cubicBezTo>
                <a:cubicBezTo>
                  <a:pt x="1717645" y="73876"/>
                  <a:pt x="1971357" y="101881"/>
                  <a:pt x="2163381" y="86247"/>
                </a:cubicBezTo>
                <a:cubicBezTo>
                  <a:pt x="2355405" y="70613"/>
                  <a:pt x="2543325" y="-8422"/>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269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64057" y="3762978"/>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6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6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6"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699" y="1300082"/>
                  <a:pt x="1255099" y="1589492"/>
                  <a:pt x="1232826" y="1688339"/>
                </a:cubicBezTo>
                <a:cubicBezTo>
                  <a:pt x="1210554" y="1787187"/>
                  <a:pt x="1225768" y="1796248"/>
                  <a:pt x="1166407" y="1792697"/>
                </a:cubicBezTo>
                <a:cubicBezTo>
                  <a:pt x="1107047" y="1789146"/>
                  <a:pt x="947560" y="1708193"/>
                  <a:pt x="876663" y="1667033"/>
                </a:cubicBezTo>
                <a:cubicBezTo>
                  <a:pt x="805767" y="1625873"/>
                  <a:pt x="809275" y="1561512"/>
                  <a:pt x="741026" y="1545738"/>
                </a:cubicBezTo>
                <a:cubicBezTo>
                  <a:pt x="672777"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0"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296822" y="3762977"/>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7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7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7"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700" y="1300082"/>
                  <a:pt x="1255099" y="1589492"/>
                  <a:pt x="1232827" y="1688339"/>
                </a:cubicBezTo>
                <a:cubicBezTo>
                  <a:pt x="1210555" y="1787187"/>
                  <a:pt x="1225768" y="1796248"/>
                  <a:pt x="1166407" y="1792697"/>
                </a:cubicBezTo>
                <a:cubicBezTo>
                  <a:pt x="1107047" y="1789146"/>
                  <a:pt x="947560" y="1708193"/>
                  <a:pt x="876663" y="1667033"/>
                </a:cubicBezTo>
                <a:cubicBezTo>
                  <a:pt x="805767" y="1625873"/>
                  <a:pt x="809275" y="1561512"/>
                  <a:pt x="741026" y="1545738"/>
                </a:cubicBezTo>
                <a:cubicBezTo>
                  <a:pt x="672778"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1"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2"/>
          </p:nvPr>
        </p:nvSpPr>
        <p:spPr>
          <a:xfrm>
            <a:off x="5346538" y="1512630"/>
            <a:ext cx="5215455" cy="4376775"/>
          </a:xfrm>
          <a:custGeom>
            <a:avLst/>
            <a:gdLst>
              <a:gd name="connsiteX0" fmla="*/ 2736662 w 5215455"/>
              <a:gd name="connsiteY0" fmla="*/ 30 h 4376775"/>
              <a:gd name="connsiteX1" fmla="*/ 3921356 w 5215455"/>
              <a:gd name="connsiteY1" fmla="*/ 113128 h 4376775"/>
              <a:gd name="connsiteX2" fmla="*/ 4814434 w 5215455"/>
              <a:gd name="connsiteY2" fmla="*/ 25163 h 4376775"/>
              <a:gd name="connsiteX3" fmla="*/ 5106051 w 5215455"/>
              <a:gd name="connsiteY3" fmla="*/ 364456 h 4376775"/>
              <a:gd name="connsiteX4" fmla="*/ 5033147 w 5215455"/>
              <a:gd name="connsiteY4" fmla="*/ 1382336 h 4376775"/>
              <a:gd name="connsiteX5" fmla="*/ 5215408 w 5215455"/>
              <a:gd name="connsiteY5" fmla="*/ 2576145 h 4376775"/>
              <a:gd name="connsiteX6" fmla="*/ 5051373 w 5215455"/>
              <a:gd name="connsiteY6" fmla="*/ 3518626 h 4376775"/>
              <a:gd name="connsiteX7" fmla="*/ 5069599 w 5215455"/>
              <a:gd name="connsiteY7" fmla="*/ 4322877 h 4376775"/>
              <a:gd name="connsiteX8" fmla="*/ 3793774 w 5215455"/>
              <a:gd name="connsiteY8" fmla="*/ 4310311 h 4376775"/>
              <a:gd name="connsiteX9" fmla="*/ 2080523 w 5215455"/>
              <a:gd name="connsiteY9" fmla="*/ 4373143 h 4376775"/>
              <a:gd name="connsiteX10" fmla="*/ 677116 w 5215455"/>
              <a:gd name="connsiteY10" fmla="*/ 4285178 h 4376775"/>
              <a:gd name="connsiteX11" fmla="*/ 130333 w 5215455"/>
              <a:gd name="connsiteY11" fmla="*/ 4310311 h 4376775"/>
              <a:gd name="connsiteX12" fmla="*/ 57429 w 5215455"/>
              <a:gd name="connsiteY12" fmla="*/ 3983584 h 4376775"/>
              <a:gd name="connsiteX13" fmla="*/ 203238 w 5215455"/>
              <a:gd name="connsiteY13" fmla="*/ 3342697 h 4376775"/>
              <a:gd name="connsiteX14" fmla="*/ 112107 w 5215455"/>
              <a:gd name="connsiteY14" fmla="*/ 2437915 h 4376775"/>
              <a:gd name="connsiteX15" fmla="*/ 221464 w 5215455"/>
              <a:gd name="connsiteY15" fmla="*/ 1231539 h 4376775"/>
              <a:gd name="connsiteX16" fmla="*/ 2751 w 5215455"/>
              <a:gd name="connsiteY16" fmla="*/ 301624 h 4376775"/>
              <a:gd name="connsiteX17" fmla="*/ 421951 w 5215455"/>
              <a:gd name="connsiteY17" fmla="*/ 12596 h 4376775"/>
              <a:gd name="connsiteX18" fmla="*/ 1588419 w 5215455"/>
              <a:gd name="connsiteY18" fmla="*/ 125694 h 4376775"/>
              <a:gd name="connsiteX19" fmla="*/ 2736662 w 5215455"/>
              <a:gd name="connsiteY19" fmla="*/ 30 h 43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455" h="4376775">
                <a:moveTo>
                  <a:pt x="2736662" y="30"/>
                </a:moveTo>
                <a:cubicBezTo>
                  <a:pt x="3125484" y="-2065"/>
                  <a:pt x="3575061" y="108939"/>
                  <a:pt x="3921356" y="113128"/>
                </a:cubicBezTo>
                <a:cubicBezTo>
                  <a:pt x="4267652" y="117316"/>
                  <a:pt x="4616986" y="-16725"/>
                  <a:pt x="4814434" y="25163"/>
                </a:cubicBezTo>
                <a:cubicBezTo>
                  <a:pt x="5011882" y="67050"/>
                  <a:pt x="5069599" y="138260"/>
                  <a:pt x="5106051" y="364456"/>
                </a:cubicBezTo>
                <a:cubicBezTo>
                  <a:pt x="5142504" y="590651"/>
                  <a:pt x="5014921" y="1013721"/>
                  <a:pt x="5033147" y="1382336"/>
                </a:cubicBezTo>
                <a:cubicBezTo>
                  <a:pt x="5051373" y="1750950"/>
                  <a:pt x="5212370" y="2220097"/>
                  <a:pt x="5215408" y="2576145"/>
                </a:cubicBezTo>
                <a:cubicBezTo>
                  <a:pt x="5218446" y="2932193"/>
                  <a:pt x="5075674" y="3227504"/>
                  <a:pt x="5051373" y="3518626"/>
                </a:cubicBezTo>
                <a:cubicBezTo>
                  <a:pt x="5027072" y="3809749"/>
                  <a:pt x="5279199" y="4190930"/>
                  <a:pt x="5069599" y="4322877"/>
                </a:cubicBezTo>
                <a:cubicBezTo>
                  <a:pt x="4859999" y="4454825"/>
                  <a:pt x="4291953" y="4301933"/>
                  <a:pt x="3793774" y="4310311"/>
                </a:cubicBezTo>
                <a:cubicBezTo>
                  <a:pt x="3295595" y="4318689"/>
                  <a:pt x="2599966" y="4377331"/>
                  <a:pt x="2080523" y="4373143"/>
                </a:cubicBezTo>
                <a:cubicBezTo>
                  <a:pt x="1561080" y="4368954"/>
                  <a:pt x="1002147" y="4295650"/>
                  <a:pt x="677116" y="4285178"/>
                </a:cubicBezTo>
                <a:cubicBezTo>
                  <a:pt x="352084" y="4274706"/>
                  <a:pt x="233615" y="4360576"/>
                  <a:pt x="130333" y="4310311"/>
                </a:cubicBezTo>
                <a:cubicBezTo>
                  <a:pt x="27052" y="4260045"/>
                  <a:pt x="45278" y="4144853"/>
                  <a:pt x="57429" y="3983584"/>
                </a:cubicBezTo>
                <a:cubicBezTo>
                  <a:pt x="69580" y="3822315"/>
                  <a:pt x="194125" y="3600308"/>
                  <a:pt x="203238" y="3342697"/>
                </a:cubicBezTo>
                <a:cubicBezTo>
                  <a:pt x="212351" y="3085085"/>
                  <a:pt x="109069" y="2789774"/>
                  <a:pt x="112107" y="2437915"/>
                </a:cubicBezTo>
                <a:cubicBezTo>
                  <a:pt x="115146" y="2086055"/>
                  <a:pt x="239690" y="1587587"/>
                  <a:pt x="221464" y="1231539"/>
                </a:cubicBezTo>
                <a:cubicBezTo>
                  <a:pt x="203238" y="875491"/>
                  <a:pt x="-27626" y="502687"/>
                  <a:pt x="2751" y="301624"/>
                </a:cubicBezTo>
                <a:cubicBezTo>
                  <a:pt x="33128" y="100561"/>
                  <a:pt x="157673" y="41917"/>
                  <a:pt x="421951" y="12596"/>
                </a:cubicBezTo>
                <a:cubicBezTo>
                  <a:pt x="686229" y="-16725"/>
                  <a:pt x="1202634" y="127789"/>
                  <a:pt x="1588419" y="125694"/>
                </a:cubicBezTo>
                <a:cubicBezTo>
                  <a:pt x="1974205" y="123599"/>
                  <a:pt x="2347839" y="2125"/>
                  <a:pt x="2736662" y="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79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653400"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0 w 3897355"/>
              <a:gd name="connsiteY9" fmla="*/ 3102846 h 3609809"/>
              <a:gd name="connsiteX10" fmla="*/ 3085270 w 3897355"/>
              <a:gd name="connsiteY10" fmla="*/ 3604657 h 3609809"/>
              <a:gd name="connsiteX11" fmla="*/ 2297413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0" y="3102846"/>
                </a:cubicBezTo>
                <a:cubicBezTo>
                  <a:pt x="3160270"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5"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1"/>
          </p:nvPr>
        </p:nvSpPr>
        <p:spPr>
          <a:xfrm>
            <a:off x="2813238"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1 w 3897355"/>
              <a:gd name="connsiteY9" fmla="*/ 3102846 h 3609809"/>
              <a:gd name="connsiteX10" fmla="*/ 3085271 w 3897355"/>
              <a:gd name="connsiteY10" fmla="*/ 3604657 h 3609809"/>
              <a:gd name="connsiteX11" fmla="*/ 2297414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4"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4973075"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1 w 3897354"/>
              <a:gd name="connsiteY9" fmla="*/ 3102846 h 3609809"/>
              <a:gd name="connsiteX10" fmla="*/ 3085271 w 3897354"/>
              <a:gd name="connsiteY10" fmla="*/ 3604657 h 3609809"/>
              <a:gd name="connsiteX11" fmla="*/ 2297414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3"/>
          </p:nvPr>
        </p:nvSpPr>
        <p:spPr>
          <a:xfrm>
            <a:off x="7132914"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0 w 3897354"/>
              <a:gd name="connsiteY9" fmla="*/ 3102846 h 3609809"/>
              <a:gd name="connsiteX10" fmla="*/ 3085270 w 3897354"/>
              <a:gd name="connsiteY10" fmla="*/ 3604657 h 3609809"/>
              <a:gd name="connsiteX11" fmla="*/ 2297413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8"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0" y="3102846"/>
                </a:cubicBezTo>
                <a:cubicBezTo>
                  <a:pt x="3160269"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5080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4706787" y="942846"/>
            <a:ext cx="5022451" cy="4709621"/>
          </a:xfrm>
          <a:custGeom>
            <a:avLst/>
            <a:gdLst>
              <a:gd name="connsiteX0" fmla="*/ 3372654 w 5022451"/>
              <a:gd name="connsiteY0" fmla="*/ 890 h 4709621"/>
              <a:gd name="connsiteX1" fmla="*/ 3604776 w 5022451"/>
              <a:gd name="connsiteY1" fmla="*/ 48763 h 4709621"/>
              <a:gd name="connsiteX2" fmla="*/ 4537306 w 5022451"/>
              <a:gd name="connsiteY2" fmla="*/ 830161 h 4709621"/>
              <a:gd name="connsiteX3" fmla="*/ 5010795 w 5022451"/>
              <a:gd name="connsiteY3" fmla="*/ 1894068 h 4709621"/>
              <a:gd name="connsiteX4" fmla="*/ 4793783 w 5022451"/>
              <a:gd name="connsiteY4" fmla="*/ 3323752 h 4709621"/>
              <a:gd name="connsiteX5" fmla="*/ 3904511 w 5022451"/>
              <a:gd name="connsiteY5" fmla="*/ 4533901 h 4709621"/>
              <a:gd name="connsiteX6" fmla="*/ 2283647 w 5022451"/>
              <a:gd name="connsiteY6" fmla="*/ 4667354 h 4709621"/>
              <a:gd name="connsiteX7" fmla="*/ 856767 w 5022451"/>
              <a:gd name="connsiteY7" fmla="*/ 4190198 h 4709621"/>
              <a:gd name="connsiteX8" fmla="*/ 100249 w 5022451"/>
              <a:gd name="connsiteY8" fmla="*/ 2584351 h 4709621"/>
              <a:gd name="connsiteX9" fmla="*/ 37846 w 5022451"/>
              <a:gd name="connsiteY9" fmla="*/ 1527855 h 4709621"/>
              <a:gd name="connsiteX10" fmla="*/ 388696 w 5022451"/>
              <a:gd name="connsiteY10" fmla="*/ 1027847 h 4709621"/>
              <a:gd name="connsiteX11" fmla="*/ 1496696 w 5022451"/>
              <a:gd name="connsiteY11" fmla="*/ 269006 h 4709621"/>
              <a:gd name="connsiteX12" fmla="*/ 2651566 w 5022451"/>
              <a:gd name="connsiteY12" fmla="*/ 102748 h 4709621"/>
              <a:gd name="connsiteX13" fmla="*/ 3372654 w 5022451"/>
              <a:gd name="connsiteY13" fmla="*/ 890 h 47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2451" h="4709621">
                <a:moveTo>
                  <a:pt x="3372654" y="890"/>
                </a:moveTo>
                <a:cubicBezTo>
                  <a:pt x="3449301" y="4380"/>
                  <a:pt x="3526204" y="18454"/>
                  <a:pt x="3604776" y="48763"/>
                </a:cubicBezTo>
                <a:cubicBezTo>
                  <a:pt x="3919067" y="169999"/>
                  <a:pt x="4302970" y="522610"/>
                  <a:pt x="4537306" y="830161"/>
                </a:cubicBezTo>
                <a:cubicBezTo>
                  <a:pt x="4771642" y="1137712"/>
                  <a:pt x="4968049" y="1478471"/>
                  <a:pt x="5010795" y="1894068"/>
                </a:cubicBezTo>
                <a:cubicBezTo>
                  <a:pt x="5053542" y="2309666"/>
                  <a:pt x="4978163" y="2883780"/>
                  <a:pt x="4793783" y="3323752"/>
                </a:cubicBezTo>
                <a:cubicBezTo>
                  <a:pt x="4609402" y="3763723"/>
                  <a:pt x="4322867" y="4309967"/>
                  <a:pt x="3904511" y="4533901"/>
                </a:cubicBezTo>
                <a:cubicBezTo>
                  <a:pt x="3486155" y="4757834"/>
                  <a:pt x="2791605" y="4724638"/>
                  <a:pt x="2283647" y="4667354"/>
                </a:cubicBezTo>
                <a:cubicBezTo>
                  <a:pt x="1775690" y="4610071"/>
                  <a:pt x="1220666" y="4537365"/>
                  <a:pt x="856767" y="4190198"/>
                </a:cubicBezTo>
                <a:cubicBezTo>
                  <a:pt x="492867" y="3843031"/>
                  <a:pt x="236737" y="3028075"/>
                  <a:pt x="100249" y="2584351"/>
                </a:cubicBezTo>
                <a:cubicBezTo>
                  <a:pt x="-36238" y="2140628"/>
                  <a:pt x="-8136" y="1786972"/>
                  <a:pt x="37846" y="1527855"/>
                </a:cubicBezTo>
                <a:cubicBezTo>
                  <a:pt x="83828" y="1268739"/>
                  <a:pt x="145555" y="1237656"/>
                  <a:pt x="388696" y="1027847"/>
                </a:cubicBezTo>
                <a:cubicBezTo>
                  <a:pt x="631838" y="818039"/>
                  <a:pt x="1119551" y="423189"/>
                  <a:pt x="1496696" y="269006"/>
                </a:cubicBezTo>
                <a:cubicBezTo>
                  <a:pt x="1873841" y="114822"/>
                  <a:pt x="2300220" y="139456"/>
                  <a:pt x="2651566" y="102748"/>
                </a:cubicBezTo>
                <a:cubicBezTo>
                  <a:pt x="2915076" y="75218"/>
                  <a:pt x="3142714" y="-9579"/>
                  <a:pt x="3372654" y="8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1"/>
          </p:nvPr>
        </p:nvSpPr>
        <p:spPr>
          <a:xfrm>
            <a:off x="2566496" y="606100"/>
            <a:ext cx="1675327" cy="1723217"/>
          </a:xfrm>
          <a:custGeom>
            <a:avLst/>
            <a:gdLst>
              <a:gd name="connsiteX0" fmla="*/ 807337 w 1675327"/>
              <a:gd name="connsiteY0" fmla="*/ 90 h 1723217"/>
              <a:gd name="connsiteX1" fmla="*/ 954185 w 1675327"/>
              <a:gd name="connsiteY1" fmla="*/ 52793 h 1723217"/>
              <a:gd name="connsiteX2" fmla="*/ 1334043 w 1675327"/>
              <a:gd name="connsiteY2" fmla="*/ 300203 h 1723217"/>
              <a:gd name="connsiteX3" fmla="*/ 1535177 w 1675327"/>
              <a:gd name="connsiteY3" fmla="*/ 638831 h 1723217"/>
              <a:gd name="connsiteX4" fmla="*/ 1675232 w 1675327"/>
              <a:gd name="connsiteY4" fmla="*/ 929090 h 1723217"/>
              <a:gd name="connsiteX5" fmla="*/ 1552119 w 1675327"/>
              <a:gd name="connsiteY5" fmla="*/ 1320890 h 1723217"/>
              <a:gd name="connsiteX6" fmla="*/ 1281571 w 1675327"/>
              <a:gd name="connsiteY6" fmla="*/ 1606068 h 1723217"/>
              <a:gd name="connsiteX7" fmla="*/ 807703 w 1675327"/>
              <a:gd name="connsiteY7" fmla="*/ 1723212 h 1723217"/>
              <a:gd name="connsiteX8" fmla="*/ 315389 w 1675327"/>
              <a:gd name="connsiteY8" fmla="*/ 1602348 h 1723217"/>
              <a:gd name="connsiteX9" fmla="*/ 64246 w 1675327"/>
              <a:gd name="connsiteY9" fmla="*/ 1114170 h 1723217"/>
              <a:gd name="connsiteX10" fmla="*/ 28584 w 1675327"/>
              <a:gd name="connsiteY10" fmla="*/ 607547 h 1723217"/>
              <a:gd name="connsiteX11" fmla="*/ 431536 w 1675327"/>
              <a:gd name="connsiteY11" fmla="*/ 164057 h 1723217"/>
              <a:gd name="connsiteX12" fmla="*/ 752914 w 1675327"/>
              <a:gd name="connsiteY12" fmla="*/ 8025 h 1723217"/>
              <a:gd name="connsiteX13" fmla="*/ 807337 w 1675327"/>
              <a:gd name="connsiteY13" fmla="*/ 90 h 17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327" h="1723217">
                <a:moveTo>
                  <a:pt x="807337" y="90"/>
                </a:moveTo>
                <a:cubicBezTo>
                  <a:pt x="853443" y="-1426"/>
                  <a:pt x="881543" y="16271"/>
                  <a:pt x="954185" y="52793"/>
                </a:cubicBezTo>
                <a:cubicBezTo>
                  <a:pt x="1051040" y="101490"/>
                  <a:pt x="1237211" y="202530"/>
                  <a:pt x="1334043" y="300203"/>
                </a:cubicBezTo>
                <a:cubicBezTo>
                  <a:pt x="1430875" y="397876"/>
                  <a:pt x="1478312" y="534017"/>
                  <a:pt x="1535177" y="638831"/>
                </a:cubicBezTo>
                <a:cubicBezTo>
                  <a:pt x="1592042" y="743646"/>
                  <a:pt x="1672409" y="815414"/>
                  <a:pt x="1675232" y="929090"/>
                </a:cubicBezTo>
                <a:cubicBezTo>
                  <a:pt x="1678056" y="1042767"/>
                  <a:pt x="1617729" y="1208060"/>
                  <a:pt x="1552119" y="1320890"/>
                </a:cubicBezTo>
                <a:cubicBezTo>
                  <a:pt x="1486509" y="1433719"/>
                  <a:pt x="1405640" y="1539014"/>
                  <a:pt x="1281571" y="1606068"/>
                </a:cubicBezTo>
                <a:cubicBezTo>
                  <a:pt x="1157502" y="1673122"/>
                  <a:pt x="968733" y="1723832"/>
                  <a:pt x="807703" y="1723212"/>
                </a:cubicBezTo>
                <a:cubicBezTo>
                  <a:pt x="646673" y="1722592"/>
                  <a:pt x="439299" y="1703856"/>
                  <a:pt x="315389" y="1602348"/>
                </a:cubicBezTo>
                <a:cubicBezTo>
                  <a:pt x="191480" y="1500841"/>
                  <a:pt x="112047" y="1279970"/>
                  <a:pt x="64246" y="1114170"/>
                </a:cubicBezTo>
                <a:cubicBezTo>
                  <a:pt x="16445" y="948370"/>
                  <a:pt x="-32631" y="765900"/>
                  <a:pt x="28584" y="607547"/>
                </a:cubicBezTo>
                <a:cubicBezTo>
                  <a:pt x="89799" y="449195"/>
                  <a:pt x="310815" y="263977"/>
                  <a:pt x="431536" y="164057"/>
                </a:cubicBezTo>
                <a:cubicBezTo>
                  <a:pt x="552258" y="64136"/>
                  <a:pt x="666170" y="27182"/>
                  <a:pt x="752914" y="8025"/>
                </a:cubicBezTo>
                <a:cubicBezTo>
                  <a:pt x="774600" y="3235"/>
                  <a:pt x="791969" y="595"/>
                  <a:pt x="807337" y="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1928844" y="2901766"/>
            <a:ext cx="1590897" cy="1695969"/>
          </a:xfrm>
          <a:custGeom>
            <a:avLst/>
            <a:gdLst>
              <a:gd name="connsiteX0" fmla="*/ 910369 w 1590897"/>
              <a:gd name="connsiteY0" fmla="*/ 388 h 1695969"/>
              <a:gd name="connsiteX1" fmla="*/ 1065420 w 1590897"/>
              <a:gd name="connsiteY1" fmla="*/ 11596 h 1695969"/>
              <a:gd name="connsiteX2" fmla="*/ 1235234 w 1590897"/>
              <a:gd name="connsiteY2" fmla="*/ 128546 h 1695969"/>
              <a:gd name="connsiteX3" fmla="*/ 1494655 w 1590897"/>
              <a:gd name="connsiteY3" fmla="*/ 500305 h 1695969"/>
              <a:gd name="connsiteX4" fmla="*/ 1554189 w 1590897"/>
              <a:gd name="connsiteY4" fmla="*/ 889638 h 1695969"/>
              <a:gd name="connsiteX5" fmla="*/ 1575229 w 1590897"/>
              <a:gd name="connsiteY5" fmla="*/ 1211232 h 1695969"/>
              <a:gd name="connsiteX6" fmla="*/ 1314227 w 1590897"/>
              <a:gd name="connsiteY6" fmla="*/ 1528315 h 1695969"/>
              <a:gd name="connsiteX7" fmla="*/ 956507 w 1590897"/>
              <a:gd name="connsiteY7" fmla="*/ 1691286 h 1695969"/>
              <a:gd name="connsiteX8" fmla="*/ 473280 w 1590897"/>
              <a:gd name="connsiteY8" fmla="*/ 1622260 h 1695969"/>
              <a:gd name="connsiteX9" fmla="*/ 62168 w 1590897"/>
              <a:gd name="connsiteY9" fmla="*/ 1325666 h 1695969"/>
              <a:gd name="connsiteX10" fmla="*/ 12329 w 1590897"/>
              <a:gd name="connsiteY10" fmla="*/ 778942 h 1695969"/>
              <a:gd name="connsiteX11" fmla="*/ 169174 w 1590897"/>
              <a:gd name="connsiteY11" fmla="*/ 295891 h 1695969"/>
              <a:gd name="connsiteX12" fmla="*/ 708987 w 1590897"/>
              <a:gd name="connsiteY12" fmla="*/ 35783 h 1695969"/>
              <a:gd name="connsiteX13" fmla="*/ 910369 w 1590897"/>
              <a:gd name="connsiteY13" fmla="*/ 388 h 169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897" h="1695969">
                <a:moveTo>
                  <a:pt x="910369" y="388"/>
                </a:moveTo>
                <a:cubicBezTo>
                  <a:pt x="969856" y="-1581"/>
                  <a:pt x="1021620" y="4218"/>
                  <a:pt x="1065420" y="11596"/>
                </a:cubicBezTo>
                <a:cubicBezTo>
                  <a:pt x="1153021" y="26351"/>
                  <a:pt x="1163695" y="47095"/>
                  <a:pt x="1235234" y="128546"/>
                </a:cubicBezTo>
                <a:cubicBezTo>
                  <a:pt x="1306773" y="209998"/>
                  <a:pt x="1441496" y="373457"/>
                  <a:pt x="1494655" y="500305"/>
                </a:cubicBezTo>
                <a:cubicBezTo>
                  <a:pt x="1547814" y="627154"/>
                  <a:pt x="1540760" y="771150"/>
                  <a:pt x="1554189" y="889638"/>
                </a:cubicBezTo>
                <a:cubicBezTo>
                  <a:pt x="1567618" y="1008125"/>
                  <a:pt x="1615223" y="1104786"/>
                  <a:pt x="1575229" y="1211232"/>
                </a:cubicBezTo>
                <a:cubicBezTo>
                  <a:pt x="1535236" y="1317678"/>
                  <a:pt x="1417347" y="1448307"/>
                  <a:pt x="1314227" y="1528315"/>
                </a:cubicBezTo>
                <a:cubicBezTo>
                  <a:pt x="1211107" y="1608324"/>
                  <a:pt x="1096665" y="1675628"/>
                  <a:pt x="956507" y="1691286"/>
                </a:cubicBezTo>
                <a:cubicBezTo>
                  <a:pt x="816350" y="1706943"/>
                  <a:pt x="622336" y="1683197"/>
                  <a:pt x="473280" y="1622260"/>
                </a:cubicBezTo>
                <a:cubicBezTo>
                  <a:pt x="324223" y="1561324"/>
                  <a:pt x="138993" y="1466219"/>
                  <a:pt x="62168" y="1325666"/>
                </a:cubicBezTo>
                <a:cubicBezTo>
                  <a:pt x="-14657" y="1185113"/>
                  <a:pt x="-5505" y="950571"/>
                  <a:pt x="12329" y="778942"/>
                </a:cubicBezTo>
                <a:cubicBezTo>
                  <a:pt x="30163" y="607312"/>
                  <a:pt x="53064" y="419751"/>
                  <a:pt x="169174" y="295891"/>
                </a:cubicBezTo>
                <a:cubicBezTo>
                  <a:pt x="285284" y="172031"/>
                  <a:pt x="559613" y="83166"/>
                  <a:pt x="708987" y="35783"/>
                </a:cubicBezTo>
                <a:cubicBezTo>
                  <a:pt x="783674" y="12092"/>
                  <a:pt x="850883" y="2356"/>
                  <a:pt x="910369" y="388"/>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3"/>
          </p:nvPr>
        </p:nvSpPr>
        <p:spPr>
          <a:xfrm>
            <a:off x="3161551" y="4721425"/>
            <a:ext cx="1715881" cy="1693339"/>
          </a:xfrm>
          <a:custGeom>
            <a:avLst/>
            <a:gdLst>
              <a:gd name="connsiteX0" fmla="*/ 846281 w 1715881"/>
              <a:gd name="connsiteY0" fmla="*/ 970 h 1693339"/>
              <a:gd name="connsiteX1" fmla="*/ 909336 w 1715881"/>
              <a:gd name="connsiteY1" fmla="*/ 1523 h 1693339"/>
              <a:gd name="connsiteX2" fmla="*/ 1447117 w 1715881"/>
              <a:gd name="connsiteY2" fmla="*/ 265807 h 1693339"/>
              <a:gd name="connsiteX3" fmla="*/ 1686092 w 1715881"/>
              <a:gd name="connsiteY3" fmla="*/ 531364 h 1693339"/>
              <a:gd name="connsiteX4" fmla="*/ 1698848 w 1715881"/>
              <a:gd name="connsiteY4" fmla="*/ 737159 h 1693339"/>
              <a:gd name="connsiteX5" fmla="*/ 1566384 w 1715881"/>
              <a:gd name="connsiteY5" fmla="*/ 1170699 h 1693339"/>
              <a:gd name="connsiteX6" fmla="*/ 1296749 w 1715881"/>
              <a:gd name="connsiteY6" fmla="*/ 1457790 h 1693339"/>
              <a:gd name="connsiteX7" fmla="*/ 1056665 w 1715881"/>
              <a:gd name="connsiteY7" fmla="*/ 1672790 h 1693339"/>
              <a:gd name="connsiteX8" fmla="*/ 646093 w 1715881"/>
              <a:gd name="connsiteY8" fmla="*/ 1663064 h 1693339"/>
              <a:gd name="connsiteX9" fmla="*/ 297114 w 1715881"/>
              <a:gd name="connsiteY9" fmla="*/ 1482132 h 1693339"/>
              <a:gd name="connsiteX10" fmla="*/ 53249 w 1715881"/>
              <a:gd name="connsiteY10" fmla="*/ 1059280 h 1693339"/>
              <a:gd name="connsiteX11" fmla="*/ 32962 w 1715881"/>
              <a:gd name="connsiteY11" fmla="*/ 552753 h 1693339"/>
              <a:gd name="connsiteX12" fmla="*/ 432434 w 1715881"/>
              <a:gd name="connsiteY12" fmla="*/ 176172 h 1693339"/>
              <a:gd name="connsiteX13" fmla="*/ 846281 w 1715881"/>
              <a:gd name="connsiteY13" fmla="*/ 970 h 169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5881" h="1693339">
                <a:moveTo>
                  <a:pt x="846281" y="970"/>
                </a:moveTo>
                <a:cubicBezTo>
                  <a:pt x="867173" y="-452"/>
                  <a:pt x="888197" y="-345"/>
                  <a:pt x="909336" y="1523"/>
                </a:cubicBezTo>
                <a:cubicBezTo>
                  <a:pt x="1078450" y="16462"/>
                  <a:pt x="1317658" y="177500"/>
                  <a:pt x="1447117" y="265807"/>
                </a:cubicBezTo>
                <a:cubicBezTo>
                  <a:pt x="1576576" y="354114"/>
                  <a:pt x="1643648" y="453326"/>
                  <a:pt x="1686092" y="531364"/>
                </a:cubicBezTo>
                <a:cubicBezTo>
                  <a:pt x="1728536" y="609403"/>
                  <a:pt x="1718799" y="630603"/>
                  <a:pt x="1698848" y="737159"/>
                </a:cubicBezTo>
                <a:cubicBezTo>
                  <a:pt x="1678896" y="843715"/>
                  <a:pt x="1633400" y="1050594"/>
                  <a:pt x="1566384" y="1170699"/>
                </a:cubicBezTo>
                <a:cubicBezTo>
                  <a:pt x="1499367" y="1290805"/>
                  <a:pt x="1381701" y="1374108"/>
                  <a:pt x="1296749" y="1457790"/>
                </a:cubicBezTo>
                <a:cubicBezTo>
                  <a:pt x="1211796" y="1541472"/>
                  <a:pt x="1165107" y="1638578"/>
                  <a:pt x="1056665" y="1672790"/>
                </a:cubicBezTo>
                <a:cubicBezTo>
                  <a:pt x="948222" y="1707003"/>
                  <a:pt x="772685" y="1694841"/>
                  <a:pt x="646093" y="1663064"/>
                </a:cubicBezTo>
                <a:cubicBezTo>
                  <a:pt x="519501" y="1631288"/>
                  <a:pt x="395921" y="1582763"/>
                  <a:pt x="297114" y="1482132"/>
                </a:cubicBezTo>
                <a:cubicBezTo>
                  <a:pt x="198307" y="1381502"/>
                  <a:pt x="97274" y="1214176"/>
                  <a:pt x="53249" y="1059280"/>
                </a:cubicBezTo>
                <a:cubicBezTo>
                  <a:pt x="9224" y="904384"/>
                  <a:pt x="-30236" y="699938"/>
                  <a:pt x="32962" y="552753"/>
                </a:cubicBezTo>
                <a:cubicBezTo>
                  <a:pt x="96159" y="405569"/>
                  <a:pt x="286371" y="268044"/>
                  <a:pt x="432434" y="176172"/>
                </a:cubicBezTo>
                <a:cubicBezTo>
                  <a:pt x="560238" y="95784"/>
                  <a:pt x="700035" y="10922"/>
                  <a:pt x="846281" y="97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272415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27704" y="2713546"/>
            <a:ext cx="3648658" cy="2800734"/>
          </a:xfrm>
          <a:custGeom>
            <a:avLst/>
            <a:gdLst>
              <a:gd name="connsiteX0" fmla="*/ 557224 w 3648658"/>
              <a:gd name="connsiteY0" fmla="*/ 1413 h 2800734"/>
              <a:gd name="connsiteX1" fmla="*/ 1325098 w 3648658"/>
              <a:gd name="connsiteY1" fmla="*/ 168446 h 2800734"/>
              <a:gd name="connsiteX2" fmla="*/ 2098572 w 3648658"/>
              <a:gd name="connsiteY2" fmla="*/ 202610 h 2800734"/>
              <a:gd name="connsiteX3" fmla="*/ 2878575 w 3648658"/>
              <a:gd name="connsiteY3" fmla="*/ 371281 h 2800734"/>
              <a:gd name="connsiteX4" fmla="*/ 3479440 w 3648658"/>
              <a:gd name="connsiteY4" fmla="*/ 403226 h 2800734"/>
              <a:gd name="connsiteX5" fmla="*/ 3648315 w 3648658"/>
              <a:gd name="connsiteY5" fmla="*/ 615928 h 2800734"/>
              <a:gd name="connsiteX6" fmla="*/ 3524217 w 3648658"/>
              <a:gd name="connsiteY6" fmla="*/ 1168827 h 2800734"/>
              <a:gd name="connsiteX7" fmla="*/ 3556867 w 3648658"/>
              <a:gd name="connsiteY7" fmla="*/ 1841363 h 2800734"/>
              <a:gd name="connsiteX8" fmla="*/ 3377722 w 3648658"/>
              <a:gd name="connsiteY8" fmla="*/ 2344628 h 2800734"/>
              <a:gd name="connsiteX9" fmla="*/ 3330134 w 3648658"/>
              <a:gd name="connsiteY9" fmla="*/ 2788304 h 2800734"/>
              <a:gd name="connsiteX10" fmla="*/ 2482020 w 3648658"/>
              <a:gd name="connsiteY10" fmla="*/ 2666694 h 2800734"/>
              <a:gd name="connsiteX11" fmla="*/ 1337205 w 3648658"/>
              <a:gd name="connsiteY11" fmla="*/ 2547199 h 2800734"/>
              <a:gd name="connsiteX12" fmla="*/ 409784 w 3648658"/>
              <a:gd name="connsiteY12" fmla="*/ 2372678 h 2800734"/>
              <a:gd name="connsiteX13" fmla="*/ 44041 w 3648658"/>
              <a:gd name="connsiteY13" fmla="*/ 2337333 h 2800734"/>
              <a:gd name="connsiteX14" fmla="*/ 19784 w 3648658"/>
              <a:gd name="connsiteY14" fmla="*/ 2151201 h 2800734"/>
              <a:gd name="connsiteX15" fmla="*/ 164406 w 3648658"/>
              <a:gd name="connsiteY15" fmla="*/ 1812061 h 2800734"/>
              <a:gd name="connsiteX16" fmla="*/ 170941 w 3648658"/>
              <a:gd name="connsiteY16" fmla="*/ 1306576 h 2800734"/>
              <a:gd name="connsiteX17" fmla="*/ 333293 w 3648658"/>
              <a:gd name="connsiteY17" fmla="*/ 653351 h 2800734"/>
              <a:gd name="connsiteX18" fmla="*/ 256791 w 3648658"/>
              <a:gd name="connsiteY18" fmla="*/ 122582 h 2800734"/>
              <a:gd name="connsiteX19" fmla="*/ 557224 w 3648658"/>
              <a:gd name="connsiteY19" fmla="*/ 1413 h 28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8658" h="2800734">
                <a:moveTo>
                  <a:pt x="557224" y="1413"/>
                </a:moveTo>
                <a:cubicBezTo>
                  <a:pt x="735275" y="9057"/>
                  <a:pt x="1068207" y="134913"/>
                  <a:pt x="1325098" y="168446"/>
                </a:cubicBezTo>
                <a:cubicBezTo>
                  <a:pt x="1581990" y="201979"/>
                  <a:pt x="1839659" y="168804"/>
                  <a:pt x="2098572" y="202610"/>
                </a:cubicBezTo>
                <a:cubicBezTo>
                  <a:pt x="2357484" y="236416"/>
                  <a:pt x="2648430" y="337846"/>
                  <a:pt x="2878575" y="371281"/>
                </a:cubicBezTo>
                <a:cubicBezTo>
                  <a:pt x="3108720" y="404717"/>
                  <a:pt x="3351150" y="362451"/>
                  <a:pt x="3479440" y="403226"/>
                </a:cubicBezTo>
                <a:cubicBezTo>
                  <a:pt x="3607730" y="444000"/>
                  <a:pt x="3640852" y="488328"/>
                  <a:pt x="3648315" y="615928"/>
                </a:cubicBezTo>
                <a:cubicBezTo>
                  <a:pt x="3655778" y="743528"/>
                  <a:pt x="3539459" y="964588"/>
                  <a:pt x="3524217" y="1168827"/>
                </a:cubicBezTo>
                <a:cubicBezTo>
                  <a:pt x="3508976" y="1373066"/>
                  <a:pt x="3581283" y="1645396"/>
                  <a:pt x="3556867" y="1841363"/>
                </a:cubicBezTo>
                <a:cubicBezTo>
                  <a:pt x="3532451" y="2037330"/>
                  <a:pt x="3415511" y="2186804"/>
                  <a:pt x="3377722" y="2344628"/>
                </a:cubicBezTo>
                <a:cubicBezTo>
                  <a:pt x="3339934" y="2502452"/>
                  <a:pt x="3479418" y="2734627"/>
                  <a:pt x="3330134" y="2788304"/>
                </a:cubicBezTo>
                <a:cubicBezTo>
                  <a:pt x="3180850" y="2841982"/>
                  <a:pt x="2814174" y="2706879"/>
                  <a:pt x="2482020" y="2666694"/>
                </a:cubicBezTo>
                <a:cubicBezTo>
                  <a:pt x="2149865" y="2626510"/>
                  <a:pt x="1682577" y="2596202"/>
                  <a:pt x="1337205" y="2547199"/>
                </a:cubicBezTo>
                <a:cubicBezTo>
                  <a:pt x="991832" y="2498197"/>
                  <a:pt x="625312" y="2407656"/>
                  <a:pt x="409784" y="2372678"/>
                </a:cubicBezTo>
                <a:cubicBezTo>
                  <a:pt x="194257" y="2337701"/>
                  <a:pt x="109041" y="2374246"/>
                  <a:pt x="44041" y="2337333"/>
                </a:cubicBezTo>
                <a:cubicBezTo>
                  <a:pt x="-20959" y="2300420"/>
                  <a:pt x="-277" y="2238746"/>
                  <a:pt x="19784" y="2151201"/>
                </a:cubicBezTo>
                <a:cubicBezTo>
                  <a:pt x="39845" y="2063656"/>
                  <a:pt x="139213" y="1952832"/>
                  <a:pt x="164406" y="1812061"/>
                </a:cubicBezTo>
                <a:cubicBezTo>
                  <a:pt x="189598" y="1671290"/>
                  <a:pt x="142793" y="1499694"/>
                  <a:pt x="170941" y="1306576"/>
                </a:cubicBezTo>
                <a:cubicBezTo>
                  <a:pt x="199090" y="1113458"/>
                  <a:pt x="318985" y="850684"/>
                  <a:pt x="333293" y="653351"/>
                </a:cubicBezTo>
                <a:cubicBezTo>
                  <a:pt x="347601" y="456019"/>
                  <a:pt x="221645" y="230361"/>
                  <a:pt x="256791" y="122582"/>
                </a:cubicBezTo>
                <a:cubicBezTo>
                  <a:pt x="291936" y="14804"/>
                  <a:pt x="379173" y="-6231"/>
                  <a:pt x="557224" y="141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951321" y="3010959"/>
            <a:ext cx="4167193" cy="3314979"/>
          </a:xfrm>
          <a:custGeom>
            <a:avLst/>
            <a:gdLst>
              <a:gd name="connsiteX0" fmla="*/ 3301740 w 4167193"/>
              <a:gd name="connsiteY0" fmla="*/ 173 h 3314979"/>
              <a:gd name="connsiteX1" fmla="*/ 3467839 w 4167193"/>
              <a:gd name="connsiteY1" fmla="*/ 120635 h 3314979"/>
              <a:gd name="connsiteX2" fmla="*/ 3596158 w 4167193"/>
              <a:gd name="connsiteY2" fmla="*/ 672848 h 3314979"/>
              <a:gd name="connsiteX3" fmla="*/ 3927940 w 4167193"/>
              <a:gd name="connsiteY3" fmla="*/ 1260395 h 3314979"/>
              <a:gd name="connsiteX4" fmla="*/ 3981399 w 4167193"/>
              <a:gd name="connsiteY4" fmla="*/ 1793373 h 3314979"/>
              <a:gd name="connsiteX5" fmla="*/ 4134126 w 4167193"/>
              <a:gd name="connsiteY5" fmla="*/ 2212667 h 3314979"/>
              <a:gd name="connsiteX6" fmla="*/ 3268160 w 4167193"/>
              <a:gd name="connsiteY6" fmla="*/ 2492462 h 3314979"/>
              <a:gd name="connsiteX7" fmla="*/ 2119204 w 4167193"/>
              <a:gd name="connsiteY7" fmla="*/ 2910149 h 3314979"/>
              <a:gd name="connsiteX8" fmla="*/ 1153700 w 4167193"/>
              <a:gd name="connsiteY8" fmla="*/ 3178893 h 3314979"/>
              <a:gd name="connsiteX9" fmla="*/ 787898 w 4167193"/>
              <a:gd name="connsiteY9" fmla="*/ 3314871 h 3314979"/>
              <a:gd name="connsiteX10" fmla="*/ 681508 w 4167193"/>
              <a:gd name="connsiteY10" fmla="*/ 3159237 h 3314979"/>
              <a:gd name="connsiteX11" fmla="*/ 668354 w 4167193"/>
              <a:gd name="connsiteY11" fmla="*/ 2789120 h 3314979"/>
              <a:gd name="connsiteX12" fmla="*/ 448721 w 4167193"/>
              <a:gd name="connsiteY12" fmla="*/ 2333269 h 3314979"/>
              <a:gd name="connsiteX13" fmla="*/ 312179 w 4167193"/>
              <a:gd name="connsiteY13" fmla="*/ 1673642 h 3314979"/>
              <a:gd name="connsiteX14" fmla="*/ 1781 w 4167193"/>
              <a:gd name="connsiteY14" fmla="*/ 1233202 h 3314979"/>
              <a:gd name="connsiteX15" fmla="*/ 235141 w 4167193"/>
              <a:gd name="connsiteY15" fmla="*/ 986942 h 3314979"/>
              <a:gd name="connsiteX16" fmla="*/ 1044618 w 4167193"/>
              <a:gd name="connsiteY16" fmla="*/ 784619 h 3314979"/>
              <a:gd name="connsiteX17" fmla="*/ 1800078 w 4167193"/>
              <a:gd name="connsiteY17" fmla="*/ 460695 h 3314979"/>
              <a:gd name="connsiteX18" fmla="*/ 2621894 w 4167193"/>
              <a:gd name="connsiteY18" fmla="*/ 254280 h 3314979"/>
              <a:gd name="connsiteX19" fmla="*/ 3211180 w 4167193"/>
              <a:gd name="connsiteY19" fmla="*/ 7485 h 3314979"/>
              <a:gd name="connsiteX20" fmla="*/ 3301740 w 4167193"/>
              <a:gd name="connsiteY20" fmla="*/ 173 h 33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193" h="3314979">
                <a:moveTo>
                  <a:pt x="3301740" y="173"/>
                </a:moveTo>
                <a:cubicBezTo>
                  <a:pt x="3378714" y="2874"/>
                  <a:pt x="3419717" y="37465"/>
                  <a:pt x="3467839" y="120635"/>
                </a:cubicBezTo>
                <a:cubicBezTo>
                  <a:pt x="3532002" y="231529"/>
                  <a:pt x="3519474" y="482889"/>
                  <a:pt x="3596158" y="672848"/>
                </a:cubicBezTo>
                <a:cubicBezTo>
                  <a:pt x="3672841" y="862808"/>
                  <a:pt x="3863733" y="1073641"/>
                  <a:pt x="3927940" y="1260395"/>
                </a:cubicBezTo>
                <a:cubicBezTo>
                  <a:pt x="3992147" y="1447149"/>
                  <a:pt x="3947035" y="1634661"/>
                  <a:pt x="3981399" y="1793373"/>
                </a:cubicBezTo>
                <a:cubicBezTo>
                  <a:pt x="4015764" y="1952086"/>
                  <a:pt x="4252999" y="2096152"/>
                  <a:pt x="4134126" y="2212667"/>
                </a:cubicBezTo>
                <a:cubicBezTo>
                  <a:pt x="4015252" y="2329182"/>
                  <a:pt x="3603979" y="2376216"/>
                  <a:pt x="3268160" y="2492462"/>
                </a:cubicBezTo>
                <a:cubicBezTo>
                  <a:pt x="2932340" y="2608709"/>
                  <a:pt x="2471614" y="2795743"/>
                  <a:pt x="2119204" y="2910149"/>
                </a:cubicBezTo>
                <a:cubicBezTo>
                  <a:pt x="1766794" y="3024554"/>
                  <a:pt x="1375583" y="3111439"/>
                  <a:pt x="1153700" y="3178893"/>
                </a:cubicBezTo>
                <a:cubicBezTo>
                  <a:pt x="931816" y="3246347"/>
                  <a:pt x="866597" y="3318147"/>
                  <a:pt x="787898" y="3314871"/>
                </a:cubicBezTo>
                <a:cubicBezTo>
                  <a:pt x="709199" y="3311595"/>
                  <a:pt x="701432" y="3246863"/>
                  <a:pt x="681508" y="3159237"/>
                </a:cubicBezTo>
                <a:cubicBezTo>
                  <a:pt x="661584" y="3071612"/>
                  <a:pt x="707152" y="2926781"/>
                  <a:pt x="668354" y="2789120"/>
                </a:cubicBezTo>
                <a:cubicBezTo>
                  <a:pt x="629556" y="2651458"/>
                  <a:pt x="508083" y="2519183"/>
                  <a:pt x="448721" y="2333269"/>
                </a:cubicBezTo>
                <a:cubicBezTo>
                  <a:pt x="389359" y="2147356"/>
                  <a:pt x="386669" y="1856987"/>
                  <a:pt x="312179" y="1673642"/>
                </a:cubicBezTo>
                <a:cubicBezTo>
                  <a:pt x="237689" y="1490298"/>
                  <a:pt x="16312" y="1345868"/>
                  <a:pt x="1781" y="1233202"/>
                </a:cubicBezTo>
                <a:cubicBezTo>
                  <a:pt x="-12749" y="1120537"/>
                  <a:pt x="61335" y="1061706"/>
                  <a:pt x="235141" y="986942"/>
                </a:cubicBezTo>
                <a:cubicBezTo>
                  <a:pt x="408947" y="912178"/>
                  <a:pt x="783795" y="872327"/>
                  <a:pt x="1044618" y="784619"/>
                </a:cubicBezTo>
                <a:cubicBezTo>
                  <a:pt x="1305441" y="696911"/>
                  <a:pt x="1537199" y="549085"/>
                  <a:pt x="1800078" y="460695"/>
                </a:cubicBezTo>
                <a:cubicBezTo>
                  <a:pt x="2062956" y="372305"/>
                  <a:pt x="2386710" y="329816"/>
                  <a:pt x="2621894" y="254280"/>
                </a:cubicBezTo>
                <a:cubicBezTo>
                  <a:pt x="2857078" y="178745"/>
                  <a:pt x="3070189" y="29759"/>
                  <a:pt x="3211180" y="7485"/>
                </a:cubicBezTo>
                <a:cubicBezTo>
                  <a:pt x="3246427" y="1917"/>
                  <a:pt x="3276082" y="-727"/>
                  <a:pt x="3301740" y="17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7716662" y="2206744"/>
            <a:ext cx="3698695" cy="3349640"/>
          </a:xfrm>
          <a:custGeom>
            <a:avLst/>
            <a:gdLst>
              <a:gd name="connsiteX0" fmla="*/ 937335 w 3698695"/>
              <a:gd name="connsiteY0" fmla="*/ 1440 h 3349640"/>
              <a:gd name="connsiteX1" fmla="*/ 1122367 w 3698695"/>
              <a:gd name="connsiteY1" fmla="*/ 32082 h 3349640"/>
              <a:gd name="connsiteX2" fmla="*/ 1755292 w 3698695"/>
              <a:gd name="connsiteY2" fmla="*/ 370330 h 3349640"/>
              <a:gd name="connsiteX3" fmla="*/ 2429910 w 3698695"/>
              <a:gd name="connsiteY3" fmla="*/ 582395 h 3349640"/>
              <a:gd name="connsiteX4" fmla="*/ 3073108 w 3698695"/>
              <a:gd name="connsiteY4" fmla="*/ 925027 h 3349640"/>
              <a:gd name="connsiteX5" fmla="*/ 3595684 w 3698695"/>
              <a:gd name="connsiteY5" fmla="*/ 1094952 h 3349640"/>
              <a:gd name="connsiteX6" fmla="*/ 3686220 w 3698695"/>
              <a:gd name="connsiteY6" fmla="*/ 1338173 h 3349640"/>
              <a:gd name="connsiteX7" fmla="*/ 3423576 w 3698695"/>
              <a:gd name="connsiteY7" fmla="*/ 1839885 h 3349640"/>
              <a:gd name="connsiteX8" fmla="*/ 3266476 w 3698695"/>
              <a:gd name="connsiteY8" fmla="*/ 2492715 h 3349640"/>
              <a:gd name="connsiteX9" fmla="*/ 2968873 w 3698695"/>
              <a:gd name="connsiteY9" fmla="*/ 2934047 h 3349640"/>
              <a:gd name="connsiteX10" fmla="*/ 2804097 w 3698695"/>
              <a:gd name="connsiteY10" fmla="*/ 3348699 h 3349640"/>
              <a:gd name="connsiteX11" fmla="*/ 2087647 w 3698695"/>
              <a:gd name="connsiteY11" fmla="*/ 3035433 h 3349640"/>
              <a:gd name="connsiteX12" fmla="*/ 1108208 w 3698695"/>
              <a:gd name="connsiteY12" fmla="*/ 2655423 h 3349640"/>
              <a:gd name="connsiteX13" fmla="*/ 336251 w 3698695"/>
              <a:gd name="connsiteY13" fmla="*/ 2273008 h 3349640"/>
              <a:gd name="connsiteX14" fmla="*/ 22559 w 3698695"/>
              <a:gd name="connsiteY14" fmla="*/ 2154320 h 3349640"/>
              <a:gd name="connsiteX15" fmla="*/ 52577 w 3698695"/>
              <a:gd name="connsiteY15" fmla="*/ 1970113 h 3349640"/>
              <a:gd name="connsiteX16" fmla="*/ 274262 w 3698695"/>
              <a:gd name="connsiteY16" fmla="*/ 1678249 h 3349640"/>
              <a:gd name="connsiteX17" fmla="*/ 419823 w 3698695"/>
              <a:gd name="connsiteY17" fmla="*/ 1194778 h 3349640"/>
              <a:gd name="connsiteX18" fmla="*/ 744042 w 3698695"/>
              <a:gd name="connsiteY18" fmla="*/ 605676 h 3349640"/>
              <a:gd name="connsiteX19" fmla="*/ 823155 w 3698695"/>
              <a:gd name="connsiteY19" fmla="*/ 78698 h 3349640"/>
              <a:gd name="connsiteX20" fmla="*/ 937335 w 3698695"/>
              <a:gd name="connsiteY20" fmla="*/ 1440 h 33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8695" h="3349640">
                <a:moveTo>
                  <a:pt x="937335" y="1440"/>
                </a:moveTo>
                <a:cubicBezTo>
                  <a:pt x="985108" y="-4382"/>
                  <a:pt x="1044689" y="7779"/>
                  <a:pt x="1122367" y="32082"/>
                </a:cubicBezTo>
                <a:cubicBezTo>
                  <a:pt x="1277723" y="80687"/>
                  <a:pt x="1537368" y="278611"/>
                  <a:pt x="1755292" y="370330"/>
                </a:cubicBezTo>
                <a:cubicBezTo>
                  <a:pt x="1973216" y="462049"/>
                  <a:pt x="2210274" y="489946"/>
                  <a:pt x="2429910" y="582395"/>
                </a:cubicBezTo>
                <a:cubicBezTo>
                  <a:pt x="2649546" y="674844"/>
                  <a:pt x="2878812" y="839601"/>
                  <a:pt x="3073108" y="925027"/>
                </a:cubicBezTo>
                <a:cubicBezTo>
                  <a:pt x="3267404" y="1010453"/>
                  <a:pt x="3493499" y="1026095"/>
                  <a:pt x="3595684" y="1094952"/>
                </a:cubicBezTo>
                <a:cubicBezTo>
                  <a:pt x="3697869" y="1163810"/>
                  <a:pt x="3714904" y="1214018"/>
                  <a:pt x="3686220" y="1338173"/>
                </a:cubicBezTo>
                <a:cubicBezTo>
                  <a:pt x="3657535" y="1462329"/>
                  <a:pt x="3493533" y="1647462"/>
                  <a:pt x="3423576" y="1839885"/>
                </a:cubicBezTo>
                <a:cubicBezTo>
                  <a:pt x="3353618" y="2032309"/>
                  <a:pt x="3342260" y="2310355"/>
                  <a:pt x="3266476" y="2492715"/>
                </a:cubicBezTo>
                <a:cubicBezTo>
                  <a:pt x="3190693" y="2675076"/>
                  <a:pt x="3045936" y="2791382"/>
                  <a:pt x="2968873" y="2934047"/>
                </a:cubicBezTo>
                <a:cubicBezTo>
                  <a:pt x="2891810" y="3076711"/>
                  <a:pt x="2950968" y="3331802"/>
                  <a:pt x="2804097" y="3348699"/>
                </a:cubicBezTo>
                <a:cubicBezTo>
                  <a:pt x="2657226" y="3365597"/>
                  <a:pt x="2370295" y="3150979"/>
                  <a:pt x="2087647" y="3035433"/>
                </a:cubicBezTo>
                <a:cubicBezTo>
                  <a:pt x="1804999" y="2919887"/>
                  <a:pt x="1400108" y="2782493"/>
                  <a:pt x="1108208" y="2655423"/>
                </a:cubicBezTo>
                <a:cubicBezTo>
                  <a:pt x="816309" y="2528352"/>
                  <a:pt x="517193" y="2356525"/>
                  <a:pt x="336251" y="2273008"/>
                </a:cubicBezTo>
                <a:cubicBezTo>
                  <a:pt x="155310" y="2189491"/>
                  <a:pt x="69838" y="2204802"/>
                  <a:pt x="22559" y="2154320"/>
                </a:cubicBezTo>
                <a:cubicBezTo>
                  <a:pt x="-24721" y="2103837"/>
                  <a:pt x="10626" y="2049458"/>
                  <a:pt x="52577" y="1970113"/>
                </a:cubicBezTo>
                <a:cubicBezTo>
                  <a:pt x="94527" y="1890768"/>
                  <a:pt x="213054" y="1807471"/>
                  <a:pt x="274262" y="1678249"/>
                </a:cubicBezTo>
                <a:cubicBezTo>
                  <a:pt x="335470" y="1549026"/>
                  <a:pt x="341526" y="1373540"/>
                  <a:pt x="419823" y="1194778"/>
                </a:cubicBezTo>
                <a:cubicBezTo>
                  <a:pt x="498120" y="1016016"/>
                  <a:pt x="676820" y="791689"/>
                  <a:pt x="744042" y="605676"/>
                </a:cubicBezTo>
                <a:cubicBezTo>
                  <a:pt x="811264" y="419663"/>
                  <a:pt x="762269" y="173960"/>
                  <a:pt x="823155" y="78698"/>
                </a:cubicBezTo>
                <a:cubicBezTo>
                  <a:pt x="853598" y="31068"/>
                  <a:pt x="889562" y="7263"/>
                  <a:pt x="937335" y="144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76461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285661" y="893731"/>
            <a:ext cx="4111839" cy="2427445"/>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103727" y="942646"/>
            <a:ext cx="3381949" cy="2374912"/>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010061" y="3613275"/>
            <a:ext cx="4492839" cy="2427445"/>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9634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47503" y="1314825"/>
            <a:ext cx="4107937" cy="4414761"/>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392990" y="2003732"/>
            <a:ext cx="3288548" cy="3626851"/>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5370893" y="3115907"/>
            <a:ext cx="2955293" cy="3099599"/>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6017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58115" y="1214529"/>
            <a:ext cx="4106855" cy="4438099"/>
          </a:xfrm>
          <a:custGeom>
            <a:avLst/>
            <a:gdLst>
              <a:gd name="connsiteX0" fmla="*/ 1605665 w 4106855"/>
              <a:gd name="connsiteY0" fmla="*/ 230 h 4438099"/>
              <a:gd name="connsiteX1" fmla="*/ 1763892 w 4106855"/>
              <a:gd name="connsiteY1" fmla="*/ 40775 h 4438099"/>
              <a:gd name="connsiteX2" fmla="*/ 2237423 w 4106855"/>
              <a:gd name="connsiteY2" fmla="*/ 383166 h 4438099"/>
              <a:gd name="connsiteX3" fmla="*/ 2549140 w 4106855"/>
              <a:gd name="connsiteY3" fmla="*/ 789391 h 4438099"/>
              <a:gd name="connsiteX4" fmla="*/ 3092148 w 4106855"/>
              <a:gd name="connsiteY4" fmla="*/ 786483 h 4438099"/>
              <a:gd name="connsiteX5" fmla="*/ 3553120 w 4106855"/>
              <a:gd name="connsiteY5" fmla="*/ 916914 h 4438099"/>
              <a:gd name="connsiteX6" fmla="*/ 3955395 w 4106855"/>
              <a:gd name="connsiteY6" fmla="*/ 960174 h 4438099"/>
              <a:gd name="connsiteX7" fmla="*/ 4106429 w 4106855"/>
              <a:gd name="connsiteY7" fmla="*/ 1328811 h 4438099"/>
              <a:gd name="connsiteX8" fmla="*/ 3917329 w 4106855"/>
              <a:gd name="connsiteY8" fmla="*/ 1968133 h 4438099"/>
              <a:gd name="connsiteX9" fmla="*/ 3650144 w 4106855"/>
              <a:gd name="connsiteY9" fmla="*/ 2385816 h 4438099"/>
              <a:gd name="connsiteX10" fmla="*/ 3959098 w 4106855"/>
              <a:gd name="connsiteY10" fmla="*/ 3576639 h 4438099"/>
              <a:gd name="connsiteX11" fmla="*/ 3905001 w 4106855"/>
              <a:gd name="connsiteY11" fmla="*/ 3880342 h 4438099"/>
              <a:gd name="connsiteX12" fmla="*/ 3117553 w 4106855"/>
              <a:gd name="connsiteY12" fmla="*/ 3865613 h 4438099"/>
              <a:gd name="connsiteX13" fmla="*/ 2689626 w 4106855"/>
              <a:gd name="connsiteY13" fmla="*/ 3714665 h 4438099"/>
              <a:gd name="connsiteX14" fmla="*/ 2083407 w 4106855"/>
              <a:gd name="connsiteY14" fmla="*/ 4036091 h 4438099"/>
              <a:gd name="connsiteX15" fmla="*/ 1635021 w 4106855"/>
              <a:gd name="connsiteY15" fmla="*/ 4383141 h 4438099"/>
              <a:gd name="connsiteX16" fmla="*/ 1280043 w 4106855"/>
              <a:gd name="connsiteY16" fmla="*/ 4379191 h 4438099"/>
              <a:gd name="connsiteX17" fmla="*/ 1172863 w 4106855"/>
              <a:gd name="connsiteY17" fmla="*/ 3823090 h 4438099"/>
              <a:gd name="connsiteX18" fmla="*/ 1097599 w 4106855"/>
              <a:gd name="connsiteY18" fmla="*/ 3347895 h 4438099"/>
              <a:gd name="connsiteX19" fmla="*/ 981333 w 4106855"/>
              <a:gd name="connsiteY19" fmla="*/ 3072130 h 4438099"/>
              <a:gd name="connsiteX20" fmla="*/ 245102 w 4106855"/>
              <a:gd name="connsiteY20" fmla="*/ 2476212 h 4438099"/>
              <a:gd name="connsiteX21" fmla="*/ 40507 w 4106855"/>
              <a:gd name="connsiteY21" fmla="*/ 2095046 h 4438099"/>
              <a:gd name="connsiteX22" fmla="*/ 87775 w 4106855"/>
              <a:gd name="connsiteY22" fmla="*/ 1868836 h 4438099"/>
              <a:gd name="connsiteX23" fmla="*/ 954350 w 4106855"/>
              <a:gd name="connsiteY23" fmla="*/ 1207218 h 4438099"/>
              <a:gd name="connsiteX24" fmla="*/ 1293891 w 4106855"/>
              <a:gd name="connsiteY24" fmla="*/ 721722 h 4438099"/>
              <a:gd name="connsiteX25" fmla="*/ 1482991 w 4106855"/>
              <a:gd name="connsiteY25" fmla="*/ 82400 h 4438099"/>
              <a:gd name="connsiteX26" fmla="*/ 1605665 w 4106855"/>
              <a:gd name="connsiteY26" fmla="*/ 230 h 443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855" h="4438099">
                <a:moveTo>
                  <a:pt x="1605665" y="230"/>
                </a:moveTo>
                <a:cubicBezTo>
                  <a:pt x="1650381" y="-2255"/>
                  <a:pt x="1701023" y="15711"/>
                  <a:pt x="1763892" y="40775"/>
                </a:cubicBezTo>
                <a:cubicBezTo>
                  <a:pt x="1889630" y="90902"/>
                  <a:pt x="2106548" y="258397"/>
                  <a:pt x="2237423" y="383166"/>
                </a:cubicBezTo>
                <a:cubicBezTo>
                  <a:pt x="2368297" y="507935"/>
                  <a:pt x="2406686" y="722171"/>
                  <a:pt x="2549140" y="789391"/>
                </a:cubicBezTo>
                <a:cubicBezTo>
                  <a:pt x="2691595" y="856610"/>
                  <a:pt x="2924818" y="765229"/>
                  <a:pt x="3092148" y="786483"/>
                </a:cubicBezTo>
                <a:cubicBezTo>
                  <a:pt x="3259477" y="807736"/>
                  <a:pt x="3409246" y="887965"/>
                  <a:pt x="3553120" y="916914"/>
                </a:cubicBezTo>
                <a:cubicBezTo>
                  <a:pt x="3696995" y="945863"/>
                  <a:pt x="3863177" y="891525"/>
                  <a:pt x="3955395" y="960174"/>
                </a:cubicBezTo>
                <a:cubicBezTo>
                  <a:pt x="4047613" y="1028824"/>
                  <a:pt x="4112773" y="1160817"/>
                  <a:pt x="4106429" y="1328811"/>
                </a:cubicBezTo>
                <a:cubicBezTo>
                  <a:pt x="4100084" y="1496804"/>
                  <a:pt x="3993376" y="1791965"/>
                  <a:pt x="3917329" y="1968133"/>
                </a:cubicBezTo>
                <a:cubicBezTo>
                  <a:pt x="3841281" y="2144300"/>
                  <a:pt x="3643182" y="2117732"/>
                  <a:pt x="3650144" y="2385816"/>
                </a:cubicBezTo>
                <a:cubicBezTo>
                  <a:pt x="3657105" y="2653900"/>
                  <a:pt x="3916621" y="3327551"/>
                  <a:pt x="3959098" y="3576639"/>
                </a:cubicBezTo>
                <a:cubicBezTo>
                  <a:pt x="4001574" y="3825727"/>
                  <a:pt x="4045258" y="3832179"/>
                  <a:pt x="3905001" y="3880342"/>
                </a:cubicBezTo>
                <a:cubicBezTo>
                  <a:pt x="3764743" y="3928504"/>
                  <a:pt x="3320115" y="3893226"/>
                  <a:pt x="3117553" y="3865613"/>
                </a:cubicBezTo>
                <a:cubicBezTo>
                  <a:pt x="2914990" y="3838000"/>
                  <a:pt x="2861984" y="3686252"/>
                  <a:pt x="2689626" y="3714665"/>
                </a:cubicBezTo>
                <a:cubicBezTo>
                  <a:pt x="2517268" y="3743079"/>
                  <a:pt x="2259174" y="3924679"/>
                  <a:pt x="2083407" y="4036091"/>
                </a:cubicBezTo>
                <a:cubicBezTo>
                  <a:pt x="1907639" y="4147504"/>
                  <a:pt x="1768916" y="4325958"/>
                  <a:pt x="1635021" y="4383141"/>
                </a:cubicBezTo>
                <a:cubicBezTo>
                  <a:pt x="1501127" y="4440324"/>
                  <a:pt x="1357069" y="4472532"/>
                  <a:pt x="1280043" y="4379191"/>
                </a:cubicBezTo>
                <a:cubicBezTo>
                  <a:pt x="1203017" y="4285849"/>
                  <a:pt x="1203271" y="3994973"/>
                  <a:pt x="1172863" y="3823090"/>
                </a:cubicBezTo>
                <a:cubicBezTo>
                  <a:pt x="1142455" y="3651207"/>
                  <a:pt x="1129521" y="3473055"/>
                  <a:pt x="1097599" y="3347895"/>
                </a:cubicBezTo>
                <a:cubicBezTo>
                  <a:pt x="1065677" y="3222735"/>
                  <a:pt x="1123416" y="3217411"/>
                  <a:pt x="981333" y="3072130"/>
                </a:cubicBezTo>
                <a:cubicBezTo>
                  <a:pt x="839250" y="2926849"/>
                  <a:pt x="401906" y="2639059"/>
                  <a:pt x="245102" y="2476212"/>
                </a:cubicBezTo>
                <a:cubicBezTo>
                  <a:pt x="88298" y="2313365"/>
                  <a:pt x="66729" y="2196276"/>
                  <a:pt x="40507" y="2095046"/>
                </a:cubicBezTo>
                <a:cubicBezTo>
                  <a:pt x="14286" y="1993817"/>
                  <a:pt x="-56274" y="1989551"/>
                  <a:pt x="87775" y="1868836"/>
                </a:cubicBezTo>
                <a:cubicBezTo>
                  <a:pt x="240082" y="1720865"/>
                  <a:pt x="753331" y="1398403"/>
                  <a:pt x="954350" y="1207218"/>
                </a:cubicBezTo>
                <a:cubicBezTo>
                  <a:pt x="1155370" y="1016033"/>
                  <a:pt x="1205784" y="909192"/>
                  <a:pt x="1293891" y="721722"/>
                </a:cubicBezTo>
                <a:cubicBezTo>
                  <a:pt x="1381998" y="534252"/>
                  <a:pt x="1404658" y="195891"/>
                  <a:pt x="1482991" y="82400"/>
                </a:cubicBezTo>
                <a:cubicBezTo>
                  <a:pt x="1522158" y="25654"/>
                  <a:pt x="1560948" y="2716"/>
                  <a:pt x="1605665" y="2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5390175" y="3536280"/>
            <a:ext cx="2437589" cy="2405080"/>
          </a:xfrm>
          <a:custGeom>
            <a:avLst/>
            <a:gdLst>
              <a:gd name="connsiteX0" fmla="*/ 1120904 w 2437589"/>
              <a:gd name="connsiteY0" fmla="*/ 1 h 2405080"/>
              <a:gd name="connsiteX1" fmla="*/ 1295435 w 2437589"/>
              <a:gd name="connsiteY1" fmla="*/ 11474 h 2405080"/>
              <a:gd name="connsiteX2" fmla="*/ 1933295 w 2437589"/>
              <a:gd name="connsiteY2" fmla="*/ 248817 h 2405080"/>
              <a:gd name="connsiteX3" fmla="*/ 2363480 w 2437589"/>
              <a:gd name="connsiteY3" fmla="*/ 664168 h 2405080"/>
              <a:gd name="connsiteX4" fmla="*/ 2407982 w 2437589"/>
              <a:gd name="connsiteY4" fmla="*/ 1465201 h 2405080"/>
              <a:gd name="connsiteX5" fmla="*/ 2051967 w 2437589"/>
              <a:gd name="connsiteY5" fmla="*/ 2192065 h 2405080"/>
              <a:gd name="connsiteX6" fmla="*/ 1236099 w 2437589"/>
              <a:gd name="connsiteY6" fmla="*/ 2399740 h 2405080"/>
              <a:gd name="connsiteX7" fmla="*/ 509235 w 2437589"/>
              <a:gd name="connsiteY7" fmla="*/ 2295902 h 2405080"/>
              <a:gd name="connsiteX8" fmla="*/ 182888 w 2437589"/>
              <a:gd name="connsiteY8" fmla="*/ 1806382 h 2405080"/>
              <a:gd name="connsiteX9" fmla="*/ 4880 w 2437589"/>
              <a:gd name="connsiteY9" fmla="*/ 1242692 h 2405080"/>
              <a:gd name="connsiteX10" fmla="*/ 79050 w 2437589"/>
              <a:gd name="connsiteY10" fmla="*/ 530662 h 2405080"/>
              <a:gd name="connsiteX11" fmla="*/ 375729 w 2437589"/>
              <a:gd name="connsiteY11" fmla="*/ 219149 h 2405080"/>
              <a:gd name="connsiteX12" fmla="*/ 627907 w 2437589"/>
              <a:gd name="connsiteY12" fmla="*/ 55976 h 2405080"/>
              <a:gd name="connsiteX13" fmla="*/ 1120904 w 2437589"/>
              <a:gd name="connsiteY13" fmla="*/ 1 h 24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589" h="2405080">
                <a:moveTo>
                  <a:pt x="1120904" y="1"/>
                </a:moveTo>
                <a:cubicBezTo>
                  <a:pt x="1181708" y="39"/>
                  <a:pt x="1241043" y="3439"/>
                  <a:pt x="1295435" y="11474"/>
                </a:cubicBezTo>
                <a:cubicBezTo>
                  <a:pt x="1513000" y="43615"/>
                  <a:pt x="1755288" y="140035"/>
                  <a:pt x="1933295" y="248817"/>
                </a:cubicBezTo>
                <a:cubicBezTo>
                  <a:pt x="2111303" y="357599"/>
                  <a:pt x="2284366" y="461437"/>
                  <a:pt x="2363480" y="664168"/>
                </a:cubicBezTo>
                <a:cubicBezTo>
                  <a:pt x="2442594" y="866899"/>
                  <a:pt x="2459901" y="1210551"/>
                  <a:pt x="2407982" y="1465201"/>
                </a:cubicBezTo>
                <a:cubicBezTo>
                  <a:pt x="2356063" y="1719851"/>
                  <a:pt x="2247281" y="2036308"/>
                  <a:pt x="2051967" y="2192065"/>
                </a:cubicBezTo>
                <a:cubicBezTo>
                  <a:pt x="1856653" y="2347821"/>
                  <a:pt x="1493221" y="2382433"/>
                  <a:pt x="1236099" y="2399740"/>
                </a:cubicBezTo>
                <a:cubicBezTo>
                  <a:pt x="978977" y="2417047"/>
                  <a:pt x="684770" y="2394796"/>
                  <a:pt x="509235" y="2295902"/>
                </a:cubicBezTo>
                <a:cubicBezTo>
                  <a:pt x="333700" y="2197009"/>
                  <a:pt x="266947" y="1981917"/>
                  <a:pt x="182888" y="1806382"/>
                </a:cubicBezTo>
                <a:cubicBezTo>
                  <a:pt x="98828" y="1630847"/>
                  <a:pt x="22187" y="1455311"/>
                  <a:pt x="4880" y="1242692"/>
                </a:cubicBezTo>
                <a:cubicBezTo>
                  <a:pt x="-12427" y="1030072"/>
                  <a:pt x="17241" y="701253"/>
                  <a:pt x="79050" y="530662"/>
                </a:cubicBezTo>
                <a:cubicBezTo>
                  <a:pt x="140858" y="360072"/>
                  <a:pt x="284253" y="298263"/>
                  <a:pt x="375729" y="219149"/>
                </a:cubicBezTo>
                <a:cubicBezTo>
                  <a:pt x="467206" y="140035"/>
                  <a:pt x="474623" y="90588"/>
                  <a:pt x="627907" y="55976"/>
                </a:cubicBezTo>
                <a:cubicBezTo>
                  <a:pt x="742869" y="30017"/>
                  <a:pt x="938492" y="-115"/>
                  <a:pt x="1120904" y="1"/>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255514" y="1579651"/>
            <a:ext cx="3221946" cy="3574519"/>
          </a:xfrm>
          <a:custGeom>
            <a:avLst/>
            <a:gdLst>
              <a:gd name="connsiteX0" fmla="*/ 1964555 w 3221946"/>
              <a:gd name="connsiteY0" fmla="*/ 50 h 3574519"/>
              <a:gd name="connsiteX1" fmla="*/ 2105589 w 3221946"/>
              <a:gd name="connsiteY1" fmla="*/ 104262 h 3574519"/>
              <a:gd name="connsiteX2" fmla="*/ 2283858 w 3221946"/>
              <a:gd name="connsiteY2" fmla="*/ 528841 h 3574519"/>
              <a:gd name="connsiteX3" fmla="*/ 2327062 w 3221946"/>
              <a:gd name="connsiteY3" fmla="*/ 930026 h 3574519"/>
              <a:gd name="connsiteX4" fmla="*/ 2693671 w 3221946"/>
              <a:gd name="connsiteY4" fmla="*/ 1150723 h 3574519"/>
              <a:gd name="connsiteX5" fmla="*/ 2950401 w 3221946"/>
              <a:gd name="connsiteY5" fmla="*/ 1427514 h 3574519"/>
              <a:gd name="connsiteX6" fmla="*/ 3203374 w 3221946"/>
              <a:gd name="connsiteY6" fmla="*/ 1621574 h 3574519"/>
              <a:gd name="connsiteX7" fmla="*/ 3153857 w 3221946"/>
              <a:gd name="connsiteY7" fmla="*/ 1931578 h 3574519"/>
              <a:gd name="connsiteX8" fmla="*/ 2764455 w 3221946"/>
              <a:gd name="connsiteY8" fmla="*/ 2284272 h 3574519"/>
              <a:gd name="connsiteX9" fmla="*/ 2413387 w 3221946"/>
              <a:gd name="connsiteY9" fmla="*/ 2455796 h 3574519"/>
              <a:gd name="connsiteX10" fmla="*/ 2133014 w 3221946"/>
              <a:gd name="connsiteY10" fmla="*/ 3383845 h 3574519"/>
              <a:gd name="connsiteX11" fmla="*/ 1972080 w 3221946"/>
              <a:gd name="connsiteY11" fmla="*/ 3566040 h 3574519"/>
              <a:gd name="connsiteX12" fmla="*/ 1448206 w 3221946"/>
              <a:gd name="connsiteY12" fmla="*/ 3233244 h 3574519"/>
              <a:gd name="connsiteX13" fmla="*/ 1222126 w 3221946"/>
              <a:gd name="connsiteY13" fmla="*/ 2956198 h 3574519"/>
              <a:gd name="connsiteX14" fmla="*/ 682374 w 3221946"/>
              <a:gd name="connsiteY14" fmla="*/ 2923928 h 3574519"/>
              <a:gd name="connsiteX15" fmla="*/ 238329 w 3221946"/>
              <a:gd name="connsiteY15" fmla="*/ 2973620 h 3574519"/>
              <a:gd name="connsiteX16" fmla="*/ 1066 w 3221946"/>
              <a:gd name="connsiteY16" fmla="*/ 2825408 h 3574519"/>
              <a:gd name="connsiteX17" fmla="*/ 156961 w 3221946"/>
              <a:gd name="connsiteY17" fmla="*/ 2407231 h 3574519"/>
              <a:gd name="connsiteX18" fmla="*/ 301161 w 3221946"/>
              <a:gd name="connsiteY18" fmla="*/ 2056587 h 3574519"/>
              <a:gd name="connsiteX19" fmla="*/ 335993 w 3221946"/>
              <a:gd name="connsiteY19" fmla="*/ 1823337 h 3574519"/>
              <a:gd name="connsiteX20" fmla="*/ 84896 w 3221946"/>
              <a:gd name="connsiteY20" fmla="*/ 1120431 h 3574519"/>
              <a:gd name="connsiteX21" fmla="*/ 103506 w 3221946"/>
              <a:gd name="connsiteY21" fmla="*/ 780033 h 3574519"/>
              <a:gd name="connsiteX22" fmla="*/ 228070 w 3221946"/>
              <a:gd name="connsiteY22" fmla="*/ 647186 h 3574519"/>
              <a:gd name="connsiteX23" fmla="*/ 1082521 w 3221946"/>
              <a:gd name="connsiteY23" fmla="*/ 557279 h 3574519"/>
              <a:gd name="connsiteX24" fmla="*/ 1510087 w 3221946"/>
              <a:gd name="connsiteY24" fmla="*/ 369788 h 3574519"/>
              <a:gd name="connsiteX25" fmla="*/ 1899489 w 3221946"/>
              <a:gd name="connsiteY25" fmla="*/ 17094 h 3574519"/>
              <a:gd name="connsiteX26" fmla="*/ 1964555 w 3221946"/>
              <a:gd name="connsiteY26" fmla="*/ 50 h 35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946" h="3574519">
                <a:moveTo>
                  <a:pt x="1964555" y="50"/>
                </a:moveTo>
                <a:cubicBezTo>
                  <a:pt x="2021463" y="-1647"/>
                  <a:pt x="2057542" y="40294"/>
                  <a:pt x="2105589" y="104262"/>
                </a:cubicBezTo>
                <a:cubicBezTo>
                  <a:pt x="2169651" y="189553"/>
                  <a:pt x="2246946" y="391214"/>
                  <a:pt x="2283858" y="528841"/>
                </a:cubicBezTo>
                <a:cubicBezTo>
                  <a:pt x="2320771" y="666468"/>
                  <a:pt x="2258759" y="826379"/>
                  <a:pt x="2327062" y="930026"/>
                </a:cubicBezTo>
                <a:cubicBezTo>
                  <a:pt x="2395364" y="1033674"/>
                  <a:pt x="2589781" y="1067809"/>
                  <a:pt x="2693671" y="1150723"/>
                </a:cubicBezTo>
                <a:cubicBezTo>
                  <a:pt x="2797561" y="1233638"/>
                  <a:pt x="2865451" y="1349039"/>
                  <a:pt x="2950401" y="1427514"/>
                </a:cubicBezTo>
                <a:cubicBezTo>
                  <a:pt x="3035351" y="1505989"/>
                  <a:pt x="3169464" y="1537563"/>
                  <a:pt x="3203374" y="1621574"/>
                </a:cubicBezTo>
                <a:cubicBezTo>
                  <a:pt x="3237283" y="1705585"/>
                  <a:pt x="3227010" y="1821128"/>
                  <a:pt x="3153857" y="1931578"/>
                </a:cubicBezTo>
                <a:cubicBezTo>
                  <a:pt x="3080704" y="2042027"/>
                  <a:pt x="2887867" y="2196902"/>
                  <a:pt x="2764455" y="2284272"/>
                </a:cubicBezTo>
                <a:cubicBezTo>
                  <a:pt x="2641044" y="2371642"/>
                  <a:pt x="2518627" y="2272534"/>
                  <a:pt x="2413387" y="2455796"/>
                </a:cubicBezTo>
                <a:cubicBezTo>
                  <a:pt x="2308147" y="2639058"/>
                  <a:pt x="2206565" y="3198804"/>
                  <a:pt x="2133014" y="3383845"/>
                </a:cubicBezTo>
                <a:cubicBezTo>
                  <a:pt x="2059464" y="3568885"/>
                  <a:pt x="2086215" y="3591140"/>
                  <a:pt x="1972080" y="3566040"/>
                </a:cubicBezTo>
                <a:cubicBezTo>
                  <a:pt x="1857945" y="3540940"/>
                  <a:pt x="1573198" y="3334885"/>
                  <a:pt x="1448206" y="3233244"/>
                </a:cubicBezTo>
                <a:cubicBezTo>
                  <a:pt x="1323213" y="3131604"/>
                  <a:pt x="1349765" y="3007750"/>
                  <a:pt x="1222126" y="2956198"/>
                </a:cubicBezTo>
                <a:cubicBezTo>
                  <a:pt x="1094487" y="2904645"/>
                  <a:pt x="846340" y="2921025"/>
                  <a:pt x="682374" y="2923928"/>
                </a:cubicBezTo>
                <a:cubicBezTo>
                  <a:pt x="518407" y="2926832"/>
                  <a:pt x="351880" y="2990041"/>
                  <a:pt x="238329" y="2973620"/>
                </a:cubicBezTo>
                <a:cubicBezTo>
                  <a:pt x="124777" y="2957200"/>
                  <a:pt x="14627" y="2919806"/>
                  <a:pt x="1066" y="2825408"/>
                </a:cubicBezTo>
                <a:cubicBezTo>
                  <a:pt x="-12495" y="2731010"/>
                  <a:pt x="106946" y="2535368"/>
                  <a:pt x="156961" y="2407231"/>
                </a:cubicBezTo>
                <a:cubicBezTo>
                  <a:pt x="206977" y="2279094"/>
                  <a:pt x="271322" y="2153902"/>
                  <a:pt x="301161" y="2056587"/>
                </a:cubicBezTo>
                <a:cubicBezTo>
                  <a:pt x="330999" y="1959271"/>
                  <a:pt x="372037" y="1979363"/>
                  <a:pt x="335993" y="1823337"/>
                </a:cubicBezTo>
                <a:cubicBezTo>
                  <a:pt x="299949" y="1667311"/>
                  <a:pt x="123643" y="1294314"/>
                  <a:pt x="84896" y="1120431"/>
                </a:cubicBezTo>
                <a:cubicBezTo>
                  <a:pt x="46148" y="946547"/>
                  <a:pt x="79644" y="858907"/>
                  <a:pt x="103506" y="780033"/>
                </a:cubicBezTo>
                <a:cubicBezTo>
                  <a:pt x="127368" y="701159"/>
                  <a:pt x="81634" y="669356"/>
                  <a:pt x="228070" y="647186"/>
                </a:cubicBezTo>
                <a:cubicBezTo>
                  <a:pt x="391238" y="610060"/>
                  <a:pt x="868851" y="603511"/>
                  <a:pt x="1082521" y="557279"/>
                </a:cubicBezTo>
                <a:cubicBezTo>
                  <a:pt x="1296190" y="511046"/>
                  <a:pt x="1373925" y="459819"/>
                  <a:pt x="1510087" y="369788"/>
                </a:cubicBezTo>
                <a:cubicBezTo>
                  <a:pt x="1646248" y="279757"/>
                  <a:pt x="1800239" y="61348"/>
                  <a:pt x="1899489" y="17094"/>
                </a:cubicBezTo>
                <a:cubicBezTo>
                  <a:pt x="1924302" y="6030"/>
                  <a:pt x="1945585" y="616"/>
                  <a:pt x="1964555" y="5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453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7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69997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357823427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22711402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57405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681791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3846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518583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5353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466855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3.12</a:t>
                </a:r>
                <a:r>
                  <a:rPr sz="2800">
                    <a:solidFill>
                      <a:srgbClr val="FFFFFF"/>
                    </a:solidFill>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047573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96692406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70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6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57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11/16/2025</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1.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4.jp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50.xml"/><Relationship Id="rId7" Type="http://schemas.openxmlformats.org/officeDocument/2006/relationships/tags" Target="../tags/tag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4.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4E82107-0B9B-4776-BDBE-A2753C370E6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0E0EC1-33A1-4E32-96DB-A2CE682E0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4F00CF-435B-4D4E-8B52-07F9B6881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FE3DDDD-2933-45FC-B90E-EDB94181250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488559" y="246321"/>
            <a:ext cx="1023529" cy="1023529"/>
          </a:xfrm>
          <a:prstGeom prst="rect">
            <a:avLst/>
          </a:prstGeom>
        </p:spPr>
      </p:pic>
    </p:spTree>
    <p:extLst>
      <p:ext uri="{BB962C8B-B14F-4D97-AF65-F5344CB8AC3E}">
        <p14:creationId xmlns:p14="http://schemas.microsoft.com/office/powerpoint/2010/main" val="3605843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16921408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2609983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9.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8.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3.mp4"/><Relationship Id="rId7" Type="http://schemas.openxmlformats.org/officeDocument/2006/relationships/image" Target="../media/image18.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slideLayout" Target="../slideLayouts/slideLayout48.xml"/><Relationship Id="rId10" Type="http://schemas.openxmlformats.org/officeDocument/2006/relationships/image" Target="../media/image21.png"/><Relationship Id="rId4" Type="http://schemas.openxmlformats.org/officeDocument/2006/relationships/video" Target="../media/media3.mp4"/><Relationship Id="rId9" Type="http://schemas.openxmlformats.org/officeDocument/2006/relationships/image" Target="../media/image20.png"/><Relationship Id="rId14" Type="http://schemas.openxmlformats.org/officeDocument/2006/relationships/image" Target="../media/image24.emf"/></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3.mp4"/><Relationship Id="rId7" Type="http://schemas.openxmlformats.org/officeDocument/2006/relationships/image" Target="../media/image18.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slideLayout" Target="../slideLayouts/slideLayout48.xml"/><Relationship Id="rId10" Type="http://schemas.openxmlformats.org/officeDocument/2006/relationships/image" Target="../media/image21.png"/><Relationship Id="rId4" Type="http://schemas.openxmlformats.org/officeDocument/2006/relationships/video" Target="../media/media3.mp4"/><Relationship Id="rId9" Type="http://schemas.openxmlformats.org/officeDocument/2006/relationships/image" Target="../media/image20.png"/><Relationship Id="rId1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9.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BB3D402-B662-42D8-9ECF-05E991003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772" y="101600"/>
            <a:ext cx="6858000" cy="6858000"/>
          </a:xfrm>
          <a:prstGeom prst="rect">
            <a:avLst/>
          </a:prstGeom>
        </p:spPr>
      </p:pic>
      <p:pic>
        <p:nvPicPr>
          <p:cNvPr id="3" name="Picture 2">
            <a:extLst>
              <a:ext uri="{FF2B5EF4-FFF2-40B4-BE49-F238E27FC236}">
                <a16:creationId xmlns:a16="http://schemas.microsoft.com/office/drawing/2014/main" id="{4AC6B033-0232-4046-9849-E1F10AECCD77}"/>
              </a:ext>
            </a:extLst>
          </p:cNvPr>
          <p:cNvPicPr>
            <a:picLocks noChangeAspect="1"/>
          </p:cNvPicPr>
          <p:nvPr/>
        </p:nvPicPr>
        <p:blipFill>
          <a:blip r:embed="rId4"/>
          <a:stretch>
            <a:fillRect/>
          </a:stretch>
        </p:blipFill>
        <p:spPr>
          <a:xfrm>
            <a:off x="1687859" y="1212078"/>
            <a:ext cx="5456393" cy="4029805"/>
          </a:xfrm>
          <a:prstGeom prst="rect">
            <a:avLst/>
          </a:prstGeom>
        </p:spPr>
      </p:pic>
    </p:spTree>
    <p:extLst>
      <p:ext uri="{BB962C8B-B14F-4D97-AF65-F5344CB8AC3E}">
        <p14:creationId xmlns:p14="http://schemas.microsoft.com/office/powerpoint/2010/main" val="76411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13" y="2654185"/>
            <a:ext cx="4572000" cy="457200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49587" y="-48638"/>
            <a:ext cx="6400800" cy="6400800"/>
          </a:xfrm>
          <a:prstGeom prst="rect">
            <a:avLst/>
          </a:prstGeom>
        </p:spPr>
      </p:pic>
      <p:pic>
        <p:nvPicPr>
          <p:cNvPr id="12" name="Picture 11" descr="A child reading a book&#10;&#10;Description automatically generated with medium confidence">
            <a:extLst>
              <a:ext uri="{FF2B5EF4-FFF2-40B4-BE49-F238E27FC236}">
                <a16:creationId xmlns:a16="http://schemas.microsoft.com/office/drawing/2014/main" id="{A9B5861E-8429-4CA2-B050-FDE846E7E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3469188" y="1501951"/>
            <a:ext cx="4705205" cy="174054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029" sz="48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Trò</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4800" b="1" i="0" u="none" strike="noStrike" kern="1200" cap="none" spc="0" normalizeH="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chơi</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029" sz="4800" b="1" baseline="0" dirty="0">
                <a:solidFill>
                  <a:srgbClr val="C00000"/>
                </a:solidFill>
                <a:latin typeface="Calibri" panose="020F0502020204030204" pitchFamily="34" charset="0"/>
                <a:ea typeface="Times New Roman" panose="02020603050405020304" pitchFamily="18" charset="0"/>
                <a:cs typeface="Calibri" panose="020F0502020204030204" pitchFamily="34" charset="0"/>
              </a:rPr>
              <a:t>Ai</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nhanh</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ai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đúng</a:t>
            </a:r>
            <a:endParaRPr kumimoji="0" lang="en-US" sz="4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90707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544025"/>
            <a:ext cx="12535785" cy="8518444"/>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1488557" y="878384"/>
            <a:ext cx="9558670" cy="4265463"/>
          </a:xfrm>
          <a:prstGeom prst="rect">
            <a:avLst/>
          </a:prstGeom>
          <a:noFill/>
        </p:spPr>
        <p:txBody>
          <a:bodyPr wrap="square">
            <a:spAutoFit/>
          </a:bodyPr>
          <a:lstStyle/>
          <a:p>
            <a:pPr lvl="0" algn="ctr">
              <a:lnSpc>
                <a:spcPct val="107000"/>
              </a:lnSpc>
              <a:spcAft>
                <a:spcPts val="800"/>
              </a:spcAft>
            </a:pPr>
            <a:r>
              <a:rPr lang="vi-VN"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Luật chơi: </a:t>
            </a:r>
            <a:endParaRPr lang="en-US"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Có 2 đội chơi, mỗi đội 5 bạn.</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Mỗi đội lần lượt cử 1 thành viên tham gia thi với nhau tìm những từ ngữ chỉ người thân trong gia đình (Mỗi thành viên lên viết 1 từ ngữ chỉ người thân rồi về chỗ, thành viên tiếp theo trong đội lên viết).</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Trong thời gian 3 phút, đội nào tìm được nhiều từ ngữ và chính xác nhất thì giành chiến thắng.</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5033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D65E39EC-8456-41B7-B43B-96C5A921DDBD}"/>
              </a:ext>
            </a:extLst>
          </p:cNvPr>
          <p:cNvGraphicFramePr>
            <a:graphicFrameLocks noGrp="1"/>
          </p:cNvGraphicFramePr>
          <p:nvPr>
            <p:extLst>
              <p:ext uri="{D42A27DB-BD31-4B8C-83A1-F6EECF244321}">
                <p14:modId xmlns:p14="http://schemas.microsoft.com/office/powerpoint/2010/main" val="2683198075"/>
              </p:ext>
            </p:extLst>
          </p:nvPr>
        </p:nvGraphicFramePr>
        <p:xfrm>
          <a:off x="558638" y="390565"/>
          <a:ext cx="11061862" cy="6219785"/>
        </p:xfrm>
        <a:graphic>
          <a:graphicData uri="http://schemas.openxmlformats.org/drawingml/2006/table">
            <a:tbl>
              <a:tblPr firstRow="1" bandRow="1">
                <a:tableStyleId>{5940675A-B579-460E-94D1-54222C63F5DA}</a:tableStyleId>
              </a:tblPr>
              <a:tblGrid>
                <a:gridCol w="5327812">
                  <a:extLst>
                    <a:ext uri="{9D8B030D-6E8A-4147-A177-3AD203B41FA5}">
                      <a16:colId xmlns:a16="http://schemas.microsoft.com/office/drawing/2014/main" val="1775803112"/>
                    </a:ext>
                  </a:extLst>
                </a:gridCol>
                <a:gridCol w="5734050">
                  <a:extLst>
                    <a:ext uri="{9D8B030D-6E8A-4147-A177-3AD203B41FA5}">
                      <a16:colId xmlns:a16="http://schemas.microsoft.com/office/drawing/2014/main" val="1073152033"/>
                    </a:ext>
                  </a:extLst>
                </a:gridCol>
              </a:tblGrid>
              <a:tr h="1029048">
                <a:tc>
                  <a:txBody>
                    <a:bodyPr/>
                    <a:lstStyle/>
                    <a:p>
                      <a:pPr algn="ctr"/>
                      <a:r>
                        <a:rPr lang="en-US" sz="2800" b="1" i="0" kern="1200" dirty="0">
                          <a:solidFill>
                            <a:srgbClr val="FF0000"/>
                          </a:solidFill>
                          <a:effectLst/>
                          <a:latin typeface="Arial" panose="020B0604020202020204" pitchFamily="34" charset="0"/>
                          <a:ea typeface="+mn-ea"/>
                          <a:cs typeface="Arial" panose="020B0604020202020204" pitchFamily="34" charset="0"/>
                        </a:rPr>
                        <a:t>T</a:t>
                      </a:r>
                      <a:r>
                        <a:rPr lang="vi-VN" sz="2800" b="1" i="0" kern="1200" dirty="0">
                          <a:solidFill>
                            <a:srgbClr val="FF0000"/>
                          </a:solidFill>
                          <a:effectLst/>
                          <a:latin typeface="Arial" panose="020B0604020202020204" pitchFamily="34" charset="0"/>
                          <a:ea typeface="+mn-ea"/>
                          <a:cs typeface="Arial" panose="020B0604020202020204" pitchFamily="34" charset="0"/>
                        </a:rPr>
                        <a:t>ừ ngữ chỉ người thân </a:t>
                      </a:r>
                      <a:endParaRPr lang="en-US" sz="2800" b="1" i="0" kern="1200" dirty="0">
                        <a:solidFill>
                          <a:srgbClr val="FF0000"/>
                        </a:solidFill>
                        <a:effectLst/>
                        <a:latin typeface="Arial" panose="020B0604020202020204" pitchFamily="34" charset="0"/>
                        <a:ea typeface="+mn-ea"/>
                        <a:cs typeface="Arial" panose="020B0604020202020204" pitchFamily="34" charset="0"/>
                      </a:endParaRPr>
                    </a:p>
                    <a:p>
                      <a:pPr algn="ctr"/>
                      <a:r>
                        <a:rPr lang="vi-VN" sz="2800" b="1" i="0" kern="1200" dirty="0">
                          <a:solidFill>
                            <a:srgbClr val="FF0000"/>
                          </a:solidFill>
                          <a:effectLst/>
                          <a:latin typeface="Arial" panose="020B0604020202020204" pitchFamily="34" charset="0"/>
                          <a:ea typeface="+mn-ea"/>
                          <a:cs typeface="Arial" panose="020B0604020202020204" pitchFamily="34" charset="0"/>
                        </a:rPr>
                        <a:t>bên nội</a:t>
                      </a:r>
                      <a:endParaRPr lang="en-US" sz="28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i="0" kern="1200" dirty="0">
                          <a:solidFill>
                            <a:srgbClr val="FF0000"/>
                          </a:solidFill>
                          <a:effectLst/>
                          <a:latin typeface="Arial" panose="020B0604020202020204" pitchFamily="34" charset="0"/>
                          <a:ea typeface="+mn-ea"/>
                          <a:cs typeface="Arial" panose="020B0604020202020204" pitchFamily="34" charset="0"/>
                        </a:rPr>
                        <a:t>T</a:t>
                      </a:r>
                      <a:r>
                        <a:rPr lang="vi-VN" sz="2800" b="1" i="0" kern="1200" dirty="0">
                          <a:solidFill>
                            <a:srgbClr val="FF0000"/>
                          </a:solidFill>
                          <a:effectLst/>
                          <a:latin typeface="Arial" panose="020B0604020202020204" pitchFamily="34" charset="0"/>
                          <a:ea typeface="+mn-ea"/>
                          <a:cs typeface="Arial" panose="020B0604020202020204" pitchFamily="34" charset="0"/>
                        </a:rPr>
                        <a:t>ừ ngữ chỉ người thân </a:t>
                      </a:r>
                      <a:endParaRPr lang="en-US" sz="2800" b="1" i="0" kern="1200" dirty="0">
                        <a:solidFill>
                          <a:srgbClr val="FF0000"/>
                        </a:solidFill>
                        <a:effectLst/>
                        <a:latin typeface="Arial" panose="020B0604020202020204" pitchFamily="34" charset="0"/>
                        <a:ea typeface="+mn-ea"/>
                        <a:cs typeface="Arial" panose="020B0604020202020204" pitchFamily="34" charset="0"/>
                      </a:endParaRPr>
                    </a:p>
                    <a:p>
                      <a:pPr algn="ctr"/>
                      <a:r>
                        <a:rPr lang="vi-VN" sz="2800" b="1" i="0" kern="1200" dirty="0">
                          <a:solidFill>
                            <a:srgbClr val="FF0000"/>
                          </a:solidFill>
                          <a:effectLst/>
                          <a:latin typeface="Arial" panose="020B0604020202020204" pitchFamily="34" charset="0"/>
                          <a:ea typeface="+mn-ea"/>
                          <a:cs typeface="Arial" panose="020B0604020202020204" pitchFamily="34" charset="0"/>
                        </a:rPr>
                        <a:t>bên </a:t>
                      </a:r>
                      <a:r>
                        <a:rPr lang="en-US" sz="2800" b="1" i="0" kern="1200" dirty="0" err="1">
                          <a:solidFill>
                            <a:srgbClr val="FF0000"/>
                          </a:solidFill>
                          <a:effectLst/>
                          <a:latin typeface="Arial" panose="020B0604020202020204" pitchFamily="34" charset="0"/>
                          <a:ea typeface="+mn-ea"/>
                          <a:cs typeface="Arial" panose="020B0604020202020204" pitchFamily="34" charset="0"/>
                        </a:rPr>
                        <a:t>ngoại</a:t>
                      </a:r>
                      <a:endParaRPr lang="en-US" sz="28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62935067"/>
                  </a:ext>
                </a:extLst>
              </a:tr>
              <a:tr h="51907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512621"/>
                  </a:ext>
                </a:extLst>
              </a:tr>
            </a:tbl>
          </a:graphicData>
        </a:graphic>
      </p:graphicFrame>
      <p:grpSp>
        <p:nvGrpSpPr>
          <p:cNvPr id="3" name="Group 2">
            <a:extLst>
              <a:ext uri="{FF2B5EF4-FFF2-40B4-BE49-F238E27FC236}">
                <a16:creationId xmlns:a16="http://schemas.microsoft.com/office/drawing/2014/main" id="{154663A3-9539-47E4-8B7B-C0137A8ED3E0}"/>
              </a:ext>
            </a:extLst>
          </p:cNvPr>
          <p:cNvGrpSpPr/>
          <p:nvPr/>
        </p:nvGrpSpPr>
        <p:grpSpPr>
          <a:xfrm>
            <a:off x="676095" y="1695690"/>
            <a:ext cx="2774358" cy="1463040"/>
            <a:chOff x="1131869" y="1880416"/>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2A5AA389-4D9F-499F-A333-A7F8512DB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69" y="1880416"/>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BF6C79-1FD4-4A12-8334-B9217D4ED819}"/>
                </a:ext>
              </a:extLst>
            </p:cNvPr>
            <p:cNvSpPr txBox="1"/>
            <p:nvPr/>
          </p:nvSpPr>
          <p:spPr>
            <a:xfrm>
              <a:off x="1753812" y="2520496"/>
              <a:ext cx="2061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FB4E5EFD-9A36-4D5B-8DE6-44A674235E1E}"/>
              </a:ext>
            </a:extLst>
          </p:cNvPr>
          <p:cNvGrpSpPr/>
          <p:nvPr/>
        </p:nvGrpSpPr>
        <p:grpSpPr>
          <a:xfrm>
            <a:off x="3502859" y="1695690"/>
            <a:ext cx="2427564" cy="1280160"/>
            <a:chOff x="3683794" y="1826941"/>
            <a:chExt cx="2427564" cy="1280160"/>
          </a:xfrm>
        </p:grpSpPr>
        <p:pic>
          <p:nvPicPr>
            <p:cNvPr id="7" name="Picture 2" descr="Free Cartoon Clouds Cliparts, Download Free Cartoon Clouds Cliparts png  images, Free ClipArts on Clipart Library">
              <a:extLst>
                <a:ext uri="{FF2B5EF4-FFF2-40B4-BE49-F238E27FC236}">
                  <a16:creationId xmlns:a16="http://schemas.microsoft.com/office/drawing/2014/main" id="{72776A71-BC22-4F03-8669-C921E75D9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818B0A-A532-435B-9064-AB455E914D7E}"/>
                </a:ext>
              </a:extLst>
            </p:cNvPr>
            <p:cNvSpPr txBox="1"/>
            <p:nvPr/>
          </p:nvSpPr>
          <p:spPr>
            <a:xfrm>
              <a:off x="4328828" y="2289771"/>
              <a:ext cx="1460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8AE30A45-E37F-4D5B-8754-50EF94B5BA77}"/>
              </a:ext>
            </a:extLst>
          </p:cNvPr>
          <p:cNvGrpSpPr/>
          <p:nvPr/>
        </p:nvGrpSpPr>
        <p:grpSpPr>
          <a:xfrm>
            <a:off x="571500" y="3329818"/>
            <a:ext cx="2427564" cy="1280160"/>
            <a:chOff x="3683794" y="1826941"/>
            <a:chExt cx="2427564" cy="1280160"/>
          </a:xfrm>
        </p:grpSpPr>
        <p:pic>
          <p:nvPicPr>
            <p:cNvPr id="10" name="Picture 2" descr="Free Cartoon Clouds Cliparts, Download Free Cartoon Clouds Cliparts png  images, Free ClipArts on Clipart Library">
              <a:extLst>
                <a:ext uri="{FF2B5EF4-FFF2-40B4-BE49-F238E27FC236}">
                  <a16:creationId xmlns:a16="http://schemas.microsoft.com/office/drawing/2014/main" id="{72F9FEB3-D83D-4A07-90AB-86A0559C5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D183F2-2BA7-4873-A2D5-71793A77CA2A}"/>
                </a:ext>
              </a:extLst>
            </p:cNvPr>
            <p:cNvSpPr txBox="1"/>
            <p:nvPr/>
          </p:nvSpPr>
          <p:spPr>
            <a:xfrm>
              <a:off x="4216379" y="2174633"/>
              <a:ext cx="13623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5BD8E103-C360-47BB-98F0-6395B3D19721}"/>
              </a:ext>
            </a:extLst>
          </p:cNvPr>
          <p:cNvGrpSpPr/>
          <p:nvPr/>
        </p:nvGrpSpPr>
        <p:grpSpPr>
          <a:xfrm>
            <a:off x="3146195" y="3329817"/>
            <a:ext cx="2427564" cy="1280160"/>
            <a:chOff x="3683794" y="1826941"/>
            <a:chExt cx="2427564" cy="1280160"/>
          </a:xfrm>
        </p:grpSpPr>
        <p:pic>
          <p:nvPicPr>
            <p:cNvPr id="13" name="Picture 2" descr="Free Cartoon Clouds Cliparts, Download Free Cartoon Clouds Cliparts png  images, Free ClipArts on Clipart Library">
              <a:extLst>
                <a:ext uri="{FF2B5EF4-FFF2-40B4-BE49-F238E27FC236}">
                  <a16:creationId xmlns:a16="http://schemas.microsoft.com/office/drawing/2014/main" id="{8CBBD8F3-86B3-4121-9224-98B7D23BD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3ABFFF-D7E4-4AB6-8310-8B03D171C55D}"/>
                </a:ext>
              </a:extLst>
            </p:cNvPr>
            <p:cNvSpPr txBox="1"/>
            <p:nvPr/>
          </p:nvSpPr>
          <p:spPr>
            <a:xfrm>
              <a:off x="4157919" y="2244316"/>
              <a:ext cx="19498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F54024B9-66A7-4333-94E2-AA5D93EB90FB}"/>
              </a:ext>
            </a:extLst>
          </p:cNvPr>
          <p:cNvGrpSpPr/>
          <p:nvPr/>
        </p:nvGrpSpPr>
        <p:grpSpPr>
          <a:xfrm>
            <a:off x="1827866" y="4827228"/>
            <a:ext cx="2427564" cy="1503867"/>
            <a:chOff x="3683794" y="1826941"/>
            <a:chExt cx="2427564" cy="1280160"/>
          </a:xfrm>
        </p:grpSpPr>
        <p:pic>
          <p:nvPicPr>
            <p:cNvPr id="16" name="Picture 2" descr="Free Cartoon Clouds Cliparts, Download Free Cartoon Clouds Cliparts png  images, Free ClipArts on Clipart Library">
              <a:extLst>
                <a:ext uri="{FF2B5EF4-FFF2-40B4-BE49-F238E27FC236}">
                  <a16:creationId xmlns:a16="http://schemas.microsoft.com/office/drawing/2014/main" id="{78DCFCF2-14A8-46CA-8A59-3802975BC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882D3AF-2580-4939-ADD7-374EDA911C11}"/>
                </a:ext>
              </a:extLst>
            </p:cNvPr>
            <p:cNvSpPr txBox="1"/>
            <p:nvPr/>
          </p:nvSpPr>
          <p:spPr>
            <a:xfrm>
              <a:off x="3994921" y="2389670"/>
              <a:ext cx="1894979" cy="421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8" name="Group 17">
            <a:extLst>
              <a:ext uri="{FF2B5EF4-FFF2-40B4-BE49-F238E27FC236}">
                <a16:creationId xmlns:a16="http://schemas.microsoft.com/office/drawing/2014/main" id="{A4E79D4E-7782-4F7E-9DAD-696A192D7033}"/>
              </a:ext>
            </a:extLst>
          </p:cNvPr>
          <p:cNvGrpSpPr/>
          <p:nvPr/>
        </p:nvGrpSpPr>
        <p:grpSpPr>
          <a:xfrm>
            <a:off x="6089569" y="1754804"/>
            <a:ext cx="3260246" cy="1392209"/>
            <a:chOff x="1485243" y="3480266"/>
            <a:chExt cx="3260246" cy="1392209"/>
          </a:xfrm>
        </p:grpSpPr>
        <p:pic>
          <p:nvPicPr>
            <p:cNvPr id="19" name="Picture 2" descr="Free Cartoon Clouds Cliparts, Download Free Cartoon Clouds Cliparts png  images, Free ClipArts on Clipart Library">
              <a:extLst>
                <a:ext uri="{FF2B5EF4-FFF2-40B4-BE49-F238E27FC236}">
                  <a16:creationId xmlns:a16="http://schemas.microsoft.com/office/drawing/2014/main" id="{7D3BC675-70C0-432F-BE20-2C76C3F87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243" y="3480266"/>
              <a:ext cx="2640043" cy="13922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92FBAB-67F6-4B63-B287-8210C0BD4F4D}"/>
                </a:ext>
              </a:extLst>
            </p:cNvPr>
            <p:cNvSpPr txBox="1"/>
            <p:nvPr/>
          </p:nvSpPr>
          <p:spPr>
            <a:xfrm>
              <a:off x="1971131" y="4013391"/>
              <a:ext cx="2774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ngoại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6973FA91-FF54-4631-9E63-23CC4B76CD23}"/>
              </a:ext>
            </a:extLst>
          </p:cNvPr>
          <p:cNvGrpSpPr/>
          <p:nvPr/>
        </p:nvGrpSpPr>
        <p:grpSpPr>
          <a:xfrm>
            <a:off x="8782018" y="1628212"/>
            <a:ext cx="2774358" cy="1463040"/>
            <a:chOff x="1184275" y="1965960"/>
            <a:chExt cx="2774358" cy="1463040"/>
          </a:xfrm>
        </p:grpSpPr>
        <p:pic>
          <p:nvPicPr>
            <p:cNvPr id="22" name="Picture 2" descr="Free Cartoon Clouds Cliparts, Download Free Cartoon Clouds Cliparts png  images, Free ClipArts on Clipart Library">
              <a:extLst>
                <a:ext uri="{FF2B5EF4-FFF2-40B4-BE49-F238E27FC236}">
                  <a16:creationId xmlns:a16="http://schemas.microsoft.com/office/drawing/2014/main" id="{0E356E11-3065-4742-986D-4C2D1A704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574A84-1E52-44EA-A9E7-F2AB417D7D84}"/>
                </a:ext>
              </a:extLst>
            </p:cNvPr>
            <p:cNvSpPr txBox="1"/>
            <p:nvPr/>
          </p:nvSpPr>
          <p:spPr>
            <a:xfrm>
              <a:off x="1299783" y="2470444"/>
              <a:ext cx="26297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A0818FFD-5C5D-4734-9B31-ED266A4E7C77}"/>
              </a:ext>
            </a:extLst>
          </p:cNvPr>
          <p:cNvGrpSpPr/>
          <p:nvPr/>
        </p:nvGrpSpPr>
        <p:grpSpPr>
          <a:xfrm>
            <a:off x="6022411" y="3232416"/>
            <a:ext cx="2774358" cy="1463040"/>
            <a:chOff x="1184275" y="1965960"/>
            <a:chExt cx="2774358" cy="1463040"/>
          </a:xfrm>
        </p:grpSpPr>
        <p:pic>
          <p:nvPicPr>
            <p:cNvPr id="25" name="Picture 2" descr="Free Cartoon Clouds Cliparts, Download Free Cartoon Clouds Cliparts png  images, Free ClipArts on Clipart Library">
              <a:extLst>
                <a:ext uri="{FF2B5EF4-FFF2-40B4-BE49-F238E27FC236}">
                  <a16:creationId xmlns:a16="http://schemas.microsoft.com/office/drawing/2014/main" id="{CD182546-27E2-42FC-8FE2-437FFDC4D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F05B749-5490-4E10-8BC1-338829D0DE83}"/>
                </a:ext>
              </a:extLst>
            </p:cNvPr>
            <p:cNvSpPr txBox="1"/>
            <p:nvPr/>
          </p:nvSpPr>
          <p:spPr>
            <a:xfrm>
              <a:off x="1312580" y="2588680"/>
              <a:ext cx="25875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F946A5EF-AACF-49BE-B6BC-AA4A21B6140C}"/>
              </a:ext>
            </a:extLst>
          </p:cNvPr>
          <p:cNvGrpSpPr/>
          <p:nvPr/>
        </p:nvGrpSpPr>
        <p:grpSpPr>
          <a:xfrm>
            <a:off x="8888757" y="3263051"/>
            <a:ext cx="2427564" cy="1280160"/>
            <a:chOff x="3683794" y="1826941"/>
            <a:chExt cx="2427564" cy="1280160"/>
          </a:xfrm>
        </p:grpSpPr>
        <p:pic>
          <p:nvPicPr>
            <p:cNvPr id="28" name="Picture 2" descr="Free Cartoon Clouds Cliparts, Download Free Cartoon Clouds Cliparts png  images, Free ClipArts on Clipart Library">
              <a:extLst>
                <a:ext uri="{FF2B5EF4-FFF2-40B4-BE49-F238E27FC236}">
                  <a16:creationId xmlns:a16="http://schemas.microsoft.com/office/drawing/2014/main" id="{719EADA8-C1B3-4407-9877-EC5628341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27B459-167A-48ED-BCD8-09B43E6E1AC0}"/>
                </a:ext>
              </a:extLst>
            </p:cNvPr>
            <p:cNvSpPr txBox="1"/>
            <p:nvPr/>
          </p:nvSpPr>
          <p:spPr>
            <a:xfrm>
              <a:off x="3984780" y="2240703"/>
              <a:ext cx="18949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93ABF73B-A03C-4135-9994-AC3F3EF4E801}"/>
              </a:ext>
            </a:extLst>
          </p:cNvPr>
          <p:cNvGrpSpPr/>
          <p:nvPr/>
        </p:nvGrpSpPr>
        <p:grpSpPr>
          <a:xfrm>
            <a:off x="6986022" y="4690890"/>
            <a:ext cx="3927168" cy="1776545"/>
            <a:chOff x="2184190" y="1559156"/>
            <a:chExt cx="3927168" cy="1776545"/>
          </a:xfrm>
        </p:grpSpPr>
        <p:pic>
          <p:nvPicPr>
            <p:cNvPr id="31" name="Picture 2" descr="Free Cartoon Clouds Cliparts, Download Free Cartoon Clouds Cliparts png  images, Free ClipArts on Clipart Library">
              <a:extLst>
                <a:ext uri="{FF2B5EF4-FFF2-40B4-BE49-F238E27FC236}">
                  <a16:creationId xmlns:a16="http://schemas.microsoft.com/office/drawing/2014/main" id="{DD8308B0-3601-491A-A63B-DC91786A5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190" y="1559156"/>
              <a:ext cx="3927168" cy="177654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4991E25-A686-4103-B02E-D39AFB74B25A}"/>
                </a:ext>
              </a:extLst>
            </p:cNvPr>
            <p:cNvSpPr txBox="1"/>
            <p:nvPr/>
          </p:nvSpPr>
          <p:spPr>
            <a:xfrm>
              <a:off x="2837004" y="2254402"/>
              <a:ext cx="28902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mợ</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2587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zh-CN">
              <a:solidFill>
                <a:srgbClr val="FFFFFF"/>
              </a:solidFill>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4" name="TextBox 3"/>
          <p:cNvSpPr txBox="1"/>
          <p:nvPr/>
        </p:nvSpPr>
        <p:spPr>
          <a:xfrm>
            <a:off x="3657600" y="2175309"/>
            <a:ext cx="5168766" cy="1754326"/>
          </a:xfrm>
          <a:prstGeom prst="rect">
            <a:avLst/>
          </a:prstGeom>
          <a:noFill/>
        </p:spPr>
        <p:txBody>
          <a:bodyPr wrap="square" rtlCol="0">
            <a:spAutoFit/>
          </a:bodyPr>
          <a:lstStyle/>
          <a:p>
            <a:pPr algn="ctr">
              <a:lnSpc>
                <a:spcPct val="150000"/>
              </a:lnSpc>
            </a:pPr>
            <a:r>
              <a:rPr lang="en-US" sz="3600" b="1" dirty="0">
                <a:solidFill>
                  <a:srgbClr val="FF0000"/>
                </a:solidFill>
              </a:rPr>
              <a:t>HOẠT ĐỘNG 2:</a:t>
            </a:r>
          </a:p>
          <a:p>
            <a:pPr algn="ctr">
              <a:lnSpc>
                <a:spcPct val="150000"/>
              </a:lnSpc>
            </a:pPr>
            <a:r>
              <a:rPr lang="en-US" sz="3600" b="1" dirty="0">
                <a:solidFill>
                  <a:srgbClr val="00B050"/>
                </a:solidFill>
              </a:rPr>
              <a:t>DẤU HAI CHẤM</a:t>
            </a:r>
          </a:p>
        </p:txBody>
      </p:sp>
    </p:spTree>
    <p:custDataLst>
      <p:tags r:id="rId1"/>
    </p:custDataLst>
    <p:extLst>
      <p:ext uri="{BB962C8B-B14F-4D97-AF65-F5344CB8AC3E}">
        <p14:creationId xmlns:p14="http://schemas.microsoft.com/office/powerpoint/2010/main" val="147676663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81977" y="1365799"/>
            <a:ext cx="10092654" cy="157984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5943600"/>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2" name="TextBox 11">
            <a:extLst>
              <a:ext uri="{FF2B5EF4-FFF2-40B4-BE49-F238E27FC236}">
                <a16:creationId xmlns:a16="http://schemas.microsoft.com/office/drawing/2014/main" id="{B89EBD47-3B56-4564-998C-B9CE9757D434}"/>
              </a:ext>
            </a:extLst>
          </p:cNvPr>
          <p:cNvSpPr txBox="1"/>
          <p:nvPr/>
        </p:nvSpPr>
        <p:spPr>
          <a:xfrm>
            <a:off x="701749" y="697810"/>
            <a:ext cx="105049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Nêu công dụng của dấu hai chấm trong mỗi câu sau:</a:t>
            </a:r>
          </a:p>
        </p:txBody>
      </p:sp>
      <p:sp>
        <p:nvSpPr>
          <p:cNvPr id="3" name="TextBox 2">
            <a:extLst>
              <a:ext uri="{FF2B5EF4-FFF2-40B4-BE49-F238E27FC236}">
                <a16:creationId xmlns:a16="http://schemas.microsoft.com/office/drawing/2014/main" id="{55F7E7EC-BB14-4CEA-A1A9-CBB7F33C17F9}"/>
              </a:ext>
            </a:extLst>
          </p:cNvPr>
          <p:cNvSpPr txBox="1"/>
          <p:nvPr/>
        </p:nvSpPr>
        <p:spPr>
          <a:xfrm>
            <a:off x="1333020" y="1436508"/>
            <a:ext cx="9873696" cy="1569660"/>
          </a:xfrm>
          <a:prstGeom prst="rect">
            <a:avLst/>
          </a:prstGeom>
          <a:noFill/>
        </p:spPr>
        <p:txBody>
          <a:bodyPr wrap="square" rtlCol="0">
            <a:spAutoFit/>
          </a:bodyPr>
          <a:lstStyle/>
          <a:p>
            <a:pPr algn="just"/>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Cảnh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vật</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xung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quanh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đều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thay</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đổi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vì</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chính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lòng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đang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có</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sự</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thay</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đổi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lớn</a:t>
            </a:r>
            <a:r>
              <a:rPr lang="en-US" sz="3200" dirty="0">
                <a:solidFill>
                  <a:srgbClr val="7030A0"/>
                </a:solidFill>
                <a:latin typeface="Arial" panose="020B0604020202020204" pitchFamily="34" charset="0"/>
                <a:cs typeface="Arial" panose="020B0604020202020204" pitchFamily="34" charset="0"/>
              </a:rPr>
              <a:t> : </a:t>
            </a:r>
            <a:r>
              <a:rPr lang="en-US" sz="3200" dirty="0" err="1">
                <a:solidFill>
                  <a:srgbClr val="7030A0"/>
                </a:solidFill>
                <a:latin typeface="Arial" panose="020B0604020202020204" pitchFamily="34" charset="0"/>
                <a:cs typeface="Arial" panose="020B0604020202020204" pitchFamily="34" charset="0"/>
              </a:rPr>
              <a:t>hôm</a:t>
            </a:r>
            <a:r>
              <a:rPr lang="en-US" sz="3200" dirty="0">
                <a:solidFill>
                  <a:srgbClr val="7030A0"/>
                </a:solidFill>
                <a:latin typeface="Arial" panose="020B0604020202020204" pitchFamily="34" charset="0"/>
                <a:cs typeface="Arial" panose="020B0604020202020204" pitchFamily="34" charset="0"/>
              </a:rPr>
              <a:t> nay </a:t>
            </a:r>
            <a:r>
              <a:rPr lang="en-US" sz="3200" dirty="0" err="1">
                <a:solidFill>
                  <a:srgbClr val="7030A0"/>
                </a:solidFill>
                <a:latin typeface="Arial" panose="020B0604020202020204" pitchFamily="34" charset="0"/>
                <a:cs typeface="Arial" panose="020B0604020202020204" pitchFamily="34" charset="0"/>
              </a:rPr>
              <a:t>tôi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học</a:t>
            </a:r>
            <a:r>
              <a:rPr lang="en-US" sz="3200" dirty="0">
                <a:solidFill>
                  <a:srgbClr val="7030A0"/>
                </a:solidFill>
                <a:latin typeface="Arial" panose="020B0604020202020204" pitchFamily="34" charset="0"/>
                <a:cs typeface="Arial" panose="020B0604020202020204" pitchFamily="34" charset="0"/>
              </a:rPr>
              <a:t>.</a:t>
            </a:r>
          </a:p>
          <a:p>
            <a:pPr algn="just"/>
            <a:r>
              <a:rPr lang="en-US" sz="3200" i="1" dirty="0">
                <a:solidFill>
                  <a:srgbClr val="7030A0"/>
                </a:solidFill>
                <a:latin typeface="Arial" panose="020B0604020202020204" pitchFamily="34" charset="0"/>
                <a:cs typeface="Arial" panose="020B0604020202020204" pitchFamily="34" charset="0"/>
              </a:rPr>
              <a:t>                                                           </a:t>
            </a:r>
            <a:r>
              <a:rPr lang="en-US" sz="2400" i="1" dirty="0">
                <a:solidFill>
                  <a:srgbClr val="7030A0"/>
                </a:solidFill>
                <a:latin typeface="Arial" panose="020B0604020202020204" pitchFamily="34" charset="0"/>
                <a:cs typeface="Arial" panose="020B0604020202020204" pitchFamily="34" charset="0"/>
              </a:rPr>
              <a:t>Theo Thanh </a:t>
            </a:r>
            <a:r>
              <a:rPr lang="en-US" sz="2400" i="1" dirty="0" err="1">
                <a:solidFill>
                  <a:srgbClr val="7030A0"/>
                </a:solidFill>
                <a:latin typeface="Arial" panose="020B0604020202020204" pitchFamily="34" charset="0"/>
                <a:cs typeface="Arial" panose="020B0604020202020204" pitchFamily="34" charset="0"/>
              </a:rPr>
              <a:t>Tịnh</a:t>
            </a:r>
            <a:endParaRPr lang="en-US" sz="2400" i="1" dirty="0">
              <a:solidFill>
                <a:srgbClr val="7030A0"/>
              </a:solidFill>
              <a:latin typeface="Arial" panose="020B0604020202020204" pitchFamily="34" charset="0"/>
              <a:cs typeface="Arial" panose="020B0604020202020204" pitchFamily="34" charset="0"/>
            </a:endParaRPr>
          </a:p>
        </p:txBody>
      </p:sp>
      <p:sp>
        <p:nvSpPr>
          <p:cNvPr id="8" name="Cloud 7">
            <a:extLst>
              <a:ext uri="{FF2B5EF4-FFF2-40B4-BE49-F238E27FC236}">
                <a16:creationId xmlns:a16="http://schemas.microsoft.com/office/drawing/2014/main" id="{E329262F-3057-4C1B-8576-D2D17E8349A1}"/>
              </a:ext>
            </a:extLst>
          </p:cNvPr>
          <p:cNvSpPr/>
          <p:nvPr/>
        </p:nvSpPr>
        <p:spPr>
          <a:xfrm>
            <a:off x="631995" y="3099565"/>
            <a:ext cx="5018568" cy="130780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 </a:t>
            </a:r>
            <a:r>
              <a:rPr lang="en-US" sz="3200" dirty="0" err="1">
                <a:solidFill>
                  <a:schemeClr val="tx1"/>
                </a:solidFill>
                <a:latin typeface="Arial" panose="020B0604020202020204" pitchFamily="34" charset="0"/>
                <a:cs typeface="Arial" panose="020B0604020202020204" pitchFamily="34" charset="0"/>
              </a:rPr>
              <a:t>Để</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báo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lời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nói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trực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tiếp</a:t>
            </a:r>
            <a:endParaRPr lang="en-US" sz="3200" dirty="0">
              <a:solidFill>
                <a:schemeClr val="tx1"/>
              </a:solidFill>
              <a:latin typeface="Arial" panose="020B0604020202020204" pitchFamily="34" charset="0"/>
              <a:cs typeface="Arial" panose="020B0604020202020204" pitchFamily="34" charset="0"/>
            </a:endParaRPr>
          </a:p>
        </p:txBody>
      </p:sp>
      <p:sp>
        <p:nvSpPr>
          <p:cNvPr id="16" name="Cloud 15">
            <a:extLst>
              <a:ext uri="{FF2B5EF4-FFF2-40B4-BE49-F238E27FC236}">
                <a16:creationId xmlns:a16="http://schemas.microsoft.com/office/drawing/2014/main" id="{98DC531F-08E0-4561-A75A-99BC6B06FF23}"/>
              </a:ext>
            </a:extLst>
          </p:cNvPr>
          <p:cNvSpPr/>
          <p:nvPr/>
        </p:nvSpPr>
        <p:spPr>
          <a:xfrm>
            <a:off x="3444948" y="4149151"/>
            <a:ext cx="5018568" cy="130780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b. </a:t>
            </a:r>
            <a:r>
              <a:rPr lang="en-US" sz="3200" dirty="0" err="1">
                <a:solidFill>
                  <a:schemeClr val="tx1"/>
                </a:solidFill>
                <a:latin typeface="Arial" panose="020B0604020202020204" pitchFamily="34" charset="0"/>
                <a:cs typeface="Arial" panose="020B0604020202020204" pitchFamily="34" charset="0"/>
              </a:rPr>
              <a:t>Để</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báo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phần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giải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thích</a:t>
            </a:r>
            <a:endParaRPr lang="en-US" sz="3200" dirty="0">
              <a:solidFill>
                <a:schemeClr val="tx1"/>
              </a:solidFill>
              <a:latin typeface="Arial" panose="020B0604020202020204" pitchFamily="34" charset="0"/>
              <a:cs typeface="Arial" panose="020B0604020202020204" pitchFamily="34" charset="0"/>
            </a:endParaRPr>
          </a:p>
        </p:txBody>
      </p:sp>
      <p:sp>
        <p:nvSpPr>
          <p:cNvPr id="19" name="Cloud 18">
            <a:extLst>
              <a:ext uri="{FF2B5EF4-FFF2-40B4-BE49-F238E27FC236}">
                <a16:creationId xmlns:a16="http://schemas.microsoft.com/office/drawing/2014/main" id="{41D4928A-84B6-4E33-865E-55A06B3C50CA}"/>
              </a:ext>
            </a:extLst>
          </p:cNvPr>
          <p:cNvSpPr/>
          <p:nvPr/>
        </p:nvSpPr>
        <p:spPr>
          <a:xfrm>
            <a:off x="6719775" y="5135447"/>
            <a:ext cx="5018568" cy="1307805"/>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 </a:t>
            </a:r>
            <a:r>
              <a:rPr lang="en-US" sz="3200" dirty="0" err="1">
                <a:solidFill>
                  <a:schemeClr val="tx1"/>
                </a:solidFill>
                <a:latin typeface="Arial" panose="020B0604020202020204" pitchFamily="34" charset="0"/>
                <a:cs typeface="Arial" panose="020B0604020202020204" pitchFamily="34" charset="0"/>
              </a:rPr>
              <a:t>Để</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báo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hiệu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phần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liệt</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kê</a:t>
            </a:r>
            <a:endParaRPr lang="en-US" sz="3200" dirty="0">
              <a:solidFill>
                <a:schemeClr val="tx1"/>
              </a:solidFill>
              <a:latin typeface="Arial" panose="020B0604020202020204" pitchFamily="34" charset="0"/>
              <a:cs typeface="Arial" panose="020B0604020202020204" pitchFamily="34" charset="0"/>
            </a:endParaRPr>
          </a:p>
        </p:txBody>
      </p:sp>
      <p:pic>
        <p:nvPicPr>
          <p:cNvPr id="25" name="Picture 24" descr="A child reading a book&#10;&#10;Description automatically generated with medium confidence">
            <a:extLst>
              <a:ext uri="{FF2B5EF4-FFF2-40B4-BE49-F238E27FC236}">
                <a16:creationId xmlns:a16="http://schemas.microsoft.com/office/drawing/2014/main" id="{1D5F8463-0389-40F6-8CF8-C08B5DD4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451" y="3997311"/>
            <a:ext cx="3194856" cy="3194856"/>
          </a:xfrm>
          <a:prstGeom prst="rect">
            <a:avLst/>
          </a:prstGeom>
        </p:spPr>
      </p:pic>
      <p:sp>
        <p:nvSpPr>
          <p:cNvPr id="6" name="Oval 5"/>
          <p:cNvSpPr/>
          <p:nvPr/>
        </p:nvSpPr>
        <p:spPr>
          <a:xfrm>
            <a:off x="7180447" y="2005221"/>
            <a:ext cx="202130" cy="4203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45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grpId="1" nodeType="clickEffect">
                                  <p:stCondLst>
                                    <p:cond delay="0"/>
                                  </p:stCondLst>
                                  <p:childTnLst>
                                    <p:animClr clrSpc="rgb" dir="cw">
                                      <p:cBhvr>
                                        <p:cTn id="41" dur="2000" fill="hold"/>
                                        <p:tgtEl>
                                          <p:spTgt spid="16"/>
                                        </p:tgtEl>
                                        <p:attrNameLst>
                                          <p:attrName>fillcolor</p:attrName>
                                        </p:attrNameLst>
                                      </p:cBhvr>
                                      <p:to>
                                        <a:srgbClr val="FF0000"/>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8" grpId="0" animBg="1"/>
      <p:bldP spid="16" grpId="0" animBg="1"/>
      <p:bldP spid="16" grpId="1" animBg="1"/>
      <p:bldP spid="19"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155186" y="276334"/>
            <a:ext cx="11796562" cy="6461349"/>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id="{B89EBD47-3B56-4564-998C-B9CE9757D434}"/>
              </a:ext>
            </a:extLst>
          </p:cNvPr>
          <p:cNvSpPr txBox="1"/>
          <p:nvPr/>
        </p:nvSpPr>
        <p:spPr>
          <a:xfrm>
            <a:off x="301163" y="397919"/>
            <a:ext cx="11247120" cy="1077218"/>
          </a:xfrm>
          <a:prstGeom prst="rect">
            <a:avLst/>
          </a:prstGeom>
          <a:noFill/>
        </p:spPr>
        <p:txBody>
          <a:bodyPr wrap="square" rtlCol="0">
            <a:spAutoFit/>
          </a:bodyPr>
          <a:lstStyle/>
          <a:p>
            <a:pPr lvl="0" algn="ctr">
              <a:defRPr/>
            </a:pPr>
            <a:r>
              <a:rPr lang="en-US" sz="3200" b="1" dirty="0">
                <a:solidFill>
                  <a:srgbClr val="002060"/>
                </a:solidFill>
                <a:latin typeface="Arial" panose="020B0604020202020204" pitchFamily="34" charset="0"/>
                <a:cs typeface="Arial" panose="020B0604020202020204" pitchFamily="34" charset="0"/>
              </a:rPr>
              <a:t>4. </a:t>
            </a:r>
            <a:r>
              <a:rPr lang="en-US" sz="3200" dirty="0" err="1">
                <a:solidFill>
                  <a:srgbClr val="002060"/>
                </a:solidFill>
                <a:latin typeface="Arial" panose="020B0604020202020204" pitchFamily="34" charset="0"/>
                <a:cs typeface="Arial" panose="020B0604020202020204" pitchFamily="34" charset="0"/>
              </a:rPr>
              <a:t>Xác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định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dấu</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hai</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chấm</a:t>
            </a:r>
            <a:r>
              <a:rPr lang="en-US" sz="3200" i="1"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mỗi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văn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dưới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đây</a:t>
            </a:r>
            <a:r>
              <a:rPr lang="en-US" sz="3200" dirty="0">
                <a:solidFill>
                  <a:srgbClr val="002060"/>
                </a:solidFill>
                <a:latin typeface="Arial" panose="020B0604020202020204" pitchFamily="34" charset="0"/>
                <a:cs typeface="Arial" panose="020B0604020202020204" pitchFamily="34" charset="0"/>
              </a:rPr>
              <a:t>.</a:t>
            </a:r>
            <a:endParaRPr kumimoji="0" lang="vi-VN"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2E79B94-A548-44F4-9319-3D8CD44D3A3B}"/>
              </a:ext>
            </a:extLst>
          </p:cNvPr>
          <p:cNvSpPr/>
          <p:nvPr/>
        </p:nvSpPr>
        <p:spPr>
          <a:xfrm>
            <a:off x="561044" y="1598231"/>
            <a:ext cx="4684724" cy="77323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7030A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779C0C81-36F5-471B-8AE6-FD13A6F16230}"/>
              </a:ext>
            </a:extLst>
          </p:cNvPr>
          <p:cNvSpPr/>
          <p:nvPr/>
        </p:nvSpPr>
        <p:spPr>
          <a:xfrm>
            <a:off x="7190072" y="1534772"/>
            <a:ext cx="4358211" cy="84754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7030A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67CA285-E842-4CAA-B2D5-09518BBF8845}"/>
              </a:ext>
            </a:extLst>
          </p:cNvPr>
          <p:cNvSpPr/>
          <p:nvPr/>
        </p:nvSpPr>
        <p:spPr>
          <a:xfrm>
            <a:off x="1420953" y="2610855"/>
            <a:ext cx="9397843" cy="1222212"/>
          </a:xfrm>
          <a:prstGeom prst="round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i="1" dirty="0">
                <a:latin typeface="Arial" panose="020B0604020202020204" pitchFamily="34" charset="0"/>
                <a:cs typeface="Arial" panose="020B0604020202020204" pitchFamily="34" charset="0"/>
              </a:rPr>
              <a:t>(Theo Ma Văn Kháng)</a:t>
            </a:r>
          </a:p>
        </p:txBody>
      </p:sp>
      <p:sp>
        <p:nvSpPr>
          <p:cNvPr id="15" name="Rectangle: Rounded Corners 14">
            <a:extLst>
              <a:ext uri="{FF2B5EF4-FFF2-40B4-BE49-F238E27FC236}">
                <a16:creationId xmlns:a16="http://schemas.microsoft.com/office/drawing/2014/main" id="{EAC81734-6051-4EA0-B2F6-853D46FBEA93}"/>
              </a:ext>
            </a:extLst>
          </p:cNvPr>
          <p:cNvSpPr/>
          <p:nvPr/>
        </p:nvSpPr>
        <p:spPr>
          <a:xfrm>
            <a:off x="1420953" y="4026387"/>
            <a:ext cx="9397843" cy="1222212"/>
          </a:xfrm>
          <a:prstGeom prst="roundRect">
            <a:avLst/>
          </a:prstGeom>
          <a:solidFill>
            <a:srgbClr val="D1B2E8"/>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400" i="1" dirty="0">
                <a:latin typeface="Arial" panose="020B0604020202020204" pitchFamily="34" charset="0"/>
                <a:cs typeface="Arial" panose="020B0604020202020204" pitchFamily="34" charset="0"/>
              </a:rPr>
              <a:t>(Theo Trần Hoài Dương)</a:t>
            </a:r>
          </a:p>
        </p:txBody>
      </p:sp>
      <p:sp>
        <p:nvSpPr>
          <p:cNvPr id="18" name="Rectangle: Rounded Corners 17">
            <a:extLst>
              <a:ext uri="{FF2B5EF4-FFF2-40B4-BE49-F238E27FC236}">
                <a16:creationId xmlns:a16="http://schemas.microsoft.com/office/drawing/2014/main" id="{5E2D1C22-0C7A-4B50-A351-13378A120141}"/>
              </a:ext>
            </a:extLst>
          </p:cNvPr>
          <p:cNvSpPr/>
          <p:nvPr/>
        </p:nvSpPr>
        <p:spPr>
          <a:xfrm>
            <a:off x="1448229" y="5415500"/>
            <a:ext cx="9370567" cy="1222212"/>
          </a:xfrm>
          <a:prstGeom prst="roundRect">
            <a:avLst/>
          </a:prstGeom>
          <a:solidFill>
            <a:srgbClr val="ACCCEA"/>
          </a:solidFill>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400" i="1" dirty="0">
                <a:solidFill>
                  <a:schemeClr val="tx1"/>
                </a:solidFill>
                <a:latin typeface="Arial" panose="020B0604020202020204" pitchFamily="34" charset="0"/>
                <a:cs typeface="Arial" panose="020B0604020202020204" pitchFamily="34" charset="0"/>
              </a:rPr>
              <a:t>(Theo Ngô Quân Miện)</a:t>
            </a:r>
          </a:p>
        </p:txBody>
      </p:sp>
      <p:sp>
        <p:nvSpPr>
          <p:cNvPr id="3" name="TextBox 2"/>
          <p:cNvSpPr txBox="1"/>
          <p:nvPr/>
        </p:nvSpPr>
        <p:spPr>
          <a:xfrm>
            <a:off x="991402" y="1691412"/>
            <a:ext cx="4148489" cy="954107"/>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Báo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giải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thích</a:t>
            </a:r>
            <a:endParaRPr lang="en-US" sz="2800" dirty="0">
              <a:solidFill>
                <a:srgbClr val="FF0000"/>
              </a:solidFill>
              <a:latin typeface="Arial" panose="020B0604020202020204" pitchFamily="34" charset="0"/>
              <a:cs typeface="Arial" panose="020B0604020202020204" pitchFamily="34" charset="0"/>
            </a:endParaRPr>
          </a:p>
          <a:p>
            <a:endParaRPr lang="en-US" sz="2800" dirty="0"/>
          </a:p>
        </p:txBody>
      </p:sp>
      <p:sp>
        <p:nvSpPr>
          <p:cNvPr id="4" name="TextBox 3"/>
          <p:cNvSpPr txBox="1"/>
          <p:nvPr/>
        </p:nvSpPr>
        <p:spPr>
          <a:xfrm>
            <a:off x="7559627" y="1659869"/>
            <a:ext cx="3619099" cy="954107"/>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Báo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liệt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kê</a:t>
            </a:r>
            <a:endParaRPr lang="en-US" sz="2800" dirty="0">
              <a:solidFill>
                <a:srgbClr val="FF0000"/>
              </a:solidFill>
              <a:latin typeface="Arial" panose="020B0604020202020204" pitchFamily="34" charset="0"/>
              <a:cs typeface="Arial" panose="020B0604020202020204" pitchFamily="34" charset="0"/>
            </a:endParaRPr>
          </a:p>
          <a:p>
            <a:endParaRPr lang="en-US" sz="2800" dirty="0"/>
          </a:p>
        </p:txBody>
      </p:sp>
    </p:spTree>
    <p:extLst>
      <p:ext uri="{BB962C8B-B14F-4D97-AF65-F5344CB8AC3E}">
        <p14:creationId xmlns:p14="http://schemas.microsoft.com/office/powerpoint/2010/main" val="98538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4" grpId="1" animBg="1"/>
      <p:bldP spid="5" grpId="0" animBg="1"/>
      <p:bldP spid="15" grpId="0" animBg="1"/>
      <p:bldP spid="18"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6092456"/>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3" name="Rectangle: Rounded Corners 12">
            <a:extLst>
              <a:ext uri="{FF2B5EF4-FFF2-40B4-BE49-F238E27FC236}">
                <a16:creationId xmlns:a16="http://schemas.microsoft.com/office/drawing/2014/main" id="{47A5992F-3A3D-432F-BADD-B670A40BAE7D}"/>
              </a:ext>
            </a:extLst>
          </p:cNvPr>
          <p:cNvSpPr/>
          <p:nvPr/>
        </p:nvSpPr>
        <p:spPr>
          <a:xfrm>
            <a:off x="896678" y="698200"/>
            <a:ext cx="6418522" cy="1679240"/>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i="1" dirty="0">
                <a:latin typeface="Arial" panose="020B0604020202020204" pitchFamily="34" charset="0"/>
                <a:cs typeface="Arial" panose="020B0604020202020204" pitchFamily="34" charset="0"/>
              </a:rPr>
              <a:t>(Theo Ma Văn Kháng)</a:t>
            </a:r>
          </a:p>
        </p:txBody>
      </p:sp>
      <p:pic>
        <p:nvPicPr>
          <p:cNvPr id="14" name="Picture 13" descr="A picture containing metalware&#10;&#10;Description automatically generated">
            <a:extLst>
              <a:ext uri="{FF2B5EF4-FFF2-40B4-BE49-F238E27FC236}">
                <a16:creationId xmlns:a16="http://schemas.microsoft.com/office/drawing/2014/main" id="{CBA8E09D-E6A5-4D62-8928-A5E6BFFC1C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15" name="TextBox 14">
            <a:extLst>
              <a:ext uri="{FF2B5EF4-FFF2-40B4-BE49-F238E27FC236}">
                <a16:creationId xmlns:a16="http://schemas.microsoft.com/office/drawing/2014/main" id="{C050E844-22E4-43D0-8A99-04526153F3E5}"/>
              </a:ext>
            </a:extLst>
          </p:cNvPr>
          <p:cNvSpPr txBox="1"/>
          <p:nvPr/>
        </p:nvSpPr>
        <p:spPr>
          <a:xfrm>
            <a:off x="8005543" y="1244025"/>
            <a:ext cx="3714017" cy="584775"/>
          </a:xfrm>
          <a:prstGeom prst="rect">
            <a:avLst/>
          </a:prstGeom>
          <a:noFill/>
        </p:spPr>
        <p:txBody>
          <a:bodyPr wrap="square">
            <a:spAutoFit/>
          </a:bodyPr>
          <a:lstStyle/>
          <a:p>
            <a:pPr lvl="0"/>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liệt</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kê</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81E7727B-C4FE-4571-936B-1F36A507C138}"/>
              </a:ext>
            </a:extLst>
          </p:cNvPr>
          <p:cNvSpPr/>
          <p:nvPr/>
        </p:nvSpPr>
        <p:spPr>
          <a:xfrm>
            <a:off x="804529" y="2879581"/>
            <a:ext cx="6580789" cy="1479767"/>
          </a:xfrm>
          <a:prstGeom prst="roundRect">
            <a:avLst/>
          </a:prstGeom>
          <a:solidFill>
            <a:srgbClr val="D1B2E8"/>
          </a:solidFill>
          <a:ln>
            <a:solidFill>
              <a:srgbClr val="D1B2E8"/>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 hoa rụng mà vẫn còn tươi nguyên.</a:t>
            </a:r>
          </a:p>
          <a:p>
            <a:pPr algn="r"/>
            <a:r>
              <a:rPr lang="vi-VN" sz="2400" i="1" dirty="0">
                <a:latin typeface="Arial" panose="020B0604020202020204" pitchFamily="34" charset="0"/>
                <a:cs typeface="Arial" panose="020B0604020202020204" pitchFamily="34" charset="0"/>
              </a:rPr>
              <a:t>(Theo Trần Hoài Dương)</a:t>
            </a:r>
          </a:p>
        </p:txBody>
      </p:sp>
      <p:pic>
        <p:nvPicPr>
          <p:cNvPr id="19" name="Picture 18" descr="A picture containing metalware&#10;&#10;Description automatically generated">
            <a:extLst>
              <a:ext uri="{FF2B5EF4-FFF2-40B4-BE49-F238E27FC236}">
                <a16:creationId xmlns:a16="http://schemas.microsoft.com/office/drawing/2014/main" id="{9A2B4C93-9537-46BC-B2A3-24D67367AA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0" name="TextBox 19">
            <a:extLst>
              <a:ext uri="{FF2B5EF4-FFF2-40B4-BE49-F238E27FC236}">
                <a16:creationId xmlns:a16="http://schemas.microsoft.com/office/drawing/2014/main" id="{22D34B0D-1C1B-4F2B-B451-BDC262AC0D1E}"/>
              </a:ext>
            </a:extLst>
          </p:cNvPr>
          <p:cNvSpPr txBox="1"/>
          <p:nvPr/>
        </p:nvSpPr>
        <p:spPr>
          <a:xfrm>
            <a:off x="8126352" y="3080855"/>
            <a:ext cx="3714017" cy="1077218"/>
          </a:xfrm>
          <a:prstGeom prst="rect">
            <a:avLst/>
          </a:prstGeom>
          <a:noFill/>
        </p:spPr>
        <p:txBody>
          <a:bodyPr wrap="square">
            <a:spAutoFit/>
          </a:bodyPr>
          <a:lstStyle/>
          <a:p>
            <a:pPr lvl="0"/>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4B3C8B31-D4AE-4B01-BC17-EF14A7150F04}"/>
              </a:ext>
            </a:extLst>
          </p:cNvPr>
          <p:cNvSpPr/>
          <p:nvPr/>
        </p:nvSpPr>
        <p:spPr>
          <a:xfrm>
            <a:off x="804529" y="4838714"/>
            <a:ext cx="6580789" cy="1321085"/>
          </a:xfrm>
          <a:prstGeom prst="roundRect">
            <a:avLst/>
          </a:prstGeom>
          <a:solidFill>
            <a:srgbClr val="ACCCEA"/>
          </a:solidFill>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solidFill>
                  <a:schemeClr val="tx1"/>
                </a:solidFill>
                <a:latin typeface="Arial" panose="020B0604020202020204" pitchFamily="34" charset="0"/>
                <a:cs typeface="Arial" panose="020B0604020202020204" pitchFamily="34" charset="0"/>
              </a:rPr>
              <a:t>c. Chú sóc có bộ lông khá đẹp</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 lưng xám nhưng bụng và chóp đuôi lại đỏ rực.</a:t>
            </a:r>
          </a:p>
          <a:p>
            <a:pPr algn="r"/>
            <a:r>
              <a:rPr lang="vi-VN" sz="2400" i="1" dirty="0">
                <a:solidFill>
                  <a:schemeClr val="tx1"/>
                </a:solidFill>
                <a:latin typeface="Arial" panose="020B0604020202020204" pitchFamily="34" charset="0"/>
                <a:cs typeface="Arial" panose="020B0604020202020204" pitchFamily="34" charset="0"/>
              </a:rPr>
              <a:t>(Theo Ngô Quân Miện)</a:t>
            </a:r>
          </a:p>
        </p:txBody>
      </p:sp>
      <p:pic>
        <p:nvPicPr>
          <p:cNvPr id="22" name="Picture 21" descr="A picture containing metalware&#10;&#10;Description automatically generated">
            <a:extLst>
              <a:ext uri="{FF2B5EF4-FFF2-40B4-BE49-F238E27FC236}">
                <a16:creationId xmlns:a16="http://schemas.microsoft.com/office/drawing/2014/main" id="{AF5D574E-A360-4EDF-B5DE-4A212831E1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3" name="TextBox 22">
            <a:extLst>
              <a:ext uri="{FF2B5EF4-FFF2-40B4-BE49-F238E27FC236}">
                <a16:creationId xmlns:a16="http://schemas.microsoft.com/office/drawing/2014/main" id="{1B83C4D0-2923-4359-8033-6F9B967C7005}"/>
              </a:ext>
            </a:extLst>
          </p:cNvPr>
          <p:cNvSpPr txBox="1"/>
          <p:nvPr/>
        </p:nvSpPr>
        <p:spPr>
          <a:xfrm>
            <a:off x="8266703" y="4955805"/>
            <a:ext cx="3925297" cy="1077218"/>
          </a:xfrm>
          <a:prstGeom prst="rect">
            <a:avLst/>
          </a:prstGeom>
          <a:noFill/>
        </p:spPr>
        <p:txBody>
          <a:bodyPr wrap="square">
            <a:spAutoFit/>
          </a:bodyPr>
          <a:lstStyle/>
          <a:p>
            <a:pPr lvl="0"/>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7" name="Oval 16"/>
          <p:cNvSpPr/>
          <p:nvPr/>
        </p:nvSpPr>
        <p:spPr>
          <a:xfrm>
            <a:off x="3921668" y="1244025"/>
            <a:ext cx="169068" cy="3164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623734" y="4955805"/>
            <a:ext cx="169068" cy="3164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070410" y="3457916"/>
            <a:ext cx="169068" cy="3164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1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ting.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ting.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right)">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0" grpId="0"/>
      <p:bldP spid="21" grpId="0" animBg="1"/>
      <p:bldP spid="23" grpId="0"/>
      <p:bldP spid="17" grpId="0" animBg="1"/>
      <p:bldP spid="18"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9857704">
            <a:off x="10602760" y="-230226"/>
            <a:ext cx="1860804" cy="2011680"/>
          </a:xfrm>
          <a:prstGeom prst="rect">
            <a:avLst/>
          </a:prstGeom>
        </p:spPr>
      </p:pic>
      <p:sp>
        <p:nvSpPr>
          <p:cNvPr id="9" name="Cloud 8">
            <a:extLst>
              <a:ext uri="{FF2B5EF4-FFF2-40B4-BE49-F238E27FC236}">
                <a16:creationId xmlns:a16="http://schemas.microsoft.com/office/drawing/2014/main" id="{7B790A90-82D6-44AE-BD8D-B79BB1EA50B5}"/>
              </a:ext>
            </a:extLst>
          </p:cNvPr>
          <p:cNvSpPr/>
          <p:nvPr/>
        </p:nvSpPr>
        <p:spPr>
          <a:xfrm>
            <a:off x="538263" y="2380239"/>
            <a:ext cx="2981324" cy="1990725"/>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eft Brace 9">
            <a:extLst>
              <a:ext uri="{FF2B5EF4-FFF2-40B4-BE49-F238E27FC236}">
                <a16:creationId xmlns:a16="http://schemas.microsoft.com/office/drawing/2014/main" id="{6500455B-2D96-4E0A-9DE5-9731EE9D29A0}"/>
              </a:ext>
            </a:extLst>
          </p:cNvPr>
          <p:cNvSpPr/>
          <p:nvPr/>
        </p:nvSpPr>
        <p:spPr>
          <a:xfrm>
            <a:off x="3581501" y="2032576"/>
            <a:ext cx="438149" cy="2757488"/>
          </a:xfrm>
          <a:prstGeom prst="leftBrace">
            <a:avLst>
              <a:gd name="adj1" fmla="val 21586"/>
              <a:gd name="adj2" fmla="val 4954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0B60BEA-FAE3-47C4-9D0B-FC7713008FAB}"/>
              </a:ext>
            </a:extLst>
          </p:cNvPr>
          <p:cNvSpPr/>
          <p:nvPr/>
        </p:nvSpPr>
        <p:spPr>
          <a:xfrm>
            <a:off x="4019648" y="1475364"/>
            <a:ext cx="2247903" cy="131445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240E4EB-F875-4C5C-9354-D0A5AB40AA1E}"/>
              </a:ext>
            </a:extLst>
          </p:cNvPr>
          <p:cNvSpPr/>
          <p:nvPr/>
        </p:nvSpPr>
        <p:spPr>
          <a:xfrm>
            <a:off x="4019648" y="4370964"/>
            <a:ext cx="2362203" cy="10310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C10DF85-CCD2-4F26-AE87-9C389D9B99B9}"/>
              </a:ext>
            </a:extLst>
          </p:cNvPr>
          <p:cNvCxnSpPr>
            <a:cxnSpLocks/>
          </p:cNvCxnSpPr>
          <p:nvPr/>
        </p:nvCxnSpPr>
        <p:spPr>
          <a:xfrm>
            <a:off x="6391373" y="4915078"/>
            <a:ext cx="1100459" cy="889100"/>
          </a:xfrm>
          <a:prstGeom prst="line">
            <a:avLst/>
          </a:prstGeom>
          <a:ln/>
        </p:spPr>
        <p:style>
          <a:lnRef idx="2">
            <a:schemeClr val="accent2"/>
          </a:lnRef>
          <a:fillRef idx="1">
            <a:schemeClr val="lt1"/>
          </a:fillRef>
          <a:effectRef idx="0">
            <a:schemeClr val="accent2"/>
          </a:effectRef>
          <a:fontRef idx="minor">
            <a:schemeClr val="dk1"/>
          </a:fontRef>
        </p:style>
      </p:cxnSp>
      <p:sp>
        <p:nvSpPr>
          <p:cNvPr id="16" name="Rectangle 15">
            <a:extLst>
              <a:ext uri="{FF2B5EF4-FFF2-40B4-BE49-F238E27FC236}">
                <a16:creationId xmlns:a16="http://schemas.microsoft.com/office/drawing/2014/main" id="{A529A64D-68C8-4991-84E2-36FA44947DED}"/>
              </a:ext>
            </a:extLst>
          </p:cNvPr>
          <p:cNvSpPr/>
          <p:nvPr/>
        </p:nvSpPr>
        <p:spPr>
          <a:xfrm>
            <a:off x="7491831" y="5274674"/>
            <a:ext cx="3531367" cy="106971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sử</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C22A9350-C6F3-4327-BF74-A21A0BFFC6A2}"/>
              </a:ext>
            </a:extLst>
          </p:cNvPr>
          <p:cNvCxnSpPr>
            <a:cxnSpLocks/>
          </p:cNvCxnSpPr>
          <p:nvPr/>
        </p:nvCxnSpPr>
        <p:spPr>
          <a:xfrm>
            <a:off x="6264301" y="2205216"/>
            <a:ext cx="1227530" cy="0"/>
          </a:xfrm>
          <a:prstGeom prst="line">
            <a:avLst/>
          </a:prstGeom>
          <a:ln/>
        </p:spPr>
        <p:style>
          <a:lnRef idx="2">
            <a:schemeClr val="accent2"/>
          </a:lnRef>
          <a:fillRef idx="1">
            <a:schemeClr val="lt1"/>
          </a:fillRef>
          <a:effectRef idx="0">
            <a:schemeClr val="accent2"/>
          </a:effectRef>
          <a:fontRef idx="minor">
            <a:schemeClr val="dk1"/>
          </a:fontRef>
        </p:style>
      </p:cxnSp>
      <p:sp>
        <p:nvSpPr>
          <p:cNvPr id="20" name="Rectangle 19">
            <a:extLst>
              <a:ext uri="{FF2B5EF4-FFF2-40B4-BE49-F238E27FC236}">
                <a16:creationId xmlns:a16="http://schemas.microsoft.com/office/drawing/2014/main" id="{D8FCC6EB-6B1F-4092-A3EE-8828A4CE1F51}"/>
              </a:ext>
            </a:extLst>
          </p:cNvPr>
          <p:cNvSpPr/>
          <p:nvPr/>
        </p:nvSpPr>
        <p:spPr>
          <a:xfrm>
            <a:off x="7491831" y="1660246"/>
            <a:ext cx="3531365" cy="10899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9AB59AAE-CAFE-46EF-9E72-931520FD4D6D}"/>
              </a:ext>
            </a:extLst>
          </p:cNvPr>
          <p:cNvCxnSpPr>
            <a:cxnSpLocks/>
          </p:cNvCxnSpPr>
          <p:nvPr/>
        </p:nvCxnSpPr>
        <p:spPr>
          <a:xfrm flipV="1">
            <a:off x="6391373" y="4250407"/>
            <a:ext cx="1237053" cy="650947"/>
          </a:xfrm>
          <a:prstGeom prst="line">
            <a:avLst/>
          </a:prstGeom>
          <a:ln/>
        </p:spPr>
        <p:style>
          <a:lnRef idx="2">
            <a:schemeClr val="accent2"/>
          </a:lnRef>
          <a:fillRef idx="1">
            <a:schemeClr val="lt1"/>
          </a:fillRef>
          <a:effectRef idx="0">
            <a:schemeClr val="accent2"/>
          </a:effectRef>
          <a:fontRef idx="minor">
            <a:schemeClr val="dk1"/>
          </a:fontRef>
        </p:style>
      </p:cxnSp>
      <p:sp>
        <p:nvSpPr>
          <p:cNvPr id="22" name="Rectangle 21">
            <a:extLst>
              <a:ext uri="{FF2B5EF4-FFF2-40B4-BE49-F238E27FC236}">
                <a16:creationId xmlns:a16="http://schemas.microsoft.com/office/drawing/2014/main" id="{C065A9A0-DF9B-4979-99A9-A5F5895704F2}"/>
              </a:ext>
            </a:extLst>
          </p:cNvPr>
          <p:cNvSpPr/>
          <p:nvPr/>
        </p:nvSpPr>
        <p:spPr>
          <a:xfrm>
            <a:off x="7594396" y="3848162"/>
            <a:ext cx="3428803" cy="10669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35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6" grpId="0" animBg="1"/>
      <p:bldP spid="20"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pic>
        <p:nvPicPr>
          <p:cNvPr id="2" name="Picture 1">
            <a:extLst>
              <a:ext uri="{FF2B5EF4-FFF2-40B4-BE49-F238E27FC236}">
                <a16:creationId xmlns:a16="http://schemas.microsoft.com/office/drawing/2014/main" id="{3DB53690-A80C-4706-B202-E75566D4C100}"/>
              </a:ext>
            </a:extLst>
          </p:cNvPr>
          <p:cNvPicPr>
            <a:picLocks noChangeAspect="1"/>
          </p:cNvPicPr>
          <p:nvPr/>
        </p:nvPicPr>
        <p:blipFill>
          <a:blip r:embed="rId4"/>
          <a:stretch>
            <a:fillRect/>
          </a:stretch>
        </p:blipFill>
        <p:spPr>
          <a:xfrm>
            <a:off x="2734234" y="1749406"/>
            <a:ext cx="6102625" cy="3359187"/>
          </a:xfrm>
          <a:prstGeom prst="rect">
            <a:avLst/>
          </a:prstGeom>
        </p:spPr>
      </p:pic>
    </p:spTree>
    <p:extLst>
      <p:ext uri="{BB962C8B-B14F-4D97-AF65-F5344CB8AC3E}">
        <p14:creationId xmlns:p14="http://schemas.microsoft.com/office/powerpoint/2010/main" val="393297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a:defRPr/>
            </a:pPr>
            <a:r>
              <a:rPr lang="en-US">
                <a:solidFill>
                  <a:prstClr val="black">
                    <a:lumMod val="50000"/>
                    <a:lumOff val="50000"/>
                  </a:prstClr>
                </a:solidFill>
              </a:rPr>
              <a:t>Nhạc nền</a:t>
            </a:r>
          </a:p>
        </p:txBody>
      </p:sp>
    </p:spTree>
    <p:extLst>
      <p:ext uri="{BB962C8B-B14F-4D97-AF65-F5344CB8AC3E}">
        <p14:creationId xmlns:p14="http://schemas.microsoft.com/office/powerpoint/2010/main" val="136170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stretch>
            <a:fillRect/>
          </a:stretch>
        </p:blipFill>
        <p:spPr>
          <a:xfrm>
            <a:off x="2840590" y="174539"/>
            <a:ext cx="897041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8"/>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57383" y="990600"/>
              <a:ext cx="1384995" cy="677108"/>
            </a:xfrm>
            <a:prstGeom prst="rect">
              <a:avLst/>
            </a:prstGeom>
            <a:noFill/>
          </p:spPr>
          <p:txBody>
            <a:bodyPr wrap="none" lIns="0" tIns="0" rIns="0" bIns="0" rtlCol="0">
              <a:spAutoFit/>
            </a:bodyPr>
            <a:lstStyle/>
            <a:p>
              <a:pPr algn="ctr">
                <a:defRPr/>
              </a:pPr>
              <a:r>
                <a:rPr lang="en-US" sz="4400" dirty="0">
                  <a:solidFill>
                    <a:prstClr val="white"/>
                  </a:solidFill>
                  <a:latin typeface="iCiel Cadena" panose="02000503000000020004" pitchFamily="50"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217429" y="710394"/>
            <a:ext cx="8262664" cy="861774"/>
          </a:xfrm>
          <a:prstGeom prst="rect">
            <a:avLst/>
          </a:prstGeom>
          <a:noFill/>
        </p:spPr>
        <p:txBody>
          <a:bodyPr wrap="square" lIns="0" tIns="0" rIns="0" bIns="0" rtlCol="0">
            <a:spAutoFit/>
          </a:bodyPr>
          <a:lstStyle/>
          <a:p>
            <a:pPr algn="ctr"/>
            <a:r>
              <a:rPr lang="pt-BR" sz="2800" i="1" dirty="0">
                <a:solidFill>
                  <a:srgbClr val="002060"/>
                </a:solidFill>
                <a:latin typeface="Arial" panose="020B0604020202020204" pitchFamily="34" charset="0"/>
                <a:cs typeface="Arial" panose="020B0604020202020204" pitchFamily="34" charset="0"/>
              </a:rPr>
              <a:t>“ Cô-li-a này. Hôm nay con giặt áo sơ mi và quần áo lót đi nhé!” </a:t>
            </a:r>
            <a:r>
              <a:rPr lang="pt-BR" sz="2800" dirty="0">
                <a:solidFill>
                  <a:srgbClr val="FF0000"/>
                </a:solidFill>
                <a:latin typeface="Arial" panose="020B0604020202020204" pitchFamily="34" charset="0"/>
                <a:cs typeface="Arial" panose="020B0604020202020204" pitchFamily="34" charset="0"/>
              </a:rPr>
              <a:t>thuộc loại câu nào:</a:t>
            </a:r>
            <a:endParaRPr lang="en-US" sz="32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a:solidFill>
                    <a:prstClr val="black">
                      <a:lumMod val="75000"/>
                      <a:lumOff val="25000"/>
                    </a:prstClr>
                  </a:solidFill>
                  <a:latin typeface="Arial" panose="020B0604020202020204" pitchFamily="34" charset="0"/>
                  <a:cs typeface="Arial" panose="020B0604020202020204" pitchFamily="34" charset="0"/>
                </a:rPr>
                <a:t>Câu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kể</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a:solidFill>
                    <a:prstClr val="black">
                      <a:lumMod val="75000"/>
                      <a:lumOff val="25000"/>
                    </a:prstClr>
                  </a:solidFill>
                  <a:latin typeface="Arial" panose="020B0604020202020204" pitchFamily="34" charset="0"/>
                  <a:cs typeface="Arial" panose="020B0604020202020204" pitchFamily="34" charset="0"/>
                </a:rPr>
                <a:t>Câu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khiến</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a:solidFill>
                    <a:prstClr val="black">
                      <a:lumMod val="75000"/>
                      <a:lumOff val="25000"/>
                    </a:prstClr>
                  </a:solidFill>
                  <a:latin typeface="Arial" panose="020B0604020202020204" pitchFamily="34" charset="0"/>
                  <a:cs typeface="Arial" panose="020B0604020202020204" pitchFamily="34" charset="0"/>
                </a:rPr>
                <a:t>Câu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cảm</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4920" y="174502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3"/>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4"/>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1796142" y="3332202"/>
            <a:ext cx="1593385" cy="553998"/>
          </a:xfrm>
          <a:prstGeom prst="rect">
            <a:avLst/>
          </a:prstGeom>
          <a:noFill/>
        </p:spPr>
        <p:txBody>
          <a:bodyPr wrap="none" lIns="0" tIns="0" rIns="0" bIns="0" rtlCol="0">
            <a:spAutoFit/>
          </a:bodyPr>
          <a:lstStyle/>
          <a:p>
            <a:pPr algn="ctr">
              <a:defRPr/>
            </a:pPr>
            <a:r>
              <a:rPr lang="en-US" dirty="0" err="1">
                <a:solidFill>
                  <a:prstClr val="black">
                    <a:lumMod val="50000"/>
                    <a:lumOff val="50000"/>
                  </a:prstClr>
                </a:solidFill>
                <a:latin typeface="Arial" panose="020B0604020202020204" pitchFamily="34" charset="0"/>
                <a:cs typeface="Arial" panose="020B0604020202020204" pitchFamily="34" charset="0"/>
              </a:rPr>
              <a:t>Âm</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thanh</a:t>
            </a:r>
            <a:br>
              <a:rPr lang="en-US" dirty="0">
                <a:solidFill>
                  <a:prstClr val="black">
                    <a:lumMod val="50000"/>
                    <a:lumOff val="50000"/>
                  </a:prstClr>
                </a:solidFill>
                <a:latin typeface="Arial" panose="020B0604020202020204" pitchFamily="34" charset="0"/>
                <a:cs typeface="Arial" panose="020B0604020202020204" pitchFamily="34" charset="0"/>
              </a:rPr>
            </a:br>
            <a:r>
              <a:rPr lang="en-US" dirty="0" err="1">
                <a:solidFill>
                  <a:prstClr val="black">
                    <a:lumMod val="50000"/>
                    <a:lumOff val="50000"/>
                  </a:prstClr>
                </a:solidFill>
                <a:latin typeface="Arial" panose="020B0604020202020204" pitchFamily="34" charset="0"/>
                <a:cs typeface="Arial" panose="020B0604020202020204" pitchFamily="34" charset="0"/>
              </a:rPr>
              <a:t>kiểm</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tra</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đáp</a:t>
            </a:r>
            <a:r>
              <a:rPr lang="en-US" dirty="0">
                <a:solidFill>
                  <a:prstClr val="black">
                    <a:lumMod val="50000"/>
                    <a:lumOff val="50000"/>
                  </a:prstClr>
                </a:solidFill>
                <a:latin typeface="Arial" panose="020B0604020202020204" pitchFamily="34" charset="0"/>
                <a:cs typeface="Arial" panose="020B0604020202020204" pitchFamily="34" charset="0"/>
              </a:rPr>
              <a:t> </a:t>
            </a:r>
            <a:r>
              <a:rPr lang="en-US" dirty="0" err="1">
                <a:solidFill>
                  <a:prstClr val="black">
                    <a:lumMod val="50000"/>
                    <a:lumOff val="50000"/>
                  </a:prstClr>
                </a:solidFill>
                <a:latin typeface="Arial" panose="020B0604020202020204" pitchFamily="34" charset="0"/>
                <a:cs typeface="Arial" panose="020B0604020202020204" pitchFamily="34" charset="0"/>
              </a:rPr>
              <a:t>án</a:t>
            </a:r>
            <a:endParaRPr lang="en-US"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59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951 -0.66666 " pathEditMode="relative" rAng="0" ptsTypes="AA" p14:bounceEnd="71000">
                                          <p:cBhvr>
                                            <p:cTn id="22" dur="1500" fill="hold"/>
                                            <p:tgtEl>
                                              <p:spTgt spid="35"/>
                                            </p:tgtEl>
                                            <p:attrNameLst>
                                              <p:attrName>ppt_x</p:attrName>
                                              <p:attrName>ppt_y</p:attrName>
                                            </p:attrNameLst>
                                          </p:cBhvr>
                                          <p:rCtr x="469" y="-33333"/>
                                        </p:animMotion>
                                      </p:childTnLst>
                                    </p:cTn>
                                  </p:par>
                                  <p:par>
                                    <p:cTn id="23" presetID="42" presetClass="path" presetSubtype="0" accel="50000" fill="hold" grpId="0" nodeType="withEffect" p14:presetBounceEnd="71000">
                                      <p:stCondLst>
                                        <p:cond delay="0"/>
                                      </p:stCondLst>
                                      <p:childTnLst>
                                        <p:animMotion origin="layout" path="M 0 -4.81481E-6 L -0.00273 -0.45509 " pathEditMode="relative" rAng="0" ptsTypes="AA" p14:bounceEnd="71000">
                                          <p:cBhvr>
                                            <p:cTn id="24" dur="1500" fill="hold"/>
                                            <p:tgtEl>
                                              <p:spTgt spid="6"/>
                                            </p:tgtEl>
                                            <p:attrNameLst>
                                              <p:attrName>ppt_x</p:attrName>
                                              <p:attrName>ppt_y</p:attrName>
                                            </p:attrNameLst>
                                          </p:cBhvr>
                                          <p:rCtr x="-143" y="-22755"/>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00221 -0.05995 L -0.00547 -0.79097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951 -0.66666 " pathEditMode="relative" rAng="0" ptsTypes="AA">
                                          <p:cBhvr>
                                            <p:cTn id="22" dur="1500" fill="hold"/>
                                            <p:tgtEl>
                                              <p:spTgt spid="35"/>
                                            </p:tgtEl>
                                            <p:attrNameLst>
                                              <p:attrName>ppt_x</p:attrName>
                                              <p:attrName>ppt_y</p:attrName>
                                            </p:attrNameLst>
                                          </p:cBhvr>
                                          <p:rCtr x="469" y="-33333"/>
                                        </p:animMotion>
                                      </p:childTnLst>
                                    </p:cTn>
                                  </p:par>
                                  <p:par>
                                    <p:cTn id="23" presetID="42" presetClass="path" presetSubtype="0" accel="50000" fill="hold" grpId="0" nodeType="withEffect">
                                      <p:stCondLst>
                                        <p:cond delay="0"/>
                                      </p:stCondLst>
                                      <p:childTnLst>
                                        <p:animMotion origin="layout" path="M 0 -4.81481E-6 L -0.00273 -0.45509 " pathEditMode="relative" rAng="0" ptsTypes="AA">
                                          <p:cBhvr>
                                            <p:cTn id="24" dur="1500" fill="hold"/>
                                            <p:tgtEl>
                                              <p:spTgt spid="6"/>
                                            </p:tgtEl>
                                            <p:attrNameLst>
                                              <p:attrName>ppt_x</p:attrName>
                                              <p:attrName>ppt_y</p:attrName>
                                            </p:attrNameLst>
                                          </p:cBhvr>
                                          <p:rCtr x="-143" y="-22755"/>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00221 -0.05995 L -0.00547 -0.79097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stretch>
            <a:fillRect/>
          </a:stretch>
        </p:blipFill>
        <p:spPr>
          <a:xfrm>
            <a:off x="2840590" y="174539"/>
            <a:ext cx="897041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8"/>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57383" y="990600"/>
              <a:ext cx="1384995" cy="677108"/>
            </a:xfrm>
            <a:prstGeom prst="rect">
              <a:avLst/>
            </a:prstGeom>
            <a:noFill/>
          </p:spPr>
          <p:txBody>
            <a:bodyPr wrap="none" lIns="0" tIns="0" rIns="0" bIns="0" rtlCol="0">
              <a:spAutoFit/>
            </a:bodyPr>
            <a:lstStyle/>
            <a:p>
              <a:pPr algn="ctr">
                <a:defRPr/>
              </a:pPr>
              <a:r>
                <a:rPr lang="en-US" sz="4400" dirty="0">
                  <a:solidFill>
                    <a:prstClr val="white"/>
                  </a:solidFill>
                  <a:latin typeface="iCiel Cadena" panose="02000503000000020004" pitchFamily="50"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500462" y="433496"/>
            <a:ext cx="7934275" cy="1723549"/>
          </a:xfrm>
          <a:prstGeom prst="rect">
            <a:avLst/>
          </a:prstGeom>
          <a:noFill/>
        </p:spPr>
        <p:txBody>
          <a:bodyPr wrap="square" lIns="0" tIns="0" rIns="0" bIns="0" rtlCol="0">
            <a:spAutoFit/>
          </a:bodyPr>
          <a:lstStyle/>
          <a:p>
            <a:pPr algn="ctr"/>
            <a:r>
              <a:rPr lang="pt-BR" sz="2800" dirty="0">
                <a:solidFill>
                  <a:srgbClr val="FF0000"/>
                </a:solidFill>
                <a:latin typeface="Arial" panose="020B0604020202020204" pitchFamily="34" charset="0"/>
                <a:cs typeface="Arial" panose="020B0604020202020204" pitchFamily="34" charset="0"/>
              </a:rPr>
              <a:t>Điền dấu câu thích hợp vào ô trống sau:</a:t>
            </a:r>
          </a:p>
          <a:p>
            <a:pPr algn="ctr"/>
            <a:r>
              <a:rPr lang="pt-BR" sz="2800" i="1" dirty="0">
                <a:solidFill>
                  <a:srgbClr val="002060"/>
                </a:solidFill>
                <a:latin typeface="Arial" panose="020B0604020202020204" pitchFamily="34" charset="0"/>
                <a:cs typeface="Arial" panose="020B0604020202020204" pitchFamily="34" charset="0"/>
              </a:rPr>
              <a:t>“Biết bao cảnh vật sắc như hiện ra trước mắt chúng tôi     bầy vuợn tinh nghịch, đàn hươu nai, những vạt cỏ đẫm sương.”</a:t>
            </a:r>
            <a:endParaRPr lang="en-US" sz="3200" dirty="0">
              <a:solidFill>
                <a:srgbClr val="00206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a:solidFill>
                    <a:prstClr val="black">
                      <a:lumMod val="75000"/>
                      <a:lumOff val="25000"/>
                    </a:prstClr>
                  </a:solidFill>
                  <a:latin typeface="Arial" panose="020B0604020202020204" pitchFamily="34" charset="0"/>
                  <a:cs typeface="Arial" panose="020B0604020202020204" pitchFamily="34" charset="0"/>
                </a:rPr>
                <a:t>Dấu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chấm</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a:solidFill>
                    <a:prstClr val="black">
                      <a:lumMod val="75000"/>
                      <a:lumOff val="25000"/>
                    </a:prstClr>
                  </a:solidFill>
                  <a:latin typeface="Arial" panose="020B0604020202020204" pitchFamily="34" charset="0"/>
                  <a:cs typeface="Arial" panose="020B0604020202020204" pitchFamily="34" charset="0"/>
                </a:rPr>
                <a:t>Dấu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hai</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chấm</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400" dirty="0" err="1">
                  <a:solidFill>
                    <a:prstClr val="black">
                      <a:lumMod val="75000"/>
                      <a:lumOff val="25000"/>
                    </a:prstClr>
                  </a:solidFill>
                  <a:latin typeface="Arial" panose="020B0604020202020204" pitchFamily="34" charset="0"/>
                  <a:cs typeface="Arial" panose="020B0604020202020204" pitchFamily="34" charset="0"/>
                </a:rPr>
                <a:t>Dấu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phẩy</a:t>
              </a:r>
              <a:endParaRPr lang="en-US" sz="3400"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3"/>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4"/>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algn="ctr">
              <a:defRPr/>
            </a:pPr>
            <a:r>
              <a:rPr lang="en-US">
                <a:solidFill>
                  <a:prstClr val="black">
                    <a:lumMod val="50000"/>
                    <a:lumOff val="50000"/>
                  </a:prstClr>
                </a:solidFill>
                <a:latin typeface="Arial" panose="020B0604020202020204" pitchFamily="34" charset="0"/>
                <a:cs typeface="Arial" panose="020B0604020202020204" pitchFamily="34" charset="0"/>
              </a:rPr>
              <a:t>Âm thanh</a:t>
            </a:r>
            <a:br>
              <a:rPr lang="en-US">
                <a:solidFill>
                  <a:prstClr val="black">
                    <a:lumMod val="50000"/>
                    <a:lumOff val="50000"/>
                  </a:prstClr>
                </a:solidFill>
                <a:latin typeface="Arial" panose="020B0604020202020204" pitchFamily="34" charset="0"/>
                <a:cs typeface="Arial" panose="020B0604020202020204" pitchFamily="34" charset="0"/>
              </a:rPr>
            </a:br>
            <a:r>
              <a:rPr lang="en-US">
                <a:solidFill>
                  <a:prstClr val="black">
                    <a:lumMod val="50000"/>
                    <a:lumOff val="50000"/>
                  </a:prstClr>
                </a:solidFill>
                <a:latin typeface="Arial" panose="020B0604020202020204" pitchFamily="34" charset="0"/>
                <a:cs typeface="Arial" panose="020B0604020202020204" pitchFamily="34" charset="0"/>
              </a:rPr>
              <a:t>kiểm tra đáp án</a:t>
            </a:r>
          </a:p>
        </p:txBody>
      </p:sp>
      <p:sp>
        <p:nvSpPr>
          <p:cNvPr id="2" name="Rectangle 1"/>
          <p:cNvSpPr/>
          <p:nvPr/>
        </p:nvSpPr>
        <p:spPr>
          <a:xfrm>
            <a:off x="5178701" y="1345656"/>
            <a:ext cx="328070" cy="29695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2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326 -0.73217 " pathEditMode="relative" rAng="0" ptsTypes="AA">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stCondLst>
                                        <p:cond delay="0"/>
                                      </p:stCondLst>
                                      <p:childTnLst>
                                        <p:animMotion origin="layout" path="M 0 -4.81481E-6 L -0.00326 -0.73101 " pathEditMode="relative" rAng="0" ptsTypes="AA">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 -4.44444E-6 L -0.00326 -0.73101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BD7E053F-EE27-4ED2-AB4C-6655B1F9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36" y="3200664"/>
            <a:ext cx="3362321" cy="3952327"/>
          </a:xfrm>
          <a:prstGeom prst="rect">
            <a:avLst/>
          </a:prstGeom>
        </p:spPr>
      </p:pic>
      <p:pic>
        <p:nvPicPr>
          <p:cNvPr id="12" name="Picture 11">
            <a:extLst>
              <a:ext uri="{FF2B5EF4-FFF2-40B4-BE49-F238E27FC236}">
                <a16:creationId xmlns:a16="http://schemas.microsoft.com/office/drawing/2014/main" id="{1DF3B7AF-4F70-453D-8FA4-32765BA2B7DE}"/>
              </a:ext>
            </a:extLst>
          </p:cNvPr>
          <p:cNvPicPr>
            <a:picLocks noChangeAspect="1"/>
          </p:cNvPicPr>
          <p:nvPr/>
        </p:nvPicPr>
        <p:blipFill>
          <a:blip r:embed="rId4"/>
          <a:stretch>
            <a:fillRect/>
          </a:stretch>
        </p:blipFill>
        <p:spPr>
          <a:xfrm>
            <a:off x="4775904" y="1060952"/>
            <a:ext cx="2619375" cy="838200"/>
          </a:xfrm>
          <a:prstGeom prst="rect">
            <a:avLst/>
          </a:prstGeom>
        </p:spPr>
      </p:pic>
      <p:pic>
        <p:nvPicPr>
          <p:cNvPr id="13" name="图片 17">
            <a:extLst>
              <a:ext uri="{FF2B5EF4-FFF2-40B4-BE49-F238E27FC236}">
                <a16:creationId xmlns:a16="http://schemas.microsoft.com/office/drawing/2014/main" id="{65B4FDBF-2421-46DD-B70D-2556BAFFCAC8}"/>
              </a:ext>
            </a:extLst>
          </p:cNvPr>
          <p:cNvPicPr>
            <a:picLocks noChangeAspect="1"/>
          </p:cNvPicPr>
          <p:nvPr/>
        </p:nvPicPr>
        <p:blipFill rotWithShape="1">
          <a:blip r:embed="rId5">
            <a:extLst>
              <a:ext uri="{28A0092B-C50C-407E-A947-70E740481C1C}">
                <a14:useLocalDpi xmlns:a14="http://schemas.microsoft.com/office/drawing/2010/main" val="0"/>
              </a:ext>
            </a:extLst>
          </a:blip>
          <a:srcRect l="58690" b="24928"/>
          <a:stretch/>
        </p:blipFill>
        <p:spPr>
          <a:xfrm>
            <a:off x="8618597" y="4191232"/>
            <a:ext cx="3690361" cy="2794359"/>
          </a:xfrm>
          <a:prstGeom prst="rect">
            <a:avLst/>
          </a:prstGeom>
          <a:ln>
            <a:noFill/>
          </a:ln>
          <a:effectLst>
            <a:softEdge rad="112500"/>
          </a:effectLst>
        </p:spPr>
      </p:pic>
      <p:pic>
        <p:nvPicPr>
          <p:cNvPr id="4" name="Picture 3">
            <a:extLst>
              <a:ext uri="{FF2B5EF4-FFF2-40B4-BE49-F238E27FC236}">
                <a16:creationId xmlns:a16="http://schemas.microsoft.com/office/drawing/2014/main" id="{378CAA23-1F76-496F-8100-51F256C4B306}"/>
              </a:ext>
            </a:extLst>
          </p:cNvPr>
          <p:cNvPicPr>
            <a:picLocks noChangeAspect="1"/>
          </p:cNvPicPr>
          <p:nvPr/>
        </p:nvPicPr>
        <p:blipFill>
          <a:blip r:embed="rId6"/>
          <a:stretch>
            <a:fillRect/>
          </a:stretch>
        </p:blipFill>
        <p:spPr>
          <a:xfrm>
            <a:off x="2766181" y="2353246"/>
            <a:ext cx="6992718" cy="1694835"/>
          </a:xfrm>
          <a:prstGeom prst="rect">
            <a:avLst/>
          </a:prstGeom>
        </p:spPr>
      </p:pic>
    </p:spTree>
    <p:extLst>
      <p:ext uri="{BB962C8B-B14F-4D97-AF65-F5344CB8AC3E}">
        <p14:creationId xmlns:p14="http://schemas.microsoft.com/office/powerpoint/2010/main" val="39034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zh-CN">
              <a:solidFill>
                <a:srgbClr val="FFFFFF"/>
              </a:solidFill>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4" name="TextBox 3"/>
          <p:cNvSpPr txBox="1"/>
          <p:nvPr/>
        </p:nvSpPr>
        <p:spPr>
          <a:xfrm>
            <a:off x="3657600" y="2175309"/>
            <a:ext cx="5168766" cy="1754326"/>
          </a:xfrm>
          <a:prstGeom prst="rect">
            <a:avLst/>
          </a:prstGeom>
          <a:noFill/>
        </p:spPr>
        <p:txBody>
          <a:bodyPr wrap="square" rtlCol="0">
            <a:spAutoFit/>
          </a:bodyPr>
          <a:lstStyle/>
          <a:p>
            <a:pPr algn="ctr">
              <a:lnSpc>
                <a:spcPct val="150000"/>
              </a:lnSpc>
            </a:pPr>
            <a:r>
              <a:rPr lang="en-US" sz="3600" b="1" dirty="0">
                <a:solidFill>
                  <a:srgbClr val="FF0000"/>
                </a:solidFill>
              </a:rPr>
              <a:t>HOẠT ĐỘNG 1:</a:t>
            </a:r>
          </a:p>
          <a:p>
            <a:pPr algn="ctr">
              <a:lnSpc>
                <a:spcPct val="150000"/>
              </a:lnSpc>
            </a:pPr>
            <a:r>
              <a:rPr lang="en-US" sz="3600" b="1" dirty="0">
                <a:solidFill>
                  <a:srgbClr val="00B050"/>
                </a:solidFill>
              </a:rPr>
              <a:t>MRVT NGƯỜI THÂN</a:t>
            </a:r>
          </a:p>
        </p:txBody>
      </p:sp>
    </p:spTree>
    <p:custDataLst>
      <p:tags r:id="rId1"/>
    </p:custDataLst>
    <p:extLst>
      <p:ext uri="{BB962C8B-B14F-4D97-AF65-F5344CB8AC3E}">
        <p14:creationId xmlns:p14="http://schemas.microsoft.com/office/powerpoint/2010/main" val="179574152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548101" y="361611"/>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918454" y="426578"/>
            <a:ext cx="106807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1</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Tìm các từ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1161870" y="1695930"/>
            <a:ext cx="9983972" cy="3046988"/>
          </a:xfrm>
          <a:prstGeom prst="rect">
            <a:avLst/>
          </a:prstGeom>
          <a:noFill/>
        </p:spPr>
        <p:txBody>
          <a:bodyPr wrap="square" rtlCol="0">
            <a:spAutoFit/>
          </a:bodyPr>
          <a:lstStyle/>
          <a:p>
            <a:pPr algn="just"/>
            <a:r>
              <a:rPr lang="en-US" sz="3200" dirty="0">
                <a:solidFill>
                  <a:srgbClr val="7030A0"/>
                </a:solidFill>
                <a:latin typeface="Arial" panose="020B0604020202020204" pitchFamily="34" charset="0"/>
                <a:cs typeface="Arial" panose="020B0604020202020204" pitchFamily="34" charset="0"/>
              </a:rPr>
              <a:t>      </a:t>
            </a:r>
            <a:r>
              <a:rPr lang="vi-VN" sz="3200" dirty="0">
                <a:solidFill>
                  <a:srgbClr val="7030A0"/>
                </a:solidFill>
                <a:latin typeface="Arial" panose="020B0604020202020204" pitchFamily="34" charset="0"/>
                <a:cs typeface="Arial" panose="020B0604020202020204"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r"/>
            <a:r>
              <a:rPr lang="vi-VN" sz="3200" i="1" dirty="0">
                <a:solidFill>
                  <a:srgbClr val="7030A0"/>
                </a:solidFill>
                <a:latin typeface="Arial" panose="020B0604020202020204" pitchFamily="34" charset="0"/>
                <a:cs typeface="Arial" panose="020B0604020202020204" pitchFamily="34" charset="0"/>
              </a:rPr>
              <a:t>(Theo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533925" y="894672"/>
            <a:ext cx="3049755" cy="101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5280DE3-887F-402F-8409-973321C590E7}"/>
              </a:ext>
            </a:extLst>
          </p:cNvPr>
          <p:cNvPicPr>
            <a:picLocks noChangeAspect="1"/>
          </p:cNvPicPr>
          <p:nvPr/>
        </p:nvPicPr>
        <p:blipFill>
          <a:blip r:embed="rId4"/>
          <a:stretch>
            <a:fillRect/>
          </a:stretch>
        </p:blipFill>
        <p:spPr>
          <a:xfrm>
            <a:off x="4656709" y="5062864"/>
            <a:ext cx="2887445" cy="729261"/>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D169926E-F724-468B-BF1F-929462213F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5928" y="5613352"/>
            <a:ext cx="1729005" cy="1244648"/>
          </a:xfrm>
          <a:prstGeom prst="rect">
            <a:avLst/>
          </a:prstGeom>
        </p:spPr>
      </p:pic>
    </p:spTree>
    <p:extLst>
      <p:ext uri="{BB962C8B-B14F-4D97-AF65-F5344CB8AC3E}">
        <p14:creationId xmlns:p14="http://schemas.microsoft.com/office/powerpoint/2010/main" val="182752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5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50000">
                                          <p:cBhvr additive="base">
                                            <p:cTn id="1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442224" y="228034"/>
            <a:ext cx="113606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các từ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850605" y="1843035"/>
            <a:ext cx="1080313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     </a:t>
            </a:r>
            <a:r>
              <a:rPr kumimoji="0" lang="vi-VN"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(Theo Vũ Tú Nam)</a:t>
            </a:r>
          </a:p>
        </p:txBody>
      </p:sp>
      <p:sp>
        <p:nvSpPr>
          <p:cNvPr id="3" name="Oval 2">
            <a:extLst>
              <a:ext uri="{FF2B5EF4-FFF2-40B4-BE49-F238E27FC236}">
                <a16:creationId xmlns:a16="http://schemas.microsoft.com/office/drawing/2014/main" id="{3AC8171F-9E87-4A2D-9418-0530443CC9EE}"/>
              </a:ext>
            </a:extLst>
          </p:cNvPr>
          <p:cNvSpPr/>
          <p:nvPr/>
        </p:nvSpPr>
        <p:spPr>
          <a:xfrm>
            <a:off x="1488785" y="1776058"/>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316D8D-8577-4FF4-A22F-E398693822BD}"/>
              </a:ext>
            </a:extLst>
          </p:cNvPr>
          <p:cNvSpPr/>
          <p:nvPr/>
        </p:nvSpPr>
        <p:spPr>
          <a:xfrm>
            <a:off x="5053836" y="1737763"/>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49CA66-8D26-43D1-930A-C4C3E04B4BA1}"/>
              </a:ext>
            </a:extLst>
          </p:cNvPr>
          <p:cNvSpPr/>
          <p:nvPr/>
        </p:nvSpPr>
        <p:spPr>
          <a:xfrm>
            <a:off x="10886173" y="1888073"/>
            <a:ext cx="767564" cy="612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47FFEF-7306-4355-A52B-7A51E1379AD7}"/>
              </a:ext>
            </a:extLst>
          </p:cNvPr>
          <p:cNvSpPr/>
          <p:nvPr/>
        </p:nvSpPr>
        <p:spPr>
          <a:xfrm>
            <a:off x="4904739" y="2495002"/>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143B8-A8DC-4945-B79D-8692D182D8C8}"/>
              </a:ext>
            </a:extLst>
          </p:cNvPr>
          <p:cNvSpPr/>
          <p:nvPr/>
        </p:nvSpPr>
        <p:spPr>
          <a:xfrm>
            <a:off x="8028331" y="1888073"/>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04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9" y="-124870"/>
            <a:ext cx="10326158"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id="{BD19699F-E1DC-47C6-8672-14A2C1F95A2A}"/>
              </a:ext>
            </a:extLst>
          </p:cNvPr>
          <p:cNvSpPr txBox="1"/>
          <p:nvPr/>
        </p:nvSpPr>
        <p:spPr>
          <a:xfrm rot="21272280">
            <a:off x="2956024" y="1786175"/>
            <a:ext cx="4497477" cy="3288272"/>
          </a:xfrm>
          <a:prstGeom prst="rect">
            <a:avLst/>
          </a:prstGeom>
          <a:noFill/>
        </p:spPr>
        <p:txBody>
          <a:bodyPr wrap="square" rtlCol="0" anchor="ctr">
            <a:spAutoFit/>
          </a:bodyPr>
          <a:lstStyle/>
          <a:p>
            <a:pPr lvl="0" algn="ctr">
              <a:lnSpc>
                <a:spcPct val="120000"/>
              </a:lnSpc>
            </a:pPr>
            <a:r>
              <a:rPr lang="en-US"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2. </a:t>
            </a:r>
            <a:r>
              <a:rPr lang="vi-VN"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Tìm thêm từ ngữ chỉ những người thân bên nội và bên ngoại.</a:t>
            </a: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802</Words>
  <Application>Microsoft Office PowerPoint</Application>
  <PresentationFormat>Widescreen</PresentationFormat>
  <Paragraphs>87</Paragraphs>
  <Slides>18</Slides>
  <Notes>7</Notes>
  <HiddenSlides>0</HiddenSlides>
  <MMClips>5</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等线</vt:lpstr>
      <vt:lpstr>#9Slide02 Noi dung dai</vt:lpstr>
      <vt:lpstr>#9Slide02 Tieu de dai</vt:lpstr>
      <vt:lpstr>Arial</vt:lpstr>
      <vt:lpstr>Arial-Rounded</vt:lpstr>
      <vt:lpstr>Calibri</vt:lpstr>
      <vt:lpstr>Calibri Light</vt:lpstr>
      <vt:lpstr>iCiel Cadena</vt:lpstr>
      <vt:lpstr>Wingdings</vt:lpstr>
      <vt:lpstr>字魂55号-龙吟手书</vt:lpstr>
      <vt:lpstr>1_Office Theme</vt:lpstr>
      <vt:lpstr>千图海量PPT模板www.58pic.com​​</vt:lpstr>
      <vt:lpst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a2</cp:lastModifiedBy>
  <cp:revision>31</cp:revision>
  <dcterms:created xsi:type="dcterms:W3CDTF">2022-08-16T01:42:03Z</dcterms:created>
  <dcterms:modified xsi:type="dcterms:W3CDTF">2025-11-16T16:17:24Z</dcterms:modified>
</cp:coreProperties>
</file>