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291" r:id="rId3"/>
    <p:sldId id="302" r:id="rId4"/>
    <p:sldId id="304" r:id="rId5"/>
    <p:sldId id="305" r:id="rId6"/>
    <p:sldId id="306" r:id="rId7"/>
    <p:sldId id="309" r:id="rId8"/>
    <p:sldId id="307" r:id="rId9"/>
    <p:sldId id="308" r:id="rId10"/>
    <p:sldId id="271" r:id="rId11"/>
    <p:sldId id="310" r:id="rId12"/>
  </p:sldIdLst>
  <p:sldSz cx="12192000" cy="6858000"/>
  <p:notesSz cx="6858000" cy="9144000"/>
  <p:embeddedFontLst>
    <p:embeddedFont>
      <p:font typeface="#9Slide07 HoneyCream" panose="020B0604020202020204" charset="0"/>
      <p:regular r:id="rId15"/>
    </p:embeddedFont>
    <p:embeddedFont>
      <p:font typeface="#9Slide07 SVNBeachwood Sans" charset="0"/>
      <p:bold r:id="rId16"/>
    </p:embeddedFont>
    <p:embeddedFont>
      <p:font typeface="#9Slide07 SVNCinnamoncake" panose="02000000000000000000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'be'r" initials="A" lastIdx="4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D9D"/>
    <a:srgbClr val="40938C"/>
    <a:srgbClr val="7B4126"/>
    <a:srgbClr val="9FCA45"/>
    <a:srgbClr val="77CCF3"/>
    <a:srgbClr val="59A332"/>
    <a:srgbClr val="FE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fld id="{CCC3D362-7457-4FC1-AB92-05F2654F753F}" type="datetimeFigureOut">
              <a:rPr lang="zh-CN" altLang="en-US" smtClean="0"/>
              <a:t>2025/11/21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fld id="{4AC6D3A3-01ED-41A3-BDB4-3223A1547A5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143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charset="-122"/>
        <a:ea typeface="字魂105号-简雅黑" panose="000005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字魂105号-简雅黑" panose="00000500000000000000" charset="-122"/>
                <a:ea typeface="字魂105号-简雅黑" panose="000005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715" y="-147341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187533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5" y="3009265"/>
            <a:ext cx="4636770" cy="3848735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97" y="4550243"/>
            <a:ext cx="2219960" cy="2301875"/>
          </a:xfrm>
          <a:prstGeom prst="rect">
            <a:avLst/>
          </a:prstGeom>
        </p:spPr>
      </p:pic>
      <p:pic>
        <p:nvPicPr>
          <p:cNvPr id="8" name="图片 7" descr="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875" y="4117340"/>
            <a:ext cx="3002915" cy="27406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51250" y="554502"/>
            <a:ext cx="2656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SVN-Cookies" panose="02040603050506020204" pitchFamily="18" charset="0"/>
                <a:ea typeface="字魂105号-简雅黑" panose="00000500000000000000" charset="-122"/>
                <a:cs typeface="汉仪中简黑简" panose="00020600040101010101" charset="-122"/>
                <a:sym typeface="+mn-ea"/>
              </a:rPr>
              <a:t>BÀI 11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SVN-Cookies" panose="02040603050506020204" pitchFamily="18" charset="0"/>
              <a:ea typeface="字魂105号-简雅黑" panose="00000500000000000000" charset="-122"/>
              <a:cs typeface="汉仪中简黑简" panose="00020600040101010101" charset="-122"/>
              <a:sym typeface="+mn-ea"/>
            </a:endParaRPr>
          </a:p>
        </p:txBody>
      </p:sp>
      <p:pic>
        <p:nvPicPr>
          <p:cNvPr id="9" name="图片 8" descr="千库网_幼儿园学校儿童上学_元素编号130604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86" y="3238472"/>
            <a:ext cx="2461895" cy="36937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5421" y="509881"/>
            <a:ext cx="9358171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1840" cy="6911340"/>
            <a:chOff x="0" y="0"/>
            <a:chExt cx="19184" cy="10884"/>
          </a:xfrm>
        </p:grpSpPr>
        <p:pic>
          <p:nvPicPr>
            <p:cNvPr id="2" name="图片 1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68142" y="716370"/>
            <a:ext cx="6895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spc="3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#9Slide07 SVNBeachwood Sans" pitchFamily="2" charset="0"/>
                <a:ea typeface="Times New Roman" panose="02020603050405020304" pitchFamily="18" charset="0"/>
              </a:rPr>
              <a:t>CAM KẾT HÀNH ĐỘNG</a:t>
            </a:r>
            <a:endParaRPr lang="en-US" sz="7200" spc="30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#9Slide07 SVNCinnamoncake" panose="02000000000000000000" pitchFamily="2" charset="0"/>
            </a:endParaRPr>
          </a:p>
        </p:txBody>
      </p:sp>
      <p:pic>
        <p:nvPicPr>
          <p:cNvPr id="8194" name="Picture 2" descr="Trường học hạnh ph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07" y="2009875"/>
            <a:ext cx="5463223" cy="4579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6" y="1916699"/>
            <a:ext cx="5330273" cy="53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5" name="Rectangle 4"/>
          <p:cNvSpPr/>
          <p:nvPr/>
        </p:nvSpPr>
        <p:spPr>
          <a:xfrm>
            <a:off x="1242196" y="1219534"/>
            <a:ext cx="10058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400" b="1" spc="3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1: </a:t>
            </a:r>
          </a:p>
          <a:p>
            <a:pPr algn="ctr"/>
            <a:r>
              <a:rPr lang="nl-NL" sz="5400" b="1" spc="3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Tham gia xây dựng kế hoạch </a:t>
            </a:r>
          </a:p>
          <a:p>
            <a:pPr algn="ctr"/>
            <a:r>
              <a:rPr lang="nl-NL" sz="5400" b="1" spc="300" dirty="0"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“Trường học hạnh phúc”</a:t>
            </a:r>
            <a:endParaRPr lang="en-US" sz="5400" spc="30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1" y="3002659"/>
            <a:ext cx="10058400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9" name="Cloud 8"/>
          <p:cNvSpPr/>
          <p:nvPr/>
        </p:nvSpPr>
        <p:spPr>
          <a:xfrm>
            <a:off x="2068262" y="643106"/>
            <a:ext cx="8584498" cy="4156879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hoạch </a:t>
            </a:r>
            <a:r>
              <a:rPr lang="vi-VN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vi-VN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</a:t>
            </a:r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TRƯỜNG HỌC HẠNH PHÚC TRÊN GIẤY A3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5" y="3035808"/>
            <a:ext cx="10058400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7" name="Group 20"/>
          <p:cNvGrpSpPr/>
          <p:nvPr/>
        </p:nvGrpSpPr>
        <p:grpSpPr>
          <a:xfrm>
            <a:off x="600611" y="615950"/>
            <a:ext cx="11118013" cy="5697543"/>
            <a:chOff x="0" y="0"/>
            <a:chExt cx="5637179" cy="2888832"/>
          </a:xfrm>
        </p:grpSpPr>
        <p:sp>
          <p:nvSpPr>
            <p:cNvPr id="8" name="Freeform 21"/>
            <p:cNvSpPr/>
            <p:nvPr/>
          </p:nvSpPr>
          <p:spPr>
            <a:xfrm>
              <a:off x="16510" y="11430"/>
              <a:ext cx="5606699" cy="2864702"/>
            </a:xfrm>
            <a:custGeom>
              <a:avLst/>
              <a:gdLst/>
              <a:ahLst/>
              <a:cxnLst/>
              <a:rect l="l" t="t" r="r" b="b"/>
              <a:pathLst>
                <a:path w="5606699" h="2864702">
                  <a:moveTo>
                    <a:pt x="1270" y="0"/>
                  </a:moveTo>
                  <a:lnTo>
                    <a:pt x="5606699" y="15240"/>
                  </a:lnTo>
                  <a:lnTo>
                    <a:pt x="5574949" y="2864702"/>
                  </a:lnTo>
                  <a:lnTo>
                    <a:pt x="2029182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10" name="Freeform 22"/>
            <p:cNvSpPr/>
            <p:nvPr/>
          </p:nvSpPr>
          <p:spPr>
            <a:xfrm>
              <a:off x="0" y="-1270"/>
              <a:ext cx="5635909" cy="2890102"/>
            </a:xfrm>
            <a:custGeom>
              <a:avLst/>
              <a:gdLst/>
              <a:ahLst/>
              <a:cxnLst/>
              <a:rect l="l" t="t" r="r" b="b"/>
              <a:pathLst>
                <a:path w="5635909" h="2890102">
                  <a:moveTo>
                    <a:pt x="5601619" y="2864702"/>
                  </a:moveTo>
                  <a:cubicBezTo>
                    <a:pt x="5599079" y="2868512"/>
                    <a:pt x="5595269" y="2873592"/>
                    <a:pt x="5591459" y="2877402"/>
                  </a:cubicBezTo>
                  <a:cubicBezTo>
                    <a:pt x="5587649" y="2879942"/>
                    <a:pt x="5582569" y="2882482"/>
                    <a:pt x="5578759" y="2882482"/>
                  </a:cubicBezTo>
                  <a:cubicBezTo>
                    <a:pt x="5406791" y="2881212"/>
                    <a:pt x="5165756" y="2887562"/>
                    <a:pt x="4920257" y="2890102"/>
                  </a:cubicBezTo>
                  <a:cubicBezTo>
                    <a:pt x="4844376" y="2890102"/>
                    <a:pt x="4764031" y="2888832"/>
                    <a:pt x="4688149" y="2888832"/>
                  </a:cubicBezTo>
                  <a:cubicBezTo>
                    <a:pt x="4518532" y="2887562"/>
                    <a:pt x="4348915" y="2886292"/>
                    <a:pt x="4179298" y="2886292"/>
                  </a:cubicBezTo>
                  <a:lnTo>
                    <a:pt x="3625810" y="2886292"/>
                  </a:lnTo>
                  <a:cubicBezTo>
                    <a:pt x="3500829" y="2886292"/>
                    <a:pt x="3380311" y="2885022"/>
                    <a:pt x="3255330" y="2885022"/>
                  </a:cubicBezTo>
                  <a:cubicBezTo>
                    <a:pt x="3148204" y="2885022"/>
                    <a:pt x="3036613" y="2885022"/>
                    <a:pt x="2929487" y="2886292"/>
                  </a:cubicBezTo>
                  <a:lnTo>
                    <a:pt x="2862533" y="2886292"/>
                  </a:lnTo>
                  <a:cubicBezTo>
                    <a:pt x="2706306" y="2885022"/>
                    <a:pt x="965498" y="2883752"/>
                    <a:pt x="809272" y="2881212"/>
                  </a:cubicBezTo>
                  <a:cubicBezTo>
                    <a:pt x="715536" y="2879942"/>
                    <a:pt x="621801" y="2874862"/>
                    <a:pt x="528065" y="2872322"/>
                  </a:cubicBezTo>
                  <a:cubicBezTo>
                    <a:pt x="358448" y="2867242"/>
                    <a:pt x="188830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3974"/>
                    <a:pt x="5632099" y="160662"/>
                    <a:pt x="5628289" y="227350"/>
                  </a:cubicBezTo>
                  <a:cubicBezTo>
                    <a:pt x="5624479" y="282924"/>
                    <a:pt x="5623209" y="340720"/>
                    <a:pt x="5621939" y="396294"/>
                  </a:cubicBezTo>
                  <a:cubicBezTo>
                    <a:pt x="5619399" y="489658"/>
                    <a:pt x="5618129" y="583021"/>
                    <a:pt x="5616859" y="676385"/>
                  </a:cubicBezTo>
                  <a:cubicBezTo>
                    <a:pt x="5615589" y="763080"/>
                    <a:pt x="5614319" y="849774"/>
                    <a:pt x="5614319" y="936469"/>
                  </a:cubicBezTo>
                  <a:cubicBezTo>
                    <a:pt x="5614319" y="1080960"/>
                    <a:pt x="5602889" y="2468077"/>
                    <a:pt x="5601619" y="2612568"/>
                  </a:cubicBezTo>
                  <a:cubicBezTo>
                    <a:pt x="5604159" y="2705932"/>
                    <a:pt x="5602889" y="2799295"/>
                    <a:pt x="5601619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84367" y="2843112"/>
                    <a:pt x="367375" y="2848192"/>
                    <a:pt x="545919" y="2852002"/>
                  </a:cubicBezTo>
                  <a:cubicBezTo>
                    <a:pt x="630728" y="2854542"/>
                    <a:pt x="715536" y="2858352"/>
                    <a:pt x="804808" y="2859622"/>
                  </a:cubicBezTo>
                  <a:cubicBezTo>
                    <a:pt x="862835" y="2860892"/>
                    <a:pt x="2505444" y="2857082"/>
                    <a:pt x="2559007" y="2858352"/>
                  </a:cubicBezTo>
                  <a:cubicBezTo>
                    <a:pt x="2652743" y="2859622"/>
                    <a:pt x="2746479" y="2862162"/>
                    <a:pt x="2840215" y="2863432"/>
                  </a:cubicBezTo>
                  <a:cubicBezTo>
                    <a:pt x="2884851" y="2864702"/>
                    <a:pt x="2925023" y="2864702"/>
                    <a:pt x="2969659" y="2864702"/>
                  </a:cubicBezTo>
                  <a:cubicBezTo>
                    <a:pt x="3170522" y="2864702"/>
                    <a:pt x="3366920" y="2863432"/>
                    <a:pt x="3567783" y="2864702"/>
                  </a:cubicBezTo>
                  <a:cubicBezTo>
                    <a:pt x="3643664" y="2864702"/>
                    <a:pt x="3724010" y="2867242"/>
                    <a:pt x="3799891" y="2867242"/>
                  </a:cubicBezTo>
                  <a:cubicBezTo>
                    <a:pt x="3915945" y="2867242"/>
                    <a:pt x="4027535" y="2863432"/>
                    <a:pt x="4143589" y="2863432"/>
                  </a:cubicBezTo>
                  <a:cubicBezTo>
                    <a:pt x="4281961" y="2863432"/>
                    <a:pt x="4415869" y="2864702"/>
                    <a:pt x="4554241" y="2864702"/>
                  </a:cubicBezTo>
                  <a:cubicBezTo>
                    <a:pt x="4737249" y="2864702"/>
                    <a:pt x="4924721" y="2864702"/>
                    <a:pt x="5107729" y="2863432"/>
                  </a:cubicBezTo>
                  <a:cubicBezTo>
                    <a:pt x="5272882" y="2862162"/>
                    <a:pt x="5433572" y="2859622"/>
                    <a:pt x="5563519" y="2857082"/>
                  </a:cubicBezTo>
                  <a:cubicBezTo>
                    <a:pt x="5568599" y="2857082"/>
                    <a:pt x="5573679" y="2854542"/>
                    <a:pt x="5580029" y="2853272"/>
                  </a:cubicBezTo>
                  <a:cubicBezTo>
                    <a:pt x="5580029" y="2840572"/>
                    <a:pt x="5581299" y="2827872"/>
                    <a:pt x="5581299" y="2808187"/>
                  </a:cubicBezTo>
                  <a:lnTo>
                    <a:pt x="5581299" y="2739276"/>
                  </a:lnTo>
                  <a:cubicBezTo>
                    <a:pt x="5582569" y="2625906"/>
                    <a:pt x="5585109" y="2510313"/>
                    <a:pt x="5583839" y="2396943"/>
                  </a:cubicBezTo>
                  <a:cubicBezTo>
                    <a:pt x="5582569" y="2236891"/>
                    <a:pt x="5595269" y="836437"/>
                    <a:pt x="5599079" y="676385"/>
                  </a:cubicBezTo>
                  <a:cubicBezTo>
                    <a:pt x="5601619" y="583021"/>
                    <a:pt x="5604159" y="489658"/>
                    <a:pt x="5604159" y="396294"/>
                  </a:cubicBezTo>
                  <a:cubicBezTo>
                    <a:pt x="5604159" y="318491"/>
                    <a:pt x="5605429" y="242911"/>
                    <a:pt x="5613049" y="167331"/>
                  </a:cubicBezTo>
                  <a:cubicBezTo>
                    <a:pt x="5616859" y="122872"/>
                    <a:pt x="5619399" y="78413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" y="112488"/>
            <a:ext cx="11918713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2" y="42378"/>
            <a:ext cx="11985775" cy="677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9" name="Cloud 8"/>
          <p:cNvSpPr/>
          <p:nvPr/>
        </p:nvSpPr>
        <p:spPr>
          <a:xfrm>
            <a:off x="1203995" y="853440"/>
            <a:ext cx="6831898" cy="3291225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TRÊN GIẤY A0 VIẾT RA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Ở TRƯỜNG HỌC KHIẾN TÔI HẠNH PHÚC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65" y="3035808"/>
            <a:ext cx="10058400" cy="3822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9286" y="3319056"/>
            <a:ext cx="5122556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THEO TỔ </a:t>
            </a:r>
          </a:p>
        </p:txBody>
      </p:sp>
    </p:spTree>
    <p:extLst>
      <p:ext uri="{BB962C8B-B14F-4D97-AF65-F5344CB8AC3E}">
        <p14:creationId xmlns:p14="http://schemas.microsoft.com/office/powerpoint/2010/main" val="46792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8" name="Rounded Rectangle 7"/>
          <p:cNvSpPr/>
          <p:nvPr/>
        </p:nvSpPr>
        <p:spPr>
          <a:xfrm>
            <a:off x="807770" y="580617"/>
            <a:ext cx="8336230" cy="117681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TRÌNH BÀY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447800" y="1789747"/>
            <a:ext cx="701040" cy="49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49042" y="2036920"/>
            <a:ext cx="8945880" cy="117681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phúc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…,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phúc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447800" y="3771967"/>
            <a:ext cx="701040" cy="49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66801" y="3996771"/>
            <a:ext cx="7562999" cy="1176813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mindmap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xé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dán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,…)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97" y="3771967"/>
            <a:ext cx="3581900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600611" y="615951"/>
            <a:ext cx="11118013" cy="5769609"/>
            <a:chOff x="0" y="0"/>
            <a:chExt cx="5637179" cy="2428505"/>
          </a:xfrm>
        </p:grpSpPr>
        <p:sp>
          <p:nvSpPr>
            <p:cNvPr id="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7170" name="Picture 2" descr="Hiểu đúng về trường học hạnh phúc - Trường Trung Học Phổ Thông Lê L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3" y="103324"/>
            <a:ext cx="6057989" cy="31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ường Tiểu học Vạn Phúc: Chung tay vì một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10" y="103324"/>
            <a:ext cx="5346349" cy="32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28 vẽ tranh ngôi trường hạnh phúc đơn giả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1" y="3394187"/>
            <a:ext cx="6116771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p 28 vẽ tranh ngôi trường hạnh phúc đơn giản 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98" y="3424665"/>
            <a:ext cx="5300341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81840" cy="6911340"/>
            <a:chOff x="0" y="0"/>
            <a:chExt cx="19184" cy="10884"/>
          </a:xfrm>
        </p:grpSpPr>
        <p:pic>
          <p:nvPicPr>
            <p:cNvPr id="2" name="图片 1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图片 6" descr="千库网_开学季打扫卫生_元素编号128969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40" y="2616200"/>
            <a:ext cx="3026410" cy="3026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7152" y="647065"/>
            <a:ext cx="689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3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lang="en-US" sz="6000" spc="300" dirty="0"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5495" y="1678464"/>
            <a:ext cx="6285438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Sao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Sao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hẹn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,…</a:t>
            </a:r>
            <a:endParaRPr lang="en-US" sz="3600" dirty="0"/>
          </a:p>
        </p:txBody>
      </p:sp>
      <p:pic>
        <p:nvPicPr>
          <p:cNvPr id="11" name="Picture 2" descr="Infographic – Đội ta lớn lên cùng đất nước – chia sẻ chibi vector đội viên  - Thái Triể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92321" y="3642359"/>
            <a:ext cx="1792206" cy="32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新建模板-2</Template>
  <TotalTime>104</TotalTime>
  <Words>150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#9Slide07 SVNCinnamoncake</vt:lpstr>
      <vt:lpstr>#9Slide07 HoneyCream</vt:lpstr>
      <vt:lpstr>Calibri</vt:lpstr>
      <vt:lpstr>Arial</vt:lpstr>
      <vt:lpstr>#9Slide07 SVNBeachwood Sans</vt:lpstr>
      <vt:lpstr>SVN-Cookies</vt:lpstr>
      <vt:lpstr>字魂105号-简雅黑</vt:lpstr>
      <vt:lpstr>SVN-Newton</vt:lpstr>
      <vt:lpstr>Times New Roman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86155</dc:creator>
  <cp:lastModifiedBy>Admin</cp:lastModifiedBy>
  <cp:revision>19</cp:revision>
  <dcterms:created xsi:type="dcterms:W3CDTF">2022-03-29T12:15:00Z</dcterms:created>
  <dcterms:modified xsi:type="dcterms:W3CDTF">2025-11-21T07:27:33Z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KSOTemplateUUID">
    <vt:lpwstr>v1.0_mb_GkOVLze/WztoHYPob76ohw==</vt:lpwstr>
  </property>
</Properties>
</file>