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99" r:id="rId3"/>
    <p:sldMasterId id="2147483713" r:id="rId4"/>
    <p:sldMasterId id="2147483728" r:id="rId5"/>
  </p:sldMasterIdLst>
  <p:notesMasterIdLst>
    <p:notesMasterId r:id="rId30"/>
  </p:notesMasterIdLst>
  <p:sldIdLst>
    <p:sldId id="376" r:id="rId6"/>
    <p:sldId id="257" r:id="rId7"/>
    <p:sldId id="1448" r:id="rId8"/>
    <p:sldId id="1440" r:id="rId9"/>
    <p:sldId id="1449" r:id="rId10"/>
    <p:sldId id="1444" r:id="rId11"/>
    <p:sldId id="1439" r:id="rId12"/>
    <p:sldId id="1450" r:id="rId13"/>
    <p:sldId id="1451" r:id="rId14"/>
    <p:sldId id="1452" r:id="rId15"/>
    <p:sldId id="1453" r:id="rId16"/>
    <p:sldId id="1458" r:id="rId17"/>
    <p:sldId id="1472" r:id="rId18"/>
    <p:sldId id="1455" r:id="rId19"/>
    <p:sldId id="1466" r:id="rId20"/>
    <p:sldId id="1470" r:id="rId21"/>
    <p:sldId id="1471" r:id="rId22"/>
    <p:sldId id="1467" r:id="rId23"/>
    <p:sldId id="1462" r:id="rId24"/>
    <p:sldId id="1463" r:id="rId25"/>
    <p:sldId id="1464" r:id="rId26"/>
    <p:sldId id="1469" r:id="rId27"/>
    <p:sldId id="1468" r:id="rId28"/>
    <p:sldId id="1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7F566-59B0-4B9D-B154-E3386C94924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FA071-837C-4A9A-877C-8460C15FB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0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6218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86218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7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80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 sz="1800" dirty="0">
              <a:solidFill>
                <a:srgbClr val="FFFFFF"/>
              </a:solidFill>
              <a:latin typeface="字魂59号-创粗黑" panose="00000500000000000000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 sz="1800" dirty="0">
              <a:solidFill>
                <a:srgbClr val="FFFFFF"/>
              </a:solidFill>
              <a:latin typeface="字魂59号-创粗黑" panose="00000500000000000000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3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19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04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27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0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95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327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8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061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26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574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716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028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63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755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37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0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909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49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16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616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38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242" y="1122402"/>
            <a:ext cx="9144173" cy="2387680"/>
          </a:xfrm>
          <a:prstGeom prst="rect">
            <a:avLst/>
          </a:prstGeom>
        </p:spPr>
        <p:txBody>
          <a:bodyPr lIns="86168" tIns="43087" rIns="86168" bIns="43087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242" y="3602159"/>
            <a:ext cx="9144173" cy="1655817"/>
          </a:xfrm>
          <a:prstGeom prst="rect">
            <a:avLst/>
          </a:prstGeom>
        </p:spPr>
        <p:txBody>
          <a:bodyPr lIns="86168" tIns="43087" rIns="86168" bIns="43087"/>
          <a:lstStyle>
            <a:lvl1pPr marL="0" indent="0" algn="ctr">
              <a:buNone/>
              <a:defRPr sz="2397"/>
            </a:lvl1pPr>
            <a:lvl2pPr marL="444430" indent="0" algn="ctr">
              <a:buNone/>
              <a:defRPr sz="2022"/>
            </a:lvl2pPr>
            <a:lvl3pPr marL="888826" indent="0" algn="ctr">
              <a:buNone/>
              <a:defRPr sz="1798"/>
            </a:lvl3pPr>
            <a:lvl4pPr marL="1333245" indent="0" algn="ctr">
              <a:buNone/>
              <a:defRPr sz="1573"/>
            </a:lvl4pPr>
            <a:lvl5pPr marL="1777213" indent="0" algn="ctr">
              <a:buNone/>
              <a:defRPr sz="1573"/>
            </a:lvl5pPr>
            <a:lvl6pPr marL="2221626" indent="0" algn="ctr">
              <a:buNone/>
              <a:defRPr sz="1573"/>
            </a:lvl6pPr>
            <a:lvl7pPr marL="2666037" indent="0" algn="ctr">
              <a:buNone/>
              <a:defRPr sz="1573"/>
            </a:lvl7pPr>
            <a:lvl8pPr marL="3110463" indent="0" algn="ctr">
              <a:buNone/>
              <a:defRPr sz="1573"/>
            </a:lvl8pPr>
            <a:lvl9pPr marL="355486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8609446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420" y="198997"/>
            <a:ext cx="5980066" cy="827234"/>
          </a:xfrm>
          <a:prstGeom prst="rect">
            <a:avLst/>
          </a:prstGeom>
        </p:spPr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420" y="1158128"/>
            <a:ext cx="5980066" cy="3275847"/>
          </a:xfrm>
          <a:prstGeom prst="rect">
            <a:avLst/>
          </a:prstGeo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7400646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10009"/>
            <a:ext cx="10515799" cy="2852833"/>
          </a:xfrm>
          <a:prstGeom prst="rect">
            <a:avLst/>
          </a:prstGeom>
        </p:spPr>
        <p:txBody>
          <a:bodyPr lIns="86168" tIns="43087" rIns="86168" bIns="43087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 lIns="86168" tIns="43087" rIns="86168" bIns="43087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44430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88882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33245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77721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2162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666037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1046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55486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39831466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420" y="198997"/>
            <a:ext cx="5980066" cy="827234"/>
          </a:xfrm>
          <a:prstGeom prst="rect">
            <a:avLst/>
          </a:prstGeom>
        </p:spPr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8" y="1825687"/>
            <a:ext cx="5181698" cy="4351484"/>
          </a:xfrm>
          <a:prstGeom prst="rect">
            <a:avLst/>
          </a:prstGeo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9" y="1825687"/>
            <a:ext cx="5181698" cy="4351484"/>
          </a:xfrm>
          <a:prstGeom prst="rect">
            <a:avLst/>
          </a:prstGeo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2643254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365139"/>
            <a:ext cx="10515799" cy="1325608"/>
          </a:xfrm>
          <a:prstGeom prst="rect">
            <a:avLst/>
          </a:prstGeom>
        </p:spPr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7" y="1778497"/>
            <a:ext cx="4873666" cy="823940"/>
          </a:xfrm>
          <a:prstGeom prst="rect">
            <a:avLst/>
          </a:prstGeom>
        </p:spPr>
        <p:txBody>
          <a:bodyPr lIns="86168" tIns="43087" rIns="86168" bIns="43087" anchor="ctr" anchorCtr="0"/>
          <a:lstStyle>
            <a:lvl1pPr marL="0" indent="0">
              <a:buNone/>
              <a:defRPr sz="2771"/>
            </a:lvl1pPr>
            <a:lvl2pPr marL="444430" indent="0">
              <a:buNone/>
              <a:defRPr sz="2397"/>
            </a:lvl2pPr>
            <a:lvl3pPr marL="888826" indent="0">
              <a:buNone/>
              <a:defRPr sz="2022"/>
            </a:lvl3pPr>
            <a:lvl4pPr marL="1333245" indent="0">
              <a:buNone/>
              <a:defRPr sz="1798"/>
            </a:lvl4pPr>
            <a:lvl5pPr marL="1777213" indent="0">
              <a:buNone/>
              <a:defRPr sz="1798"/>
            </a:lvl5pPr>
            <a:lvl6pPr marL="2221626" indent="0">
              <a:buNone/>
              <a:defRPr sz="1798"/>
            </a:lvl6pPr>
            <a:lvl7pPr marL="2666037" indent="0">
              <a:buNone/>
              <a:defRPr sz="1798"/>
            </a:lvl7pPr>
            <a:lvl8pPr marL="3110463" indent="0">
              <a:buNone/>
              <a:defRPr sz="1798"/>
            </a:lvl8pPr>
            <a:lvl9pPr marL="355486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7" y="2665468"/>
            <a:ext cx="4873666" cy="3524402"/>
          </a:xfrm>
          <a:prstGeom prst="rect">
            <a:avLst/>
          </a:prstGeo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8" y="1778497"/>
            <a:ext cx="4897668" cy="823940"/>
          </a:xfrm>
          <a:prstGeom prst="rect">
            <a:avLst/>
          </a:prstGeom>
        </p:spPr>
        <p:txBody>
          <a:bodyPr lIns="86168" tIns="43087" rIns="86168" bIns="43087" anchor="ctr" anchorCtr="0"/>
          <a:lstStyle>
            <a:lvl1pPr marL="0" indent="0">
              <a:buNone/>
              <a:defRPr sz="2771"/>
            </a:lvl1pPr>
            <a:lvl2pPr marL="444430" indent="0">
              <a:buNone/>
              <a:defRPr sz="2397"/>
            </a:lvl2pPr>
            <a:lvl3pPr marL="888826" indent="0">
              <a:buNone/>
              <a:defRPr sz="2022"/>
            </a:lvl3pPr>
            <a:lvl4pPr marL="1333245" indent="0">
              <a:buNone/>
              <a:defRPr sz="1798"/>
            </a:lvl4pPr>
            <a:lvl5pPr marL="1777213" indent="0">
              <a:buNone/>
              <a:defRPr sz="1798"/>
            </a:lvl5pPr>
            <a:lvl6pPr marL="2221626" indent="0">
              <a:buNone/>
              <a:defRPr sz="1798"/>
            </a:lvl6pPr>
            <a:lvl7pPr marL="2666037" indent="0">
              <a:buNone/>
              <a:defRPr sz="1798"/>
            </a:lvl7pPr>
            <a:lvl8pPr marL="3110463" indent="0">
              <a:buNone/>
              <a:defRPr sz="1798"/>
            </a:lvl8pPr>
            <a:lvl9pPr marL="355486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8" y="2665468"/>
            <a:ext cx="4897668" cy="3524402"/>
          </a:xfrm>
          <a:prstGeom prst="rect">
            <a:avLst/>
          </a:prstGeo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30273157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420" y="198997"/>
            <a:ext cx="5980066" cy="827234"/>
          </a:xfrm>
          <a:prstGeom prst="rect">
            <a:avLst/>
          </a:prstGeom>
        </p:spPr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979742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765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62329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429"/>
            <a:ext cx="3932311" cy="1600253"/>
          </a:xfrm>
          <a:prstGeom prst="rect">
            <a:avLst/>
          </a:prstGeom>
        </p:spPr>
        <p:txBody>
          <a:bodyPr lIns="86168" tIns="43087" rIns="86168" bIns="43087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86168" tIns="43087" rIns="86168" bIns="43087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526"/>
            <a:ext cx="3932311" cy="3811715"/>
          </a:xfrm>
          <a:prstGeom prst="rect">
            <a:avLst/>
          </a:prstGeom>
        </p:spPr>
        <p:txBody>
          <a:bodyPr lIns="86168" tIns="43087" rIns="86168" bIns="43087"/>
          <a:lstStyle>
            <a:lvl1pPr marL="0" indent="0">
              <a:buNone/>
              <a:defRPr sz="1573"/>
            </a:lvl1pPr>
            <a:lvl2pPr marL="444430" indent="0">
              <a:buNone/>
              <a:defRPr sz="1423"/>
            </a:lvl2pPr>
            <a:lvl3pPr marL="888826" indent="0">
              <a:buNone/>
              <a:defRPr sz="1198"/>
            </a:lvl3pPr>
            <a:lvl4pPr marL="1333245" indent="0">
              <a:buNone/>
              <a:defRPr sz="974"/>
            </a:lvl4pPr>
            <a:lvl5pPr marL="1777213" indent="0">
              <a:buNone/>
              <a:defRPr sz="974"/>
            </a:lvl5pPr>
            <a:lvl6pPr marL="2221626" indent="0">
              <a:buNone/>
              <a:defRPr sz="974"/>
            </a:lvl6pPr>
            <a:lvl7pPr marL="2666037" indent="0">
              <a:buNone/>
              <a:defRPr sz="974"/>
            </a:lvl7pPr>
            <a:lvl8pPr marL="3110463" indent="0">
              <a:buNone/>
              <a:defRPr sz="974"/>
            </a:lvl8pPr>
            <a:lvl9pPr marL="355486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2777825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4" y="457429"/>
            <a:ext cx="4165428" cy="1600253"/>
          </a:xfrm>
          <a:prstGeom prst="rect">
            <a:avLst/>
          </a:prstGeom>
        </p:spPr>
        <p:txBody>
          <a:bodyPr lIns="86168" tIns="43087" rIns="86168" bIns="43087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430"/>
            <a:ext cx="6172317" cy="5404031"/>
          </a:xfrm>
          <a:prstGeom prst="rect">
            <a:avLst/>
          </a:prstGeom>
        </p:spPr>
        <p:txBody>
          <a:bodyPr lIns="86168" tIns="43087" rIns="86168" bIns="43087"/>
          <a:lstStyle>
            <a:lvl1pPr marL="0" indent="0">
              <a:buNone/>
              <a:defRPr sz="3221"/>
            </a:lvl1pPr>
            <a:lvl2pPr marL="444430" indent="0">
              <a:buNone/>
              <a:defRPr sz="2771"/>
            </a:lvl2pPr>
            <a:lvl3pPr marL="888826" indent="0">
              <a:buNone/>
              <a:defRPr sz="2397"/>
            </a:lvl3pPr>
            <a:lvl4pPr marL="1333245" indent="0">
              <a:buNone/>
              <a:defRPr sz="2022"/>
            </a:lvl4pPr>
            <a:lvl5pPr marL="1777213" indent="0">
              <a:buNone/>
              <a:defRPr sz="2022"/>
            </a:lvl5pPr>
            <a:lvl6pPr marL="2221626" indent="0">
              <a:buNone/>
              <a:defRPr sz="2022"/>
            </a:lvl6pPr>
            <a:lvl7pPr marL="2666037" indent="0">
              <a:buNone/>
              <a:defRPr sz="2022"/>
            </a:lvl7pPr>
            <a:lvl8pPr marL="3110463" indent="0">
              <a:buNone/>
              <a:defRPr sz="2022"/>
            </a:lvl8pPr>
            <a:lvl9pPr marL="355486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24" y="2057526"/>
            <a:ext cx="4165428" cy="3811715"/>
          </a:xfrm>
          <a:prstGeom prst="rect">
            <a:avLst/>
          </a:prstGeom>
        </p:spPr>
        <p:txBody>
          <a:bodyPr lIns="86168" tIns="43087" rIns="86168" bIns="43087"/>
          <a:lstStyle>
            <a:lvl1pPr marL="0" indent="0">
              <a:buNone/>
              <a:defRPr sz="2022"/>
            </a:lvl1pPr>
            <a:lvl2pPr marL="444430" indent="0">
              <a:buNone/>
              <a:defRPr sz="1798"/>
            </a:lvl2pPr>
            <a:lvl3pPr marL="888826" indent="0">
              <a:buNone/>
              <a:defRPr sz="1573"/>
            </a:lvl3pPr>
            <a:lvl4pPr marL="1333245" indent="0">
              <a:buNone/>
              <a:defRPr sz="1423"/>
            </a:lvl4pPr>
            <a:lvl5pPr marL="1777213" indent="0">
              <a:buNone/>
              <a:defRPr sz="1423"/>
            </a:lvl5pPr>
            <a:lvl6pPr marL="2221626" indent="0">
              <a:buNone/>
              <a:defRPr sz="1423"/>
            </a:lvl6pPr>
            <a:lvl7pPr marL="2666037" indent="0">
              <a:buNone/>
              <a:defRPr sz="1423"/>
            </a:lvl7pPr>
            <a:lvl8pPr marL="3110463" indent="0">
              <a:buNone/>
              <a:defRPr sz="1423"/>
            </a:lvl8pPr>
            <a:lvl9pPr marL="355486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0677243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420" y="198997"/>
            <a:ext cx="5980066" cy="827234"/>
          </a:xfrm>
          <a:prstGeom prst="rect">
            <a:avLst/>
          </a:prstGeom>
        </p:spPr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420" y="1158128"/>
            <a:ext cx="5980066" cy="3275847"/>
          </a:xfrm>
          <a:prstGeom prst="rect">
            <a:avLst/>
          </a:prstGeom>
        </p:spPr>
        <p:txBody>
          <a:bodyPr vert="eaVert"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6280842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351"/>
            <a:ext cx="2628950" cy="5812033"/>
          </a:xfrm>
          <a:prstGeom prst="rect">
            <a:avLst/>
          </a:prstGeom>
        </p:spPr>
        <p:txBody>
          <a:bodyPr vert="eaVert"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351"/>
            <a:ext cx="7734447" cy="5812033"/>
          </a:xfrm>
          <a:prstGeom prst="rect">
            <a:avLst/>
          </a:prstGeom>
        </p:spPr>
        <p:txBody>
          <a:bodyPr vert="eaVert"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5508071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6168" tIns="43087" rIns="86168" bIns="4308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8" y="1825687"/>
            <a:ext cx="5181698" cy="4351484"/>
          </a:xfr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9" y="1825900"/>
            <a:ext cx="5181698" cy="2098745"/>
          </a:xfr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9" y="4076837"/>
            <a:ext cx="5181698" cy="2100333"/>
          </a:xfrm>
        </p:spPr>
        <p:txBody>
          <a:bodyPr lIns="86168" tIns="43087" rIns="86168" bIns="4308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371809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4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96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8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2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7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CD7C8F-FA4F-BDC5-3B75-FC80E09536CB}"/>
              </a:ext>
            </a:extLst>
          </p:cNvPr>
          <p:cNvSpPr txBox="1"/>
          <p:nvPr userDrawn="1"/>
        </p:nvSpPr>
        <p:spPr>
          <a:xfrm>
            <a:off x="0" y="-8376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4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1BDF9-B239-360A-13FD-DEBF9E1EC1C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09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3470706-D98C-AFAA-E590-670655AB6D8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3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CF09F616-8744-E602-07B6-97D479F3DC5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2E8DC-6B92-4D62-BC02-EB1D91F8F19D}" type="datetimeFigureOut">
              <a:rPr lang="en-GB" smtClean="0"/>
              <a:t>16/11/2025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-5419576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447572" y="1690688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9887631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20116" y="8883141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7152312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-13712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1800" y="-5185555"/>
            <a:ext cx="973540" cy="10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FE3B167-2E45-7C4D-F8C5-8F3CB4BFA8F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4471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 advClick="0" advTm="3000">
    <p:random/>
  </p:transition>
  <p:hf sldNum="0" hdr="0"/>
  <p:txStyles>
    <p:titleStyle>
      <a:lvl1pPr marL="0" lvl="0" indent="0" algn="ctr" defTabSz="10596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6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876" lvl="0" indent="-396876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61015" lvl="1" indent="-331872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24276" lvl="2" indent="-264589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54342" lvl="3" indent="-265499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383522" lvl="4" indent="-264589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75863" lvl="5" indent="-161454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98762" lvl="6" indent="-161454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21624" lvl="7" indent="-161454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4523" lvl="8" indent="-161454" algn="l" defTabSz="105968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2869" lvl="1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5773" lvl="2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68651" lvl="3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91542" lvl="4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16" lvl="5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37312" lvl="6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60184" lvl="7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83071" lvl="8" indent="0" algn="l" defTabSz="645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EB2B9-443E-4EC1-9BFF-3D735A0EFD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6313" y="2388412"/>
            <a:ext cx="5716573" cy="1671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04E024-5FF1-4AA0-9CD4-70CEA8767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799" y="1169692"/>
            <a:ext cx="9754445" cy="920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B5A08-B66D-4C2C-BF92-2496B0623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221" y="4473311"/>
            <a:ext cx="975444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43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E7A540-8947-4C1F-B294-8E644C2283A2}"/>
              </a:ext>
            </a:extLst>
          </p:cNvPr>
          <p:cNvGrpSpPr/>
          <p:nvPr/>
        </p:nvGrpSpPr>
        <p:grpSpPr>
          <a:xfrm>
            <a:off x="5622599" y="2195585"/>
            <a:ext cx="6094918" cy="2771154"/>
            <a:chOff x="4972113" y="2435364"/>
            <a:chExt cx="6591365" cy="339413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90A59A56-60C6-40B9-B6EE-F0B46C2E6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4" name="Rectangle: Rounded Corners 38">
              <a:extLst>
                <a:ext uri="{FF2B5EF4-FFF2-40B4-BE49-F238E27FC236}">
                  <a16:creationId xmlns:a16="http://schemas.microsoft.com/office/drawing/2014/main" id="{A0735DB5-E878-4E1F-A0C6-9FD1481D4C33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6" name="文本框 18">
            <a:extLst>
              <a:ext uri="{FF2B5EF4-FFF2-40B4-BE49-F238E27FC236}">
                <a16:creationId xmlns:a16="http://schemas.microsoft.com/office/drawing/2014/main" id="{65F6F644-CCDA-4794-832C-5E42995F0A2D}"/>
              </a:ext>
            </a:extLst>
          </p:cNvPr>
          <p:cNvSpPr txBox="1"/>
          <p:nvPr/>
        </p:nvSpPr>
        <p:spPr>
          <a:xfrm>
            <a:off x="6222353" y="2876857"/>
            <a:ext cx="501806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Ngọc thích tìm hiểu và đặt câu hỏi về mọi thứ xung quanh mình.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426D8-F5C5-4EAB-A330-0EE9EF696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438" y="2160331"/>
            <a:ext cx="4530015" cy="2845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85CD7-A4C5-4FAE-BBA7-14908DE20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1908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9679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59C6510-7992-4ABD-A277-62DDA5DEBE05}"/>
              </a:ext>
            </a:extLst>
          </p:cNvPr>
          <p:cNvGrpSpPr/>
          <p:nvPr/>
        </p:nvGrpSpPr>
        <p:grpSpPr>
          <a:xfrm>
            <a:off x="2807316" y="2127063"/>
            <a:ext cx="8599116" cy="2603874"/>
            <a:chOff x="2939292" y="2574957"/>
            <a:chExt cx="6199043" cy="33865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2E1AAE-103D-4069-8801-E3D14F631451}"/>
                </a:ext>
              </a:extLst>
            </p:cNvPr>
            <p:cNvGrpSpPr/>
            <p:nvPr/>
          </p:nvGrpSpPr>
          <p:grpSpPr>
            <a:xfrm>
              <a:off x="2939292" y="2574957"/>
              <a:ext cx="6199043" cy="3386570"/>
              <a:chOff x="5272969" y="2810432"/>
              <a:chExt cx="6199043" cy="3386570"/>
            </a:xfrm>
          </p:grpSpPr>
          <p:pic>
            <p:nvPicPr>
              <p:cNvPr id="3" name="图片 7">
                <a:extLst>
                  <a:ext uri="{FF2B5EF4-FFF2-40B4-BE49-F238E27FC236}">
                    <a16:creationId xmlns:a16="http://schemas.microsoft.com/office/drawing/2014/main" id="{11060C8D-C2D4-4988-938A-C56D0BCA6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9" y="2810432"/>
                <a:ext cx="6199043" cy="3386570"/>
              </a:xfrm>
              <a:prstGeom prst="rect">
                <a:avLst/>
              </a:prstGeom>
            </p:spPr>
          </p:pic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D2F2C4B-CF67-476B-9E78-975A2805812A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6" name="文本框 18">
              <a:extLst>
                <a:ext uri="{FF2B5EF4-FFF2-40B4-BE49-F238E27FC236}">
                  <a16:creationId xmlns:a16="http://schemas.microsoft.com/office/drawing/2014/main" id="{CDD1621E-60E4-49EC-BE9F-CBAFFA000CE3}"/>
                </a:ext>
              </a:extLst>
            </p:cNvPr>
            <p:cNvSpPr txBox="1"/>
            <p:nvPr/>
          </p:nvSpPr>
          <p:spPr>
            <a:xfrm>
              <a:off x="3576245" y="3220850"/>
              <a:ext cx="4959009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4400" b="1" dirty="0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còn biết những biểu hiện nào khác của ham học hỏi?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2ED8DBE2-C169-4ABA-9087-57174F7C0B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" y="3106849"/>
            <a:ext cx="2422394" cy="3673165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36EEAA1A-45F9-45D9-AEB0-AE95A60C0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7667D1-90BF-444B-B29D-78BCDAF27F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4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8F12278-5F79-4AC1-BFE6-FBDF2335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8056FA-96DC-4AF6-B658-9DDD82CD941D}"/>
              </a:ext>
            </a:extLst>
          </p:cNvPr>
          <p:cNvGrpSpPr/>
          <p:nvPr/>
        </p:nvGrpSpPr>
        <p:grpSpPr>
          <a:xfrm>
            <a:off x="2063738" y="1318926"/>
            <a:ext cx="8417278" cy="3918490"/>
            <a:chOff x="904241" y="1469755"/>
            <a:chExt cx="8417278" cy="3918490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2FD67583-A4EE-435A-98BB-6D90A326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41" y="1469755"/>
              <a:ext cx="8417278" cy="391849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A013BD-010E-437F-B9B8-0656371E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8094" y="2882431"/>
              <a:ext cx="4474852" cy="185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00492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089A70-7E12-4088-93C5-D4A94A919AA1}"/>
              </a:ext>
            </a:extLst>
          </p:cNvPr>
          <p:cNvSpPr/>
          <p:nvPr/>
        </p:nvSpPr>
        <p:spPr>
          <a:xfrm>
            <a:off x="1715677" y="1699115"/>
            <a:ext cx="9791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Tinh thần ham học hỏi của cậu bé Nguyễn Hiền được thể hiện thế nào?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172324-A745-422D-958B-1D936437E09A}"/>
              </a:ext>
            </a:extLst>
          </p:cNvPr>
          <p:cNvGrpSpPr/>
          <p:nvPr/>
        </p:nvGrpSpPr>
        <p:grpSpPr>
          <a:xfrm>
            <a:off x="1896046" y="569118"/>
            <a:ext cx="6682381" cy="659512"/>
            <a:chOff x="7055427" y="1629296"/>
            <a:chExt cx="4741382" cy="2887316"/>
          </a:xfrm>
        </p:grpSpPr>
        <p:sp>
          <p:nvSpPr>
            <p:cNvPr id="28" name="Rectangle: Rounded Corners 6">
              <a:extLst>
                <a:ext uri="{FF2B5EF4-FFF2-40B4-BE49-F238E27FC236}">
                  <a16:creationId xmlns:a16="http://schemas.microsoft.com/office/drawing/2014/main" id="{8B2D315E-3A23-40CA-AF20-DF3FE7112EF2}"/>
                </a:ext>
              </a:extLst>
            </p:cNvPr>
            <p:cNvSpPr/>
            <p:nvPr/>
          </p:nvSpPr>
          <p:spPr>
            <a:xfrm>
              <a:off x="7055427" y="1629296"/>
              <a:ext cx="4741382" cy="2887316"/>
            </a:xfrm>
            <a:prstGeom prst="roundRect">
              <a:avLst/>
            </a:prstGeom>
            <a:solidFill>
              <a:srgbClr val="FF6699"/>
            </a:solidFill>
            <a:ln w="38100">
              <a:solidFill>
                <a:srgbClr val="FF0066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C83021-BD6A-42DF-AC52-68213C760E8A}"/>
                </a:ext>
              </a:extLst>
            </p:cNvPr>
            <p:cNvSpPr txBox="1"/>
            <p:nvPr/>
          </p:nvSpPr>
          <p:spPr>
            <a:xfrm>
              <a:off x="7145124" y="1719545"/>
              <a:ext cx="4599743" cy="259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truyện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995FA6FE-C3D3-4A5B-BBC6-AEA430B0007C}"/>
              </a:ext>
            </a:extLst>
          </p:cNvPr>
          <p:cNvSpPr/>
          <p:nvPr/>
        </p:nvSpPr>
        <p:spPr>
          <a:xfrm>
            <a:off x="1097737" y="1699115"/>
            <a:ext cx="478710" cy="819912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D7A5B2AF-1FD1-4C45-879B-555358610B58}"/>
              </a:ext>
            </a:extLst>
          </p:cNvPr>
          <p:cNvSpPr/>
          <p:nvPr/>
        </p:nvSpPr>
        <p:spPr>
          <a:xfrm>
            <a:off x="1127009" y="2775889"/>
            <a:ext cx="588668" cy="954107"/>
          </a:xfrm>
          <a:custGeom>
            <a:avLst/>
            <a:gdLst/>
            <a:ahLst/>
            <a:cxnLst/>
            <a:rect l="l" t="t" r="r" b="b"/>
            <a:pathLst>
              <a:path w="3048459" h="4316402">
                <a:moveTo>
                  <a:pt x="0" y="0"/>
                </a:moveTo>
                <a:lnTo>
                  <a:pt x="3048459" y="0"/>
                </a:lnTo>
                <a:lnTo>
                  <a:pt x="3048459" y="4316402"/>
                </a:lnTo>
                <a:lnTo>
                  <a:pt x="0" y="431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03F7EC-D9CB-492A-AC42-66E68E39AACE}"/>
              </a:ext>
            </a:extLst>
          </p:cNvPr>
          <p:cNvSpPr/>
          <p:nvPr/>
        </p:nvSpPr>
        <p:spPr>
          <a:xfrm>
            <a:off x="1715677" y="2991332"/>
            <a:ext cx="9791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 câu chuyện trên, em thấy việc ham học hỏi có lợi ích gì?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5744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chuyện- Cậu học trò ham học - Ông Trạng Nguyễn Hiền">
            <a:hlinkClick r:id="" action="ppaction://media"/>
            <a:extLst>
              <a:ext uri="{FF2B5EF4-FFF2-40B4-BE49-F238E27FC236}">
                <a16:creationId xmlns:a16="http://schemas.microsoft.com/office/drawing/2014/main" id="{0A657A23-BA1C-44B4-9ADE-C2E5804063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089A70-7E12-4088-93C5-D4A94A919AA1}"/>
              </a:ext>
            </a:extLst>
          </p:cNvPr>
          <p:cNvSpPr/>
          <p:nvPr/>
        </p:nvSpPr>
        <p:spPr>
          <a:xfrm>
            <a:off x="1793933" y="2426267"/>
            <a:ext cx="9791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/>
              <a:t>Tinh thần ham học hỏi của cậu bé Nguyễn Hiền được thể hiện thế nào?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45CFBA-F0D6-4C9D-976F-CE9A8ED02B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82" y="189090"/>
            <a:ext cx="3006813" cy="18571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3172324-A745-422D-958B-1D936437E09A}"/>
              </a:ext>
            </a:extLst>
          </p:cNvPr>
          <p:cNvGrpSpPr/>
          <p:nvPr/>
        </p:nvGrpSpPr>
        <p:grpSpPr>
          <a:xfrm>
            <a:off x="1896046" y="569118"/>
            <a:ext cx="6682381" cy="659512"/>
            <a:chOff x="7055427" y="1629296"/>
            <a:chExt cx="4741382" cy="2887316"/>
          </a:xfrm>
        </p:grpSpPr>
        <p:sp>
          <p:nvSpPr>
            <p:cNvPr id="28" name="Rectangle: Rounded Corners 6">
              <a:extLst>
                <a:ext uri="{FF2B5EF4-FFF2-40B4-BE49-F238E27FC236}">
                  <a16:creationId xmlns:a16="http://schemas.microsoft.com/office/drawing/2014/main" id="{8B2D315E-3A23-40CA-AF20-DF3FE7112EF2}"/>
                </a:ext>
              </a:extLst>
            </p:cNvPr>
            <p:cNvSpPr/>
            <p:nvPr/>
          </p:nvSpPr>
          <p:spPr>
            <a:xfrm>
              <a:off x="7055427" y="1629296"/>
              <a:ext cx="4741382" cy="2887316"/>
            </a:xfrm>
            <a:prstGeom prst="roundRect">
              <a:avLst/>
            </a:prstGeom>
            <a:solidFill>
              <a:srgbClr val="FF6699"/>
            </a:solidFill>
            <a:ln w="38100">
              <a:solidFill>
                <a:srgbClr val="FF0066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C83021-BD6A-42DF-AC52-68213C760E8A}"/>
                </a:ext>
              </a:extLst>
            </p:cNvPr>
            <p:cNvSpPr txBox="1"/>
            <p:nvPr/>
          </p:nvSpPr>
          <p:spPr>
            <a:xfrm>
              <a:off x="7145124" y="1719545"/>
              <a:ext cx="4599743" cy="259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5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995FA6FE-C3D3-4A5B-BBC6-AEA430B0007C}"/>
              </a:ext>
            </a:extLst>
          </p:cNvPr>
          <p:cNvSpPr/>
          <p:nvPr/>
        </p:nvSpPr>
        <p:spPr>
          <a:xfrm>
            <a:off x="1135123" y="2404791"/>
            <a:ext cx="478710" cy="819912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D7A5B2AF-1FD1-4C45-879B-555358610B58}"/>
              </a:ext>
            </a:extLst>
          </p:cNvPr>
          <p:cNvSpPr/>
          <p:nvPr/>
        </p:nvSpPr>
        <p:spPr>
          <a:xfrm>
            <a:off x="1091153" y="3461689"/>
            <a:ext cx="588668" cy="954107"/>
          </a:xfrm>
          <a:custGeom>
            <a:avLst/>
            <a:gdLst/>
            <a:ahLst/>
            <a:cxnLst/>
            <a:rect l="l" t="t" r="r" b="b"/>
            <a:pathLst>
              <a:path w="3048459" h="4316402">
                <a:moveTo>
                  <a:pt x="0" y="0"/>
                </a:moveTo>
                <a:lnTo>
                  <a:pt x="3048459" y="0"/>
                </a:lnTo>
                <a:lnTo>
                  <a:pt x="3048459" y="4316402"/>
                </a:lnTo>
                <a:lnTo>
                  <a:pt x="0" y="4316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28DD62-5C2F-4400-82F4-C1DA865D2B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0792" y="1249244"/>
            <a:ext cx="7010400" cy="943704"/>
          </a:xfrm>
          <a:prstGeom prst="rect">
            <a:avLst/>
          </a:prstGeom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id="{5388F2A4-8FDF-40AC-A661-A89A19093187}"/>
              </a:ext>
            </a:extLst>
          </p:cNvPr>
          <p:cNvSpPr/>
          <p:nvPr/>
        </p:nvSpPr>
        <p:spPr>
          <a:xfrm>
            <a:off x="1091153" y="3472285"/>
            <a:ext cx="588668" cy="954107"/>
          </a:xfrm>
          <a:custGeom>
            <a:avLst/>
            <a:gdLst/>
            <a:ahLst/>
            <a:cxnLst/>
            <a:rect l="l" t="t" r="r" b="b"/>
            <a:pathLst>
              <a:path w="3048459" h="4316402">
                <a:moveTo>
                  <a:pt x="0" y="0"/>
                </a:moveTo>
                <a:lnTo>
                  <a:pt x="3048459" y="0"/>
                </a:lnTo>
                <a:lnTo>
                  <a:pt x="3048459" y="4316402"/>
                </a:lnTo>
                <a:lnTo>
                  <a:pt x="0" y="4316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03F7EC-D9CB-492A-AC42-66E68E39AACE}"/>
              </a:ext>
            </a:extLst>
          </p:cNvPr>
          <p:cNvSpPr/>
          <p:nvPr/>
        </p:nvSpPr>
        <p:spPr>
          <a:xfrm>
            <a:off x="1709066" y="3646409"/>
            <a:ext cx="9791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800" dirty="0"/>
              <a:t>Qua câu chuyện trên, em thấy việc ham học hỏi có lợi ích gì?</a:t>
            </a:r>
            <a:endParaRPr lang="zh-CN" altLang="en-US" sz="2800" dirty="0"/>
          </a:p>
        </p:txBody>
      </p:sp>
      <p:pic>
        <p:nvPicPr>
          <p:cNvPr id="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03D604C2-901E-49EB-B9F0-BF29903ED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695" y="1329350"/>
            <a:ext cx="1574275" cy="885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238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E4828C-3044-CB0F-CB7C-D977FBAC3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46326"/>
              </p:ext>
            </p:extLst>
          </p:nvPr>
        </p:nvGraphicFramePr>
        <p:xfrm>
          <a:off x="1765737" y="1066796"/>
          <a:ext cx="5725510" cy="2523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5510">
                  <a:extLst>
                    <a:ext uri="{9D8B030D-6E8A-4147-A177-3AD203B41FA5}">
                      <a16:colId xmlns:a16="http://schemas.microsoft.com/office/drawing/2014/main" val="16303067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3600">
                          <a:effectLst/>
                        </a:rPr>
                        <a:t>Để đáp ứng mong muốn tìm hiểu thêm, các con có thể tham khảo những kênh học tập đa dạng nào?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6135394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BDC5E4-FC31-12DB-558E-E2CB9E15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10000" r="90000">
                        <a14:foregroundMark x1="38333" y1="28750" x2="58083" y2="28250"/>
                        <a14:foregroundMark x1="58083" y1="28250" x2="58083" y2="28250"/>
                        <a14:foregroundMark x1="52583" y1="15833" x2="48000" y2="5833"/>
                        <a14:foregroundMark x1="48000" y1="5833" x2="44083" y2="8500"/>
                        <a14:foregroundMark x1="44750" y1="80917" x2="51083" y2="88167"/>
                        <a14:foregroundMark x1="51083" y1="88167" x2="52417" y2="88500"/>
                        <a14:foregroundMark x1="63167" y1="49000" x2="73083" y2="38833"/>
                        <a14:foregroundMark x1="67750" y1="40917" x2="74417" y2="4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526" y="2866695"/>
            <a:ext cx="4212021" cy="4212021"/>
          </a:xfrm>
          <a:prstGeom prst="rect">
            <a:avLst/>
          </a:prstGeom>
        </p:spPr>
      </p:pic>
      <p:pic>
        <p:nvPicPr>
          <p:cNvPr id="1026" name="Picture 2" descr="Hơn 11.032.300 Internet ảnh, hình chụp &amp; hình ảnh trả phí ...">
            <a:extLst>
              <a:ext uri="{FF2B5EF4-FFF2-40B4-BE49-F238E27FC236}">
                <a16:creationId xmlns:a16="http://schemas.microsoft.com/office/drawing/2014/main" id="{CB0976F6-F35D-C1B6-0A46-69611017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47" y="1446872"/>
            <a:ext cx="4212021" cy="396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48BDF3-24E9-FCBA-1B4B-34299DBB2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888973"/>
              </p:ext>
            </p:extLst>
          </p:nvPr>
        </p:nvGraphicFramePr>
        <p:xfrm>
          <a:off x="8067998" y="4534762"/>
          <a:ext cx="2743200" cy="630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6303067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>
                          <a:effectLst/>
                        </a:rPr>
                        <a:t>Internet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61353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9315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EC749-A1CA-59A4-5C99-AE137C972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94E31C-5B9A-38D3-9EAD-D42F2E852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737101"/>
              </p:ext>
            </p:extLst>
          </p:nvPr>
        </p:nvGraphicFramePr>
        <p:xfrm>
          <a:off x="1065484" y="656893"/>
          <a:ext cx="9576240" cy="490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6240">
                  <a:extLst>
                    <a:ext uri="{9D8B030D-6E8A-4147-A177-3AD203B41FA5}">
                      <a16:colId xmlns:a16="http://schemas.microsoft.com/office/drawing/2014/main" val="16303067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#9Slide01 Tieu de ngan" panose="00000800000000000000" pitchFamily="2" charset="0"/>
                          <a:ea typeface="Times New Roman" panose="02020603050405020304" pitchFamily="18" charset="0"/>
                        </a:rPr>
                        <a:t>Hướng dẫn cách tìm kiếm thông tin trên Internet</a:t>
                      </a:r>
                      <a:endParaRPr lang="en-US" sz="2400">
                        <a:effectLst/>
                        <a:latin typeface="#9Slide01 Tieu de ngan" panose="000008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6135394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F148A38-70B7-8475-6CC9-81CD49027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10000" r="90000">
                        <a14:foregroundMark x1="38333" y1="28750" x2="58083" y2="28250"/>
                        <a14:foregroundMark x1="58083" y1="28250" x2="58083" y2="28250"/>
                        <a14:foregroundMark x1="52583" y1="15833" x2="48000" y2="5833"/>
                        <a14:foregroundMark x1="48000" y1="5833" x2="44083" y2="8500"/>
                        <a14:foregroundMark x1="44750" y1="80917" x2="51083" y2="88167"/>
                        <a14:foregroundMark x1="51083" y1="88167" x2="52417" y2="88500"/>
                        <a14:foregroundMark x1="63167" y1="49000" x2="73083" y2="38833"/>
                        <a14:foregroundMark x1="67750" y1="40917" x2="74417" y2="4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983" y="3116765"/>
            <a:ext cx="4212021" cy="421202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BE2A21-9470-FBFF-3850-B9DAD034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41" y="1292613"/>
            <a:ext cx="721927" cy="721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FE56EA-9FBC-47F1-C42D-E75877556C05}"/>
              </a:ext>
            </a:extLst>
          </p:cNvPr>
          <p:cNvSpPr/>
          <p:nvPr/>
        </p:nvSpPr>
        <p:spPr>
          <a:xfrm>
            <a:off x="1585748" y="1371111"/>
            <a:ext cx="2270235" cy="64342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</a:rPr>
              <a:t>Bước 1: Chọn Công cụ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EA59B6-FFE2-6678-9FBF-5A087BF085BE}"/>
              </a:ext>
            </a:extLst>
          </p:cNvPr>
          <p:cNvSpPr/>
          <p:nvPr/>
        </p:nvSpPr>
        <p:spPr>
          <a:xfrm>
            <a:off x="1585748" y="2416834"/>
            <a:ext cx="3950576" cy="64342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</a:rPr>
              <a:t>Bước 2: Sử dụng từ khóa chính xác hoặc câu hỏi rõ ràng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58BCE3-DA2C-2DB6-E586-7482BBDDF0AB}"/>
              </a:ext>
            </a:extLst>
          </p:cNvPr>
          <p:cNvSpPr/>
          <p:nvPr/>
        </p:nvSpPr>
        <p:spPr>
          <a:xfrm>
            <a:off x="1585748" y="3462559"/>
            <a:ext cx="3950576" cy="64342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</a:rPr>
              <a:t>Bước 3: Giới công cụ tìm kiếm chuyên biệt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9445E4-FD59-C394-1262-4C3C8E396B21}"/>
              </a:ext>
            </a:extLst>
          </p:cNvPr>
          <p:cNvSpPr/>
          <p:nvPr/>
        </p:nvSpPr>
        <p:spPr>
          <a:xfrm>
            <a:off x="1585748" y="4508284"/>
            <a:ext cx="3950576" cy="64342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</a:rPr>
              <a:t>Bước 4: Đọc qua và lựa chọn thông tin phù hợp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7A51C-EEB4-026A-38A9-EE563AD140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280"/>
          <a:stretch/>
        </p:blipFill>
        <p:spPr>
          <a:xfrm>
            <a:off x="5853604" y="1371111"/>
            <a:ext cx="5666602" cy="45085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55B3AA-13DA-E6DE-DEA9-93078354A6E8}"/>
              </a:ext>
            </a:extLst>
          </p:cNvPr>
          <p:cNvSpPr/>
          <p:nvPr/>
        </p:nvSpPr>
        <p:spPr>
          <a:xfrm>
            <a:off x="5853604" y="1653576"/>
            <a:ext cx="3127110" cy="3609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8A9540-ADC2-0E32-8DCB-6BEEB6022E3D}"/>
              </a:ext>
            </a:extLst>
          </p:cNvPr>
          <p:cNvSpPr/>
          <p:nvPr/>
        </p:nvSpPr>
        <p:spPr>
          <a:xfrm>
            <a:off x="5853604" y="2116523"/>
            <a:ext cx="4498710" cy="37897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52CB09-2529-00A8-8A48-3D5DB2145810}"/>
              </a:ext>
            </a:extLst>
          </p:cNvPr>
          <p:cNvSpPr/>
          <p:nvPr/>
        </p:nvSpPr>
        <p:spPr>
          <a:xfrm>
            <a:off x="5853604" y="2737794"/>
            <a:ext cx="4498710" cy="37897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6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3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34861-65D9-44F0-A938-FE134DC1D4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35801" y="2430884"/>
            <a:ext cx="6658342" cy="274320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6473D2D2-3514-47B1-BB08-DCD75E6DD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" y="1978667"/>
            <a:ext cx="2817488" cy="4272261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F236899-6CF3-45DD-9B14-A7535211B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50C875C4-9EFE-46D5-BCB8-F06B58E2C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8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E7B4782-6AD4-4D98-B1AA-D37DD6EC0273}"/>
              </a:ext>
            </a:extLst>
          </p:cNvPr>
          <p:cNvSpPr/>
          <p:nvPr/>
        </p:nvSpPr>
        <p:spPr>
          <a:xfrm>
            <a:off x="1774314" y="1663129"/>
            <a:ext cx="8844526" cy="1846066"/>
          </a:xfrm>
          <a:prstGeom prst="roundRect">
            <a:avLst/>
          </a:prstGeom>
          <a:solidFill>
            <a:srgbClr val="FEF9BE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sz="1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3A4675D-B5CC-4223-8A31-3B22D829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073104"/>
            <a:ext cx="762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BA1ED3B4-7C97-4527-AAE1-FEED895638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17" y="3612503"/>
            <a:ext cx="2127807" cy="322647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9127D1D3-358B-470D-900B-8754B47D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82173" y="-479201"/>
            <a:ext cx="4028902" cy="160811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E57108E2-2C1C-4C3D-9FF0-2800628A8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459863" y="-454439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964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66669E-BCA8-40A4-A666-0D9CD8683F1F}"/>
              </a:ext>
            </a:extLst>
          </p:cNvPr>
          <p:cNvGrpSpPr/>
          <p:nvPr/>
        </p:nvGrpSpPr>
        <p:grpSpPr>
          <a:xfrm>
            <a:off x="1437098" y="1084508"/>
            <a:ext cx="4445227" cy="5139801"/>
            <a:chOff x="4972113" y="2435364"/>
            <a:chExt cx="6591365" cy="339413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219CB3B3-259F-4E1F-97B0-0A11B1B1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4" name="Rectangle: Rounded Corners 38">
              <a:extLst>
                <a:ext uri="{FF2B5EF4-FFF2-40B4-BE49-F238E27FC236}">
                  <a16:creationId xmlns:a16="http://schemas.microsoft.com/office/drawing/2014/main" id="{0E6B2FA7-15AD-4AAE-965F-5A9C2C956A0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6369B9A-7478-45C4-8CF9-91A48D0DDC48}"/>
              </a:ext>
            </a:extLst>
          </p:cNvPr>
          <p:cNvSpPr/>
          <p:nvPr/>
        </p:nvSpPr>
        <p:spPr>
          <a:xfrm>
            <a:off x="2142360" y="1719677"/>
            <a:ext cx="32716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Ve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vẻ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vè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ve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Nghe </a:t>
            </a:r>
            <a:r>
              <a:rPr lang="en-US" altLang="en-US" sz="2400" dirty="0" err="1">
                <a:cs typeface="Times New Roman" panose="02020603050405020304" pitchFamily="18" charset="0"/>
              </a:rPr>
              <a:t>vè</a:t>
            </a:r>
            <a:r>
              <a:rPr lang="en-US" altLang="en-US" sz="2400" dirty="0">
                <a:cs typeface="Times New Roman" panose="02020603050405020304" pitchFamily="18" charset="0"/>
              </a:rPr>
              <a:t> ham </a:t>
            </a:r>
            <a:r>
              <a:rPr lang="en-US" altLang="en-US" sz="2400" dirty="0" err="1">
                <a:cs typeface="Times New Roman" panose="02020603050405020304" pitchFamily="18" charset="0"/>
              </a:rPr>
              <a:t>học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hỏi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Quan </a:t>
            </a:r>
            <a:r>
              <a:rPr lang="en-US" altLang="en-US" sz="2400" dirty="0" err="1"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khám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phá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quanh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chưa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biết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báo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cs typeface="Times New Roman" panose="02020603050405020304" pitchFamily="18" charset="0"/>
              </a:rPr>
              <a:t> hay.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6E879FB-3D41-454B-9FB4-22F0DB16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168" y="368280"/>
            <a:ext cx="3639602" cy="646331"/>
          </a:xfrm>
          <a:prstGeom prst="rect">
            <a:avLst/>
          </a:prstGeom>
          <a:noFill/>
          <a:ln w="12700" cap="sq">
            <a:solidFill>
              <a:srgbClr val="FF0000">
                <a:alpha val="45097"/>
              </a:srgbClr>
            </a:solidFill>
            <a:prstDash val="lgDashDot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Vè</a:t>
            </a:r>
            <a:r>
              <a:rPr lang="en-US" alt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ham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hỏi</a:t>
            </a:r>
            <a:endParaRPr lang="en-US" altLang="en-US" sz="3600" b="1" dirty="0">
              <a:solidFill>
                <a:srgbClr val="FF0000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C3D2DD-F470-405E-84ED-B5AA08C51765}"/>
              </a:ext>
            </a:extLst>
          </p:cNvPr>
          <p:cNvGrpSpPr/>
          <p:nvPr/>
        </p:nvGrpSpPr>
        <p:grpSpPr>
          <a:xfrm>
            <a:off x="6650122" y="1218093"/>
            <a:ext cx="4445227" cy="5006215"/>
            <a:chOff x="4972113" y="2435364"/>
            <a:chExt cx="6591365" cy="339413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774ACCC-E6F2-481A-8A6F-AF3891D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9" name="Rectangle: Rounded Corners 38">
              <a:extLst>
                <a:ext uri="{FF2B5EF4-FFF2-40B4-BE49-F238E27FC236}">
                  <a16:creationId xmlns:a16="http://schemas.microsoft.com/office/drawing/2014/main" id="{869466E4-0608-4F81-8859-BBC01A122D53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4C68788-6E85-4B54-BECD-8B83986D4826}"/>
              </a:ext>
            </a:extLst>
          </p:cNvPr>
          <p:cNvSpPr/>
          <p:nvPr/>
        </p:nvSpPr>
        <p:spPr>
          <a:xfrm>
            <a:off x="7411040" y="2211557"/>
            <a:ext cx="31375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Bạn ơi hãy nhớ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Tập trung nghe giảng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Tích cực giơ tay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Trong các giờ học.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Kiến thức bao la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Cần ta khám phá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Sẽ là rất tuyệt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400" dirty="0">
                <a:cs typeface="Times New Roman" panose="02020603050405020304" pitchFamily="18" charset="0"/>
              </a:rPr>
              <a:t>Khi biết mọi điều.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2637D4D3-7F35-4965-8C91-B9C74780A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17" y="3612503"/>
            <a:ext cx="2127807" cy="322647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174517B4-27B4-4E10-B733-B0F2C61F2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82173" y="-479201"/>
            <a:ext cx="4028902" cy="1608110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79C3B022-4536-4324-9926-DF80E8466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459863" y="-454439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41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>
            <a:extLst>
              <a:ext uri="{FF2B5EF4-FFF2-40B4-BE49-F238E27FC236}">
                <a16:creationId xmlns:a16="http://schemas.microsoft.com/office/drawing/2014/main" id="{37BC1C26-0432-4182-8D79-72662C05AFE8}"/>
              </a:ext>
            </a:extLst>
          </p:cNvPr>
          <p:cNvGrpSpPr/>
          <p:nvPr/>
        </p:nvGrpSpPr>
        <p:grpSpPr>
          <a:xfrm>
            <a:off x="1841202" y="1389864"/>
            <a:ext cx="1546825" cy="4705203"/>
            <a:chOff x="2102024" y="-1714093"/>
            <a:chExt cx="1143795" cy="3479248"/>
          </a:xfrm>
        </p:grpSpPr>
        <p:grpSp>
          <p:nvGrpSpPr>
            <p:cNvPr id="3" name="组合 44">
              <a:extLst>
                <a:ext uri="{FF2B5EF4-FFF2-40B4-BE49-F238E27FC236}">
                  <a16:creationId xmlns:a16="http://schemas.microsoft.com/office/drawing/2014/main" id="{9138FEC6-57AC-41DA-8B12-A3777CB31531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48">
                <a:extLst>
                  <a:ext uri="{FF2B5EF4-FFF2-40B4-BE49-F238E27FC236}">
                    <a16:creationId xmlns:a16="http://schemas.microsoft.com/office/drawing/2014/main" id="{E0E348AD-2FC4-4BD7-B4F6-8A67A0D5095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noFill/>
              <a:ln w="38100" cap="flat" cmpd="sng" algn="ctr">
                <a:solidFill>
                  <a:srgbClr val="58CDD0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8700000"/>
                </a:lightRig>
              </a:scene3d>
              <a:sp3d contourW="12700" prstMaterial="dkEdge">
                <a:bevelT w="0" h="0" prst="relaxedInset"/>
                <a:contourClr>
                  <a:srgbClr val="58CDD0">
                    <a:shade val="65000"/>
                    <a:satMod val="150000"/>
                  </a:srgbClr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" name="心形 49">
                <a:extLst>
                  <a:ext uri="{FF2B5EF4-FFF2-40B4-BE49-F238E27FC236}">
                    <a16:creationId xmlns:a16="http://schemas.microsoft.com/office/drawing/2014/main" id="{6D674692-2A52-4B29-A58B-515F09DA1A63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gradFill rotWithShape="1">
                <a:gsLst>
                  <a:gs pos="0">
                    <a:srgbClr val="58CDD0">
                      <a:shade val="15000"/>
                      <a:satMod val="180000"/>
                    </a:srgbClr>
                  </a:gs>
                  <a:gs pos="50000">
                    <a:srgbClr val="58CDD0">
                      <a:shade val="45000"/>
                      <a:satMod val="170000"/>
                    </a:srgbClr>
                  </a:gs>
                  <a:gs pos="70000">
                    <a:srgbClr val="58CDD0">
                      <a:tint val="99000"/>
                      <a:shade val="65000"/>
                      <a:satMod val="155000"/>
                    </a:srgbClr>
                  </a:gs>
                  <a:gs pos="100000">
                    <a:srgbClr val="58CDD0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13200000"/>
                </a:lightRig>
              </a:scene3d>
              <a:sp3d prstMaterial="dkEdge">
                <a:bevelT w="63500" h="50800" prst="relaxedInset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" name="组合 45">
              <a:extLst>
                <a:ext uri="{FF2B5EF4-FFF2-40B4-BE49-F238E27FC236}">
                  <a16:creationId xmlns:a16="http://schemas.microsoft.com/office/drawing/2014/main" id="{7140DC1A-B655-469A-AEA1-CC5F57D9FEA0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46">
                <a:extLst>
                  <a:ext uri="{FF2B5EF4-FFF2-40B4-BE49-F238E27FC236}">
                    <a16:creationId xmlns:a16="http://schemas.microsoft.com/office/drawing/2014/main" id="{F15A4EA1-577F-4291-B9FF-5B04AFA960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 w="38100" cap="flat" cmpd="sng" algn="ctr">
                <a:noFill/>
                <a:prstDash val="solid"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8700000"/>
                </a:lightRig>
              </a:scene3d>
              <a:sp3d contourW="12700" prstMaterial="dkEdge">
                <a:bevelT w="0" h="0" prst="relaxedInset"/>
                <a:contourClr>
                  <a:srgbClr val="58CDD0">
                    <a:shade val="65000"/>
                    <a:satMod val="150000"/>
                  </a:srgbClr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" name="十六角星 47">
                <a:extLst>
                  <a:ext uri="{FF2B5EF4-FFF2-40B4-BE49-F238E27FC236}">
                    <a16:creationId xmlns:a16="http://schemas.microsoft.com/office/drawing/2014/main" id="{0751A7D2-B053-4B8B-A963-FDFDE01E0EB9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13200000"/>
                </a:lightRig>
              </a:scene3d>
              <a:sp3d prstMaterial="dkEdge">
                <a:bevelT w="63500" h="50800" prst="relaxedInset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9" name="组合 42">
            <a:extLst>
              <a:ext uri="{FF2B5EF4-FFF2-40B4-BE49-F238E27FC236}">
                <a16:creationId xmlns:a16="http://schemas.microsoft.com/office/drawing/2014/main" id="{D0F8DEDA-FC43-4D66-B728-7A3AD965FAD4}"/>
              </a:ext>
            </a:extLst>
          </p:cNvPr>
          <p:cNvGrpSpPr/>
          <p:nvPr/>
        </p:nvGrpSpPr>
        <p:grpSpPr>
          <a:xfrm>
            <a:off x="1826795" y="-868889"/>
            <a:ext cx="1546827" cy="4705203"/>
            <a:chOff x="2102023" y="-1714093"/>
            <a:chExt cx="1143796" cy="3479248"/>
          </a:xfrm>
        </p:grpSpPr>
        <p:grpSp>
          <p:nvGrpSpPr>
            <p:cNvPr id="10" name="组合 38">
              <a:extLst>
                <a:ext uri="{FF2B5EF4-FFF2-40B4-BE49-F238E27FC236}">
                  <a16:creationId xmlns:a16="http://schemas.microsoft.com/office/drawing/2014/main" id="{1C210222-5251-4C2A-A950-CD3F4E9EFE91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14" name="任意多边形 2">
                <a:extLst>
                  <a:ext uri="{FF2B5EF4-FFF2-40B4-BE49-F238E27FC236}">
                    <a16:creationId xmlns:a16="http://schemas.microsoft.com/office/drawing/2014/main" id="{87374DF9-5DFE-43F2-8B8B-0B5562911D83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noFill/>
              <a:ln w="38100" cap="flat" cmpd="sng" algn="ctr">
                <a:solidFill>
                  <a:srgbClr val="FFC305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8700000"/>
                </a:lightRig>
              </a:scene3d>
              <a:sp3d contourW="12700" prstMaterial="dkEdge">
                <a:bevelT w="0" h="0" prst="relaxedInset"/>
                <a:contourClr>
                  <a:srgbClr val="FFC305">
                    <a:shade val="65000"/>
                    <a:satMod val="150000"/>
                  </a:srgbClr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5" name="心形 37">
                <a:extLst>
                  <a:ext uri="{FF2B5EF4-FFF2-40B4-BE49-F238E27FC236}">
                    <a16:creationId xmlns:a16="http://schemas.microsoft.com/office/drawing/2014/main" id="{F6E6F722-7055-48C2-91AA-B04B597FCD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gradFill rotWithShape="1">
                <a:gsLst>
                  <a:gs pos="0">
                    <a:srgbClr val="FFC305">
                      <a:shade val="15000"/>
                      <a:satMod val="180000"/>
                    </a:srgbClr>
                  </a:gs>
                  <a:gs pos="50000">
                    <a:srgbClr val="FFC305">
                      <a:shade val="45000"/>
                      <a:satMod val="170000"/>
                    </a:srgbClr>
                  </a:gs>
                  <a:gs pos="70000">
                    <a:srgbClr val="FFC305">
                      <a:tint val="99000"/>
                      <a:shade val="65000"/>
                      <a:satMod val="155000"/>
                    </a:srgbClr>
                  </a:gs>
                  <a:gs pos="100000">
                    <a:srgbClr val="FFC305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13200000"/>
                </a:lightRig>
              </a:scene3d>
              <a:sp3d prstMaterial="dkEdge">
                <a:bevelT w="63500" h="50800" prst="relaxedInset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39">
              <a:extLst>
                <a:ext uri="{FF2B5EF4-FFF2-40B4-BE49-F238E27FC236}">
                  <a16:creationId xmlns:a16="http://schemas.microsoft.com/office/drawing/2014/main" id="{C05592B2-269C-47F3-AD48-68628496FBA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40">
                <a:extLst>
                  <a:ext uri="{FF2B5EF4-FFF2-40B4-BE49-F238E27FC236}">
                    <a16:creationId xmlns:a16="http://schemas.microsoft.com/office/drawing/2014/main" id="{8DB33F1A-5369-44C6-A864-ADDFFF2B3336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 w="38100" cap="flat" cmpd="sng" algn="ctr">
                <a:noFill/>
                <a:prstDash val="solid"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8700000"/>
                </a:lightRig>
              </a:scene3d>
              <a:sp3d contourW="12700" prstMaterial="dkEdge">
                <a:bevelT w="0" h="0" prst="relaxedInset"/>
                <a:contourClr>
                  <a:srgbClr val="58CDD0">
                    <a:shade val="65000"/>
                    <a:satMod val="150000"/>
                  </a:srgbClr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3" name="十六角星 41">
                <a:extLst>
                  <a:ext uri="{FF2B5EF4-FFF2-40B4-BE49-F238E27FC236}">
                    <a16:creationId xmlns:a16="http://schemas.microsoft.com/office/drawing/2014/main" id="{3CA91069-33EA-47F1-BD51-507A4A0C6A53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  <a:effectLst>
                <a:outerShdw blurRad="63500" dist="25400" dir="5400000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13200000"/>
                </a:lightRig>
              </a:scene3d>
              <a:sp3d prstMaterial="dkEdge">
                <a:bevelT w="63500" h="50800" prst="relaxedInset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6" name="组合 50">
            <a:extLst>
              <a:ext uri="{FF2B5EF4-FFF2-40B4-BE49-F238E27FC236}">
                <a16:creationId xmlns:a16="http://schemas.microsoft.com/office/drawing/2014/main" id="{D373C7CB-5095-4C6F-B0BD-6FF2B671F881}"/>
              </a:ext>
            </a:extLst>
          </p:cNvPr>
          <p:cNvGrpSpPr/>
          <p:nvPr/>
        </p:nvGrpSpPr>
        <p:grpSpPr>
          <a:xfrm>
            <a:off x="3682917" y="4666386"/>
            <a:ext cx="6172041" cy="1309974"/>
            <a:chOff x="2110311" y="1299909"/>
            <a:chExt cx="8093095" cy="1127837"/>
          </a:xfrm>
        </p:grpSpPr>
        <p:sp>
          <p:nvSpPr>
            <p:cNvPr id="17" name="圆角矩形 1">
              <a:extLst>
                <a:ext uri="{FF2B5EF4-FFF2-40B4-BE49-F238E27FC236}">
                  <a16:creationId xmlns:a16="http://schemas.microsoft.com/office/drawing/2014/main" id="{0D86CD48-61D0-4BD4-80F6-90C2CCC4CD6C}"/>
                </a:ext>
              </a:extLst>
            </p:cNvPr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rgbClr val="EC7070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18" name="矩形 52">
              <a:extLst>
                <a:ext uri="{FF2B5EF4-FFF2-40B4-BE49-F238E27FC236}">
                  <a16:creationId xmlns:a16="http://schemas.microsoft.com/office/drawing/2014/main" id="{B60FC49C-BF74-4CAD-BDD1-9804E7C9DF80}"/>
                </a:ext>
              </a:extLst>
            </p:cNvPr>
            <p:cNvSpPr/>
            <p:nvPr/>
          </p:nvSpPr>
          <p:spPr>
            <a:xfrm>
              <a:off x="2397972" y="1299909"/>
              <a:ext cx="7805434" cy="1127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Nêu được lợi ích của ham học hỏi đối với lứa tuổi của mình.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</p:grpSp>
      <p:sp>
        <p:nvSpPr>
          <p:cNvPr id="19" name="圆角矩形 1">
            <a:extLst>
              <a:ext uri="{FF2B5EF4-FFF2-40B4-BE49-F238E27FC236}">
                <a16:creationId xmlns:a16="http://schemas.microsoft.com/office/drawing/2014/main" id="{47C32D18-CE38-4874-B51F-8D493619239F}"/>
              </a:ext>
            </a:extLst>
          </p:cNvPr>
          <p:cNvSpPr/>
          <p:nvPr/>
        </p:nvSpPr>
        <p:spPr>
          <a:xfrm>
            <a:off x="3728716" y="2512111"/>
            <a:ext cx="6113637" cy="1240183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EC707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Nêu được một số biểu hiện của ham học hỏi.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康方圆体W7(P)" pitchFamily="82" charset="-122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E559DB-0AF0-4464-B42E-7944B1B99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67" y="691811"/>
            <a:ext cx="62367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33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EC9D2E-10C2-48BB-AA70-A12E95903C22}"/>
              </a:ext>
            </a:extLst>
          </p:cNvPr>
          <p:cNvGrpSpPr/>
          <p:nvPr/>
        </p:nvGrpSpPr>
        <p:grpSpPr>
          <a:xfrm>
            <a:off x="2904160" y="2712253"/>
            <a:ext cx="2686550" cy="2425855"/>
            <a:chOff x="2904160" y="2712253"/>
            <a:chExt cx="2686550" cy="2425855"/>
          </a:xfrm>
        </p:grpSpPr>
        <p:pic>
          <p:nvPicPr>
            <p:cNvPr id="3" name="图片 8" descr="aixin1">
              <a:extLst>
                <a:ext uri="{FF2B5EF4-FFF2-40B4-BE49-F238E27FC236}">
                  <a16:creationId xmlns:a16="http://schemas.microsoft.com/office/drawing/2014/main" id="{2CD005C1-DC82-4578-8367-AD239A71E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34623">
              <a:off x="3057336" y="2712253"/>
              <a:ext cx="2533374" cy="24258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9">
              <a:extLst>
                <a:ext uri="{FF2B5EF4-FFF2-40B4-BE49-F238E27FC236}">
                  <a16:creationId xmlns:a16="http://schemas.microsoft.com/office/drawing/2014/main" id="{D245EED2-7522-4F1E-AA8C-5891B5503B0B}"/>
                </a:ext>
              </a:extLst>
            </p:cNvPr>
            <p:cNvSpPr txBox="1"/>
            <p:nvPr/>
          </p:nvSpPr>
          <p:spPr>
            <a:xfrm rot="20902579">
              <a:off x="2904160" y="3139749"/>
              <a:ext cx="24375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Tìm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hiểu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thêm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các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biểu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hiện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, l</a:t>
              </a:r>
              <a:r>
                <a:rPr lang="en-US" altLang="zh-CN" sz="2400" b="1" dirty="0" err="1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ợi</a:t>
              </a:r>
              <a:r>
                <a:rPr lang="en-US" altLang="zh-CN" sz="2400" b="1" dirty="0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ích</a:t>
              </a:r>
              <a:r>
                <a:rPr lang="en-US" altLang="zh-CN" sz="2400" b="1" dirty="0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của</a:t>
              </a:r>
              <a:r>
                <a:rPr lang="en-US" altLang="zh-CN" sz="2400" b="1" dirty="0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ham </a:t>
              </a:r>
              <a:r>
                <a:rPr lang="en-US" altLang="zh-CN" sz="2400" b="1" dirty="0" err="1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học</a:t>
              </a:r>
              <a:r>
                <a:rPr lang="en-US" altLang="zh-CN" sz="2400" b="1" dirty="0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hỏi</a:t>
              </a:r>
              <a:r>
                <a:rPr lang="en-US" altLang="zh-CN" sz="2400" b="1" dirty="0">
                  <a:solidFill>
                    <a:schemeClr val="accent4"/>
                  </a:solidFill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5CB6885-9FB1-4BAC-A539-ADE835E0D87A}"/>
              </a:ext>
            </a:extLst>
          </p:cNvPr>
          <p:cNvGrpSpPr/>
          <p:nvPr/>
        </p:nvGrpSpPr>
        <p:grpSpPr>
          <a:xfrm>
            <a:off x="5258492" y="1758055"/>
            <a:ext cx="2223774" cy="2130425"/>
            <a:chOff x="5258492" y="1758055"/>
            <a:chExt cx="2223774" cy="2130425"/>
          </a:xfrm>
        </p:grpSpPr>
        <p:pic>
          <p:nvPicPr>
            <p:cNvPr id="6" name="图片 10" descr="aixin2">
              <a:extLst>
                <a:ext uri="{FF2B5EF4-FFF2-40B4-BE49-F238E27FC236}">
                  <a16:creationId xmlns:a16="http://schemas.microsoft.com/office/drawing/2014/main" id="{B9A5FCB0-27EE-4D15-9E5E-CF781CAA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492" y="1758055"/>
              <a:ext cx="2223774" cy="21304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11">
              <a:extLst>
                <a:ext uri="{FF2B5EF4-FFF2-40B4-BE49-F238E27FC236}">
                  <a16:creationId xmlns:a16="http://schemas.microsoft.com/office/drawing/2014/main" id="{34DEE70E-8332-4B48-8F17-D92FD12928C6}"/>
                </a:ext>
              </a:extLst>
            </p:cNvPr>
            <p:cNvSpPr txBox="1"/>
            <p:nvPr/>
          </p:nvSpPr>
          <p:spPr>
            <a:xfrm>
              <a:off x="5387482" y="2063224"/>
              <a:ext cx="1984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Chia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sẻ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với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người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thân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157F7B-F146-4A81-B6CE-24CE092AF1E0}"/>
              </a:ext>
            </a:extLst>
          </p:cNvPr>
          <p:cNvGrpSpPr/>
          <p:nvPr/>
        </p:nvGrpSpPr>
        <p:grpSpPr>
          <a:xfrm>
            <a:off x="7168064" y="2984040"/>
            <a:ext cx="2042160" cy="1956435"/>
            <a:chOff x="7168064" y="2984040"/>
            <a:chExt cx="2042160" cy="1956435"/>
          </a:xfrm>
        </p:grpSpPr>
        <p:pic>
          <p:nvPicPr>
            <p:cNvPr id="9" name="图片 12" descr="aixin2">
              <a:extLst>
                <a:ext uri="{FF2B5EF4-FFF2-40B4-BE49-F238E27FC236}">
                  <a16:creationId xmlns:a16="http://schemas.microsoft.com/office/drawing/2014/main" id="{25C4BA00-FE46-4158-97E5-12AE32AB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0000">
              <a:off x="7168064" y="2984040"/>
              <a:ext cx="2042160" cy="19564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12E77732-B8E1-42FF-9F88-D440B61E5245}"/>
                </a:ext>
              </a:extLst>
            </p:cNvPr>
            <p:cNvSpPr txBox="1"/>
            <p:nvPr/>
          </p:nvSpPr>
          <p:spPr>
            <a:xfrm rot="756727">
              <a:off x="7469578" y="3424167"/>
              <a:ext cx="17170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Chuẩn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bị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4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tiết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11" name="图片 7" descr="shugen">
            <a:extLst>
              <a:ext uri="{FF2B5EF4-FFF2-40B4-BE49-F238E27FC236}">
                <a16:creationId xmlns:a16="http://schemas.microsoft.com/office/drawing/2014/main" id="{91459754-EB71-4888-8C11-1609B52B2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60" y="3921760"/>
            <a:ext cx="1859280" cy="2614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4" descr="aixin2">
            <a:extLst>
              <a:ext uri="{FF2B5EF4-FFF2-40B4-BE49-F238E27FC236}">
                <a16:creationId xmlns:a16="http://schemas.microsoft.com/office/drawing/2014/main" id="{E2036AB2-6C5F-475F-9F03-0E8264E2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56" y="1877060"/>
            <a:ext cx="346710" cy="332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5" descr="aixin1">
            <a:extLst>
              <a:ext uri="{FF2B5EF4-FFF2-40B4-BE49-F238E27FC236}">
                <a16:creationId xmlns:a16="http://schemas.microsoft.com/office/drawing/2014/main" id="{423B5137-F7D2-4741-8F14-10505CF9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82579">
            <a:off x="4022167" y="2200467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7" descr="aixin2">
            <a:extLst>
              <a:ext uri="{FF2B5EF4-FFF2-40B4-BE49-F238E27FC236}">
                <a16:creationId xmlns:a16="http://schemas.microsoft.com/office/drawing/2014/main" id="{AA7D9690-8751-4F35-BACA-F1B1C080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42836" y="1877060"/>
            <a:ext cx="35814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25" descr="aixin1">
            <a:extLst>
              <a:ext uri="{FF2B5EF4-FFF2-40B4-BE49-F238E27FC236}">
                <a16:creationId xmlns:a16="http://schemas.microsoft.com/office/drawing/2014/main" id="{3FDCA0BA-2B56-49A1-9BE7-54CB4A6A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 flipH="1">
            <a:off x="8133080" y="2444115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04717D-F4CB-4DB8-9416-8A78D8A7B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13" y="700836"/>
            <a:ext cx="2773920" cy="1079086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A7FB9451-889D-4A05-A776-12F0D9A3A5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17" y="3612503"/>
            <a:ext cx="2127807" cy="3226472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048B05-D8CD-410A-BA11-F278FF7BE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82173" y="-479201"/>
            <a:ext cx="4028902" cy="160811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FD998C6A-38D4-4C30-9271-3A3ED45CE7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459863" y="-454439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7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F972EE7-0D70-4AFC-ACCD-80968B2F7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199AED4A-0838-4805-9A63-F53FC5475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051480EF-EB6D-47B1-9A54-A7A38C4A4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633FA908-22B7-4263-850C-7325C09A6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05F43B9B-E980-4349-9FA5-4C77C5278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EA15617-9AE5-491E-8C42-B87316A86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24E81B-0875-4FEC-B0F5-EA8CAA546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5" y="2529177"/>
            <a:ext cx="611481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0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75" y="261967"/>
            <a:ext cx="7010400" cy="9437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323AE0-9A93-4867-9971-9BA90246AEB1}"/>
              </a:ext>
            </a:extLst>
          </p:cNvPr>
          <p:cNvGrpSpPr/>
          <p:nvPr/>
        </p:nvGrpSpPr>
        <p:grpSpPr>
          <a:xfrm>
            <a:off x="2997933" y="1347073"/>
            <a:ext cx="6362884" cy="4931178"/>
            <a:chOff x="2465991" y="393936"/>
            <a:chExt cx="7260015" cy="58487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EE8FD6-66A0-40D5-95D5-ECDD905F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8822" y="393936"/>
              <a:ext cx="6874354" cy="29545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CB0566-AB34-46E8-847A-02552D52D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90"/>
            <a:stretch/>
          </p:blipFill>
          <p:spPr>
            <a:xfrm>
              <a:off x="2465991" y="3348445"/>
              <a:ext cx="7260015" cy="2894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83" y="201717"/>
            <a:ext cx="10883860" cy="6526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122" y="827092"/>
            <a:ext cx="1064738" cy="1527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5522" y="5461761"/>
            <a:ext cx="2276672" cy="13918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5362910" y="3793327"/>
            <a:ext cx="1988742" cy="422520"/>
          </a:xfrm>
          <a:prstGeom prst="rect">
            <a:avLst/>
          </a:prstGeom>
          <a:noFill/>
          <a:ln w="9525">
            <a:noFill/>
          </a:ln>
        </p:spPr>
        <p:txBody>
          <a:bodyPr lIns="64544" tIns="32274" rIns="64544" bIns="32274">
            <a:spAutoFit/>
          </a:bodyPr>
          <a:lstStyle/>
          <a:p>
            <a:pPr defTabSz="105968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22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5362910" y="5042932"/>
            <a:ext cx="1988742" cy="422520"/>
          </a:xfrm>
          <a:prstGeom prst="rect">
            <a:avLst/>
          </a:prstGeom>
          <a:noFill/>
          <a:ln w="9525">
            <a:noFill/>
          </a:ln>
        </p:spPr>
        <p:txBody>
          <a:bodyPr lIns="64544" tIns="32274" rIns="64544" bIns="32274">
            <a:spAutoFit/>
          </a:bodyPr>
          <a:lstStyle/>
          <a:p>
            <a:pPr defTabSz="105968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22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3" name="Vì sao lại thế-">
            <a:hlinkClick r:id="" action="ppaction://media"/>
            <a:extLst>
              <a:ext uri="{FF2B5EF4-FFF2-40B4-BE49-F238E27FC236}">
                <a16:creationId xmlns:a16="http://schemas.microsoft.com/office/drawing/2014/main" id="{7A9B0227-43A9-4B65-B50B-4417661426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2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85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C9C03-7316-42AC-BB3B-140E77AA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35" y="1384867"/>
            <a:ext cx="5864721" cy="455402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69808719-7341-496C-912B-EB061AA26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A8C9DD25-2B25-4F78-8811-14E0ED44F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C18307B9-D83B-4283-B1DB-80AF2897F1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783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5924F62-D157-40F4-961A-D7C16D48C328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D23E1CEA-99B3-47D7-8A77-8813D2033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A41243EA-5A67-42E0-A922-102E1878A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81" y="1469755"/>
            <a:ext cx="8417278" cy="3918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16C9A-88E8-4CF3-BD2E-BC1700EDA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860" y="2818407"/>
            <a:ext cx="542591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615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8">
            <a:extLst>
              <a:ext uri="{FF2B5EF4-FFF2-40B4-BE49-F238E27FC236}">
                <a16:creationId xmlns:a16="http://schemas.microsoft.com/office/drawing/2014/main" id="{62753246-B211-4ED3-BFE1-3A5459829C91}"/>
              </a:ext>
            </a:extLst>
          </p:cNvPr>
          <p:cNvSpPr txBox="1"/>
          <p:nvPr/>
        </p:nvSpPr>
        <p:spPr>
          <a:xfrm>
            <a:off x="724623" y="305307"/>
            <a:ext cx="108884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sát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tranh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trả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lời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câu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hỏi</a:t>
            </a:r>
            <a:r>
              <a:rPr lang="en-US" altLang="zh-CN" sz="2800" b="1" noProof="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BAC6AB-3BE1-4E9B-BD1C-8213E20B0084}"/>
              </a:ext>
            </a:extLst>
          </p:cNvPr>
          <p:cNvGrpSpPr/>
          <p:nvPr/>
        </p:nvGrpSpPr>
        <p:grpSpPr>
          <a:xfrm>
            <a:off x="2922518" y="882341"/>
            <a:ext cx="6492612" cy="5233866"/>
            <a:chOff x="2465991" y="393936"/>
            <a:chExt cx="7260015" cy="58487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055876-B0CA-49CC-AC44-055703EA2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8822" y="393936"/>
              <a:ext cx="6874354" cy="29545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4E5664-4267-4D59-8036-2DC355199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90"/>
            <a:stretch/>
          </p:blipFill>
          <p:spPr>
            <a:xfrm>
              <a:off x="2465991" y="3348445"/>
              <a:ext cx="7260015" cy="2894230"/>
            </a:xfrm>
            <a:prstGeom prst="rect">
              <a:avLst/>
            </a:prstGeom>
          </p:spPr>
        </p:pic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41F19156-1443-485E-BDA6-70CD06D0C9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7389906" y="1804450"/>
            <a:ext cx="895726" cy="811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8361B8-A161-400A-A8E5-4B3A988854B7}"/>
              </a:ext>
            </a:extLst>
          </p:cNvPr>
          <p:cNvSpPr txBox="1"/>
          <p:nvPr/>
        </p:nvSpPr>
        <p:spPr>
          <a:xfrm>
            <a:off x="7989843" y="2316592"/>
            <a:ext cx="3492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029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953D2D-5DCA-4E46-B863-936D03898E94}"/>
              </a:ext>
            </a:extLst>
          </p:cNvPr>
          <p:cNvGrpSpPr/>
          <p:nvPr/>
        </p:nvGrpSpPr>
        <p:grpSpPr>
          <a:xfrm>
            <a:off x="7989843" y="3685880"/>
            <a:ext cx="3081767" cy="2289779"/>
            <a:chOff x="892354" y="3758439"/>
            <a:chExt cx="4278451" cy="2491143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194E36C-0382-4543-B101-C5F2B287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3EF670-F5C1-4570-85C0-89ADF3221A57}"/>
                </a:ext>
              </a:extLst>
            </p:cNvPr>
            <p:cNvSpPr/>
            <p:nvPr/>
          </p:nvSpPr>
          <p:spPr>
            <a:xfrm>
              <a:off x="1463561" y="5609428"/>
              <a:ext cx="3580937" cy="64015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3" name="4 minute countdown timer-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A99D85BD-FD35-44D4-9FB4-8E0C76DA9A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56.13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897" y="828527"/>
            <a:ext cx="1672734" cy="940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838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17435 -0.0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D98299-B3C4-4AAE-BD98-72B29772DF94}"/>
              </a:ext>
            </a:extLst>
          </p:cNvPr>
          <p:cNvGrpSpPr/>
          <p:nvPr/>
        </p:nvGrpSpPr>
        <p:grpSpPr>
          <a:xfrm>
            <a:off x="5597530" y="2187720"/>
            <a:ext cx="6146693" cy="2733071"/>
            <a:chOff x="4972113" y="2435364"/>
            <a:chExt cx="6591365" cy="339413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93A8DEFF-6868-44A3-AB21-802E4F87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4" name="Rectangle: Rounded Corners 38">
              <a:extLst>
                <a:ext uri="{FF2B5EF4-FFF2-40B4-BE49-F238E27FC236}">
                  <a16:creationId xmlns:a16="http://schemas.microsoft.com/office/drawing/2014/main" id="{F2FB6705-84D9-40BC-A5C4-06935FCD3AE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6" name="文本框 18">
            <a:extLst>
              <a:ext uri="{FF2B5EF4-FFF2-40B4-BE49-F238E27FC236}">
                <a16:creationId xmlns:a16="http://schemas.microsoft.com/office/drawing/2014/main" id="{307B8E5A-7164-4A53-9184-56A60A830005}"/>
              </a:ext>
            </a:extLst>
          </p:cNvPr>
          <p:cNvSpPr txBox="1"/>
          <p:nvPr/>
        </p:nvSpPr>
        <p:spPr>
          <a:xfrm>
            <a:off x="6011127" y="2895205"/>
            <a:ext cx="531950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3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 luôn chú ý nghe giảng, có điều gì chưa hiểu, bạn mạnh dạn hỏi thầy cô, bố mẹ và bạn bè.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440BF-CF48-48C4-BEE4-B2137D7F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58" y="1711465"/>
            <a:ext cx="4709941" cy="3435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71FFEA-EDBC-4A81-8FC3-4F4CF5741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9434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3439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3683A89-C44E-4748-A521-59D7D479AC9A}"/>
              </a:ext>
            </a:extLst>
          </p:cNvPr>
          <p:cNvGrpSpPr/>
          <p:nvPr/>
        </p:nvGrpSpPr>
        <p:grpSpPr>
          <a:xfrm>
            <a:off x="5760060" y="2213282"/>
            <a:ext cx="5938605" cy="2734674"/>
            <a:chOff x="4972113" y="2435364"/>
            <a:chExt cx="6591365" cy="3394130"/>
          </a:xfrm>
        </p:grpSpPr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5529AC9E-16C7-4CFB-8A18-B921BA48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8" name="Rectangle: Rounded Corners 38">
              <a:extLst>
                <a:ext uri="{FF2B5EF4-FFF2-40B4-BE49-F238E27FC236}">
                  <a16:creationId xmlns:a16="http://schemas.microsoft.com/office/drawing/2014/main" id="{DCCA52DA-726A-456F-8508-DF229C310C63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0" name="文本框 18">
            <a:extLst>
              <a:ext uri="{FF2B5EF4-FFF2-40B4-BE49-F238E27FC236}">
                <a16:creationId xmlns:a16="http://schemas.microsoft.com/office/drawing/2014/main" id="{FA9F935D-0325-48E8-86B0-6738D0B59E66}"/>
              </a:ext>
            </a:extLst>
          </p:cNvPr>
          <p:cNvSpPr txBox="1"/>
          <p:nvPr/>
        </p:nvSpPr>
        <p:spPr>
          <a:xfrm>
            <a:off x="6285195" y="2874641"/>
            <a:ext cx="501806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3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Hùng rất ham đọc sách để mở rộng thêm sự hiểu biết cho bản thân.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E7223-BD10-4B77-BAF0-977BFEEA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90" y="1953869"/>
            <a:ext cx="5254928" cy="2994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D0F2EA-57CD-426B-9ABA-8F6FC72A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63" y="403964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99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DF43DE-414D-4DE4-B860-7CFDECCF2788}"/>
              </a:ext>
            </a:extLst>
          </p:cNvPr>
          <p:cNvGrpSpPr/>
          <p:nvPr/>
        </p:nvGrpSpPr>
        <p:grpSpPr>
          <a:xfrm>
            <a:off x="5790708" y="2175398"/>
            <a:ext cx="5887529" cy="2507203"/>
            <a:chOff x="4972113" y="2435364"/>
            <a:chExt cx="6591365" cy="339413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9DD93A9-5FF8-4FDF-8251-68F7F45B9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4" name="Rectangle: Rounded Corners 38">
              <a:extLst>
                <a:ext uri="{FF2B5EF4-FFF2-40B4-BE49-F238E27FC236}">
                  <a16:creationId xmlns:a16="http://schemas.microsoft.com/office/drawing/2014/main" id="{F1F80A1D-1279-42C5-BD98-5B4F4DD6DC8A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6" name="文本框 18">
            <a:extLst>
              <a:ext uri="{FF2B5EF4-FFF2-40B4-BE49-F238E27FC236}">
                <a16:creationId xmlns:a16="http://schemas.microsoft.com/office/drawing/2014/main" id="{AE96873D-2673-4376-A69E-F4B9F71ED118}"/>
              </a:ext>
            </a:extLst>
          </p:cNvPr>
          <p:cNvSpPr txBox="1"/>
          <p:nvPr/>
        </p:nvSpPr>
        <p:spPr>
          <a:xfrm>
            <a:off x="6265452" y="2648003"/>
            <a:ext cx="501806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Tuấn thích làm việc theo nhóm để học hỏi và hỗ trợ các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72FCF-5CAD-4606-BBDD-BF428149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763" y="1830004"/>
            <a:ext cx="4837948" cy="2921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6EC2C-E205-4B9A-A90B-E2522844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63" y="40837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81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4676</TotalTime>
  <Words>437</Words>
  <Application>Microsoft Office PowerPoint</Application>
  <PresentationFormat>Widescreen</PresentationFormat>
  <Paragraphs>53</Paragraphs>
  <Slides>24</Slides>
  <Notes>3</Notes>
  <HiddenSlides>1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等线</vt:lpstr>
      <vt:lpstr>微软雅黑</vt:lpstr>
      <vt:lpstr>黑体</vt:lpstr>
      <vt:lpstr>宋体</vt:lpstr>
      <vt:lpstr>#9Slide01 Tieu de ngan</vt:lpstr>
      <vt:lpstr>#9Slide03 AmpleSoft Bold</vt:lpstr>
      <vt:lpstr>Aa粉嘟嘟 (非商业使用)</vt:lpstr>
      <vt:lpstr>Arial</vt:lpstr>
      <vt:lpstr>Calibri</vt:lpstr>
      <vt:lpstr>Calibri Light</vt:lpstr>
      <vt:lpstr>Cambria</vt:lpstr>
      <vt:lpstr>Times New Roman</vt:lpstr>
      <vt:lpstr>Trebuchet MS</vt:lpstr>
      <vt:lpstr>仓耳今楷05-6763 W05</vt:lpstr>
      <vt:lpstr>华康方圆体W7(P)</vt:lpstr>
      <vt:lpstr>印品黑体</vt:lpstr>
      <vt:lpstr>字魂17号-萌趣果冻体</vt:lpstr>
      <vt:lpstr>字魂59号-创粗黑</vt:lpstr>
      <vt:lpstr>自定义设计方案</vt:lpstr>
      <vt:lpstr>1_自定义设计方案</vt:lpstr>
      <vt:lpstr>1_Office Theme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145</cp:revision>
  <dcterms:created xsi:type="dcterms:W3CDTF">2023-10-29T12:26:26Z</dcterms:created>
  <dcterms:modified xsi:type="dcterms:W3CDTF">2025-11-16T17:28:07Z</dcterms:modified>
  <cp:category>9Slide.vn</cp:category>
</cp:coreProperties>
</file>