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59" r:id="rId3"/>
    <p:sldId id="286" r:id="rId4"/>
    <p:sldId id="261" r:id="rId5"/>
    <p:sldId id="262" r:id="rId6"/>
    <p:sldId id="263" r:id="rId7"/>
    <p:sldId id="283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CC00"/>
    <a:srgbClr val="FF66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D1657-FDB8-48BF-89FF-12465B46870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2CBDD-4257-441F-83EE-F606171BB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1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8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5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11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3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30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6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5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6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0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7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8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0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9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16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4.jpeg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28998" y="82640"/>
            <a:ext cx="9638932" cy="6692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" b="89971" l="0" r="93700">
                        <a14:foregroundMark x1="10800" y1="35398" x2="13500" y2="41495"/>
                        <a14:foregroundMark x1="13700" y1="41101" x2="14800" y2="49066"/>
                        <a14:foregroundMark x1="62100" y1="36676" x2="61900" y2="47984"/>
                        <a14:foregroundMark x1="42700" y1="37561" x2="44400" y2="50737"/>
                        <a14:foregroundMark x1="18400" y1="38938" x2="18400" y2="42380"/>
                        <a14:foregroundMark x1="87700" y1="36087" x2="87300" y2="46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7" y="1881884"/>
            <a:ext cx="5397501" cy="548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52" y="38872"/>
            <a:ext cx="1449264" cy="258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9193" y="-322028"/>
            <a:ext cx="4365114" cy="3304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5444" y="1954647"/>
            <a:ext cx="8955800" cy="3920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509" y="5102380"/>
            <a:ext cx="2651990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0351" y="-328125"/>
            <a:ext cx="411515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136" y="944137"/>
            <a:ext cx="5858764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8787" y="2763320"/>
            <a:ext cx="6344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771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660"/>
          <a:stretch/>
        </p:blipFill>
        <p:spPr>
          <a:xfrm>
            <a:off x="796835" y="2496339"/>
            <a:ext cx="2569667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574"/>
          <a:stretch/>
        </p:blipFill>
        <p:spPr>
          <a:xfrm>
            <a:off x="36465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991"/>
          <a:stretch/>
        </p:blipFill>
        <p:spPr>
          <a:xfrm>
            <a:off x="633905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756"/>
          <a:stretch/>
        </p:blipFill>
        <p:spPr>
          <a:xfrm>
            <a:off x="90316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977166" y="1499991"/>
            <a:ext cx="8015920" cy="666205"/>
            <a:chOff x="1977166" y="1499991"/>
            <a:chExt cx="8015920" cy="666205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9710" y="4695874"/>
            <a:ext cx="2604182" cy="1404122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66463" y="4695874"/>
            <a:ext cx="2604182" cy="1404122"/>
            <a:chOff x="796835" y="4694484"/>
            <a:chExt cx="2604182" cy="1404122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tivi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03216" y="4695874"/>
            <a:ext cx="2604182" cy="1404122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39970" y="4695874"/>
            <a:ext cx="2604182" cy="1404122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140" y="247977"/>
            <a:ext cx="1016900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180" y="1720589"/>
            <a:ext cx="2494915" cy="2224393"/>
            <a:chOff x="692875" y="1818188"/>
            <a:chExt cx="2494915" cy="2252345"/>
          </a:xfrm>
        </p:grpSpPr>
        <p:sp>
          <p:nvSpPr>
            <p:cNvPr id="5" name="矩形 4"/>
            <p:cNvSpPr/>
            <p:nvPr/>
          </p:nvSpPr>
          <p:spPr>
            <a:xfrm>
              <a:off x="692875" y="1818188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660"/>
            <a:stretch/>
          </p:blipFill>
          <p:spPr>
            <a:xfrm>
              <a:off x="836520" y="1958779"/>
              <a:ext cx="2207623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3419227" y="1720589"/>
            <a:ext cx="2494915" cy="2224395"/>
            <a:chOff x="3441922" y="1818187"/>
            <a:chExt cx="2494915" cy="2252345"/>
          </a:xfrm>
        </p:grpSpPr>
        <p:sp>
          <p:nvSpPr>
            <p:cNvPr id="6" name="矩形 5"/>
            <p:cNvSpPr/>
            <p:nvPr/>
          </p:nvSpPr>
          <p:spPr>
            <a:xfrm>
              <a:off x="3441922" y="1818187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574"/>
            <a:stretch/>
          </p:blipFill>
          <p:spPr>
            <a:xfrm>
              <a:off x="3545793" y="1958779"/>
              <a:ext cx="2267178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6168274" y="1720587"/>
            <a:ext cx="2494915" cy="2224395"/>
            <a:chOff x="6190969" y="1818186"/>
            <a:chExt cx="2494915" cy="2252345"/>
          </a:xfrm>
        </p:grpSpPr>
        <p:sp>
          <p:nvSpPr>
            <p:cNvPr id="7" name="矩形 6"/>
            <p:cNvSpPr/>
            <p:nvPr/>
          </p:nvSpPr>
          <p:spPr>
            <a:xfrm>
              <a:off x="6190969" y="1818186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991"/>
            <a:stretch/>
          </p:blipFill>
          <p:spPr>
            <a:xfrm>
              <a:off x="6314621" y="1958779"/>
              <a:ext cx="2241550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6" name="Group 25"/>
          <p:cNvGrpSpPr/>
          <p:nvPr/>
        </p:nvGrpSpPr>
        <p:grpSpPr>
          <a:xfrm>
            <a:off x="8917321" y="1720588"/>
            <a:ext cx="2494915" cy="2224395"/>
            <a:chOff x="8940016" y="1818186"/>
            <a:chExt cx="2494915" cy="2252345"/>
          </a:xfrm>
        </p:grpSpPr>
        <p:sp>
          <p:nvSpPr>
            <p:cNvPr id="19" name="矩形 5"/>
            <p:cNvSpPr/>
            <p:nvPr/>
          </p:nvSpPr>
          <p:spPr>
            <a:xfrm>
              <a:off x="8940016" y="1818186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756"/>
            <a:stretch/>
          </p:blipFill>
          <p:spPr>
            <a:xfrm>
              <a:off x="9057820" y="1958779"/>
              <a:ext cx="2254614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2018531" y="350063"/>
            <a:ext cx="8154938" cy="1190548"/>
            <a:chOff x="2183009" y="350063"/>
            <a:chExt cx="8154938" cy="119054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19384"/>
              <a:ext cx="7929651" cy="705066"/>
              <a:chOff x="2116184" y="1461130"/>
              <a:chExt cx="7929651" cy="70506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66620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37126" y="1461130"/>
                <a:ext cx="7908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Bày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endParaRPr lang="en-US" sz="3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8646" y="3448795"/>
            <a:ext cx="1413427" cy="1352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32" y="3448795"/>
            <a:ext cx="1505661" cy="1581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53" y="3448795"/>
            <a:ext cx="1505661" cy="1581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7737" y="3448795"/>
            <a:ext cx="1413427" cy="13523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403192" y="4547600"/>
            <a:ext cx="9337972" cy="1825647"/>
            <a:chOff x="1403192" y="4547600"/>
            <a:chExt cx="9337972" cy="1825647"/>
          </a:xfrm>
        </p:grpSpPr>
        <p:grpSp>
          <p:nvGrpSpPr>
            <p:cNvPr id="46" name="Group 45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3" name="图片 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3165095" y="5057287"/>
              <a:ext cx="74061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8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3"/>
            <a:ext cx="5153025" cy="3693317"/>
            <a:chOff x="796835" y="4754879"/>
            <a:chExt cx="2604182" cy="1365976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3800" b="1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800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77752" y="4979904"/>
            <a:ext cx="4040199" cy="175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722" y="3286653"/>
            <a:ext cx="4155433" cy="2995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253" y="1476347"/>
            <a:ext cx="4125512" cy="2216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946" y="654174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50" y="1459662"/>
            <a:ext cx="4125512" cy="22164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31974" y="1496836"/>
            <a:ext cx="6859901" cy="954107"/>
            <a:chOff x="4331974" y="1534802"/>
            <a:chExt cx="6859901" cy="954107"/>
          </a:xfrm>
        </p:grpSpPr>
        <p:sp>
          <p:nvSpPr>
            <p:cNvPr id="14" name="Rounded Rectangle 1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8303" y="1534802"/>
              <a:ext cx="68290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54304" y="2677886"/>
            <a:ext cx="6859901" cy="954107"/>
            <a:chOff x="4331974" y="1547630"/>
            <a:chExt cx="6859901" cy="954107"/>
          </a:xfrm>
        </p:grpSpPr>
        <p:sp>
          <p:nvSpPr>
            <p:cNvPr id="24" name="Rounded Rectangle 2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0664" y="1547630"/>
              <a:ext cx="6826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thoải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066" y="3519222"/>
            <a:ext cx="4155433" cy="29958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38182" y="3901041"/>
            <a:ext cx="7210425" cy="954108"/>
            <a:chOff x="966924" y="3823357"/>
            <a:chExt cx="7210425" cy="954108"/>
          </a:xfrm>
        </p:grpSpPr>
        <p:sp>
          <p:nvSpPr>
            <p:cNvPr id="20" name="Rounded Rectangle 19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9520" y="5056568"/>
            <a:ext cx="7210425" cy="954108"/>
            <a:chOff x="966924" y="3823357"/>
            <a:chExt cx="7210425" cy="954108"/>
          </a:xfrm>
        </p:grpSpPr>
        <p:sp>
          <p:nvSpPr>
            <p:cNvPr id="28" name="Rounded Rectangle 27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767" y="462763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43" y="1293324"/>
            <a:ext cx="3733763" cy="25816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809601"/>
            <a:ext cx="3822221" cy="258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164" y="1293324"/>
            <a:ext cx="6208703" cy="251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43" y="466721"/>
            <a:ext cx="1017510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198</Words>
  <Application>Microsoft Office PowerPoint</Application>
  <PresentationFormat>Widescreen</PresentationFormat>
  <Paragraphs>27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2022-10-13T12:16:03Z</dcterms:created>
  <dcterms:modified xsi:type="dcterms:W3CDTF">2025-11-21T07:26:22Z</dcterms:modified>
</cp:coreProperties>
</file>