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2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3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4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61" r:id="rId2"/>
    <p:sldMasterId id="2147483827" r:id="rId3"/>
    <p:sldMasterId id="2147483873" r:id="rId4"/>
    <p:sldMasterId id="2147483901" r:id="rId5"/>
  </p:sldMasterIdLst>
  <p:notesMasterIdLst>
    <p:notesMasterId r:id="rId12"/>
  </p:notesMasterIdLst>
  <p:sldIdLst>
    <p:sldId id="3399" r:id="rId6"/>
    <p:sldId id="2007577110" r:id="rId7"/>
    <p:sldId id="2007577122" r:id="rId8"/>
    <p:sldId id="2007577113" r:id="rId9"/>
    <p:sldId id="2007577114" r:id="rId10"/>
    <p:sldId id="2007577115" r:id="rId11"/>
  </p:sldIdLst>
  <p:sldSz cx="12192000" cy="6858000"/>
  <p:notesSz cx="6858000" cy="9144000"/>
  <p:custDataLst>
    <p:tags r:id="rId13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617" autoAdjust="0"/>
    <p:restoredTop sz="94660"/>
  </p:normalViewPr>
  <p:slideViewPr>
    <p:cSldViewPr snapToGrid="0">
      <p:cViewPr varScale="1">
        <p:scale>
          <a:sx n="88" d="100"/>
          <a:sy n="88" d="100"/>
        </p:scale>
        <p:origin x="1032" y="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tags" Target="tags/tag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2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5.xml"/><Relationship Id="rId15" Type="http://schemas.openxmlformats.org/officeDocument/2006/relationships/viewProps" Target="viewProps.xml"/><Relationship Id="rId10" Type="http://schemas.openxmlformats.org/officeDocument/2006/relationships/slide" Target="slides/slide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21/11/2025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4.xml"/><Relationship Id="rId7" Type="http://schemas.openxmlformats.org/officeDocument/2006/relationships/image" Target="../media/image4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Master" Target="../slideMasters/slideMaster1.xml"/><Relationship Id="rId9" Type="http://schemas.openxmlformats.org/officeDocument/2006/relationships/image" Target="../media/image6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5.png"/><Relationship Id="rId5" Type="http://schemas.openxmlformats.org/officeDocument/2006/relationships/image" Target="../media/image13.png"/><Relationship Id="rId4" Type="http://schemas.openxmlformats.org/officeDocument/2006/relationships/image" Target="../media/image24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7.png"/><Relationship Id="rId4" Type="http://schemas.openxmlformats.org/officeDocument/2006/relationships/image" Target="../media/image26.jpg"/></Relationships>
</file>

<file path=ppt/slideLayouts/_rels/slideLayout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7.png"/><Relationship Id="rId3" Type="http://schemas.openxmlformats.org/officeDocument/2006/relationships/image" Target="../media/image15.png"/><Relationship Id="rId7" Type="http://schemas.openxmlformats.org/officeDocument/2006/relationships/image" Target="../media/image32.png"/><Relationship Id="rId12" Type="http://schemas.openxmlformats.org/officeDocument/2006/relationships/image" Target="../media/image36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1.png"/><Relationship Id="rId11" Type="http://schemas.openxmlformats.org/officeDocument/2006/relationships/image" Target="../media/image35.png"/><Relationship Id="rId5" Type="http://schemas.openxmlformats.org/officeDocument/2006/relationships/image" Target="../media/image30.png"/><Relationship Id="rId10" Type="http://schemas.openxmlformats.org/officeDocument/2006/relationships/image" Target="../media/image16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5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41.png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41.png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5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5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5.xml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Master" Target="../slideMasters/slideMaster5.xml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39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51.gif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39.jpe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53.svg"/><Relationship Id="rId4" Type="http://schemas.openxmlformats.org/officeDocument/2006/relationships/image" Target="../media/image52.png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39.jpeg"/><Relationship Id="rId1" Type="http://schemas.openxmlformats.org/officeDocument/2006/relationships/slideMaster" Target="../slideMasters/slideMaster5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21/11/2025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42228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44728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554321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78988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868754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>
            <a:extLst>
              <a:ext uri="{FF2B5EF4-FFF2-40B4-BE49-F238E27FC236}">
                <a16:creationId xmlns:a16="http://schemas.microsoft.com/office/drawing/2014/main" id="{EF218D41-CACC-45EA-9B9C-2C45D39FBC7D}"/>
              </a:ext>
            </a:extLst>
          </p:cNvPr>
          <p:cNvSpPr/>
          <p:nvPr userDrawn="1"/>
        </p:nvSpPr>
        <p:spPr>
          <a:xfrm>
            <a:off x="395785" y="1201003"/>
            <a:ext cx="10508776" cy="5008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4">
            <a:extLst>
              <a:ext uri="{FF2B5EF4-FFF2-40B4-BE49-F238E27FC236}">
                <a16:creationId xmlns:a16="http://schemas.microsoft.com/office/drawing/2014/main" id="{02083DA8-612E-41DA-A4D1-2ACB2678C6D8}"/>
              </a:ext>
            </a:extLst>
          </p:cNvPr>
          <p:cNvGrpSpPr/>
          <p:nvPr userDrawn="1"/>
        </p:nvGrpSpPr>
        <p:grpSpPr>
          <a:xfrm>
            <a:off x="-418200" y="1324483"/>
            <a:ext cx="1627969" cy="3772305"/>
            <a:chOff x="2822570" y="743589"/>
            <a:chExt cx="1294598" cy="2999823"/>
          </a:xfrm>
        </p:grpSpPr>
        <p:pic>
          <p:nvPicPr>
            <p:cNvPr id="9" name="图片 17">
              <a:extLst>
                <a:ext uri="{FF2B5EF4-FFF2-40B4-BE49-F238E27FC236}">
                  <a16:creationId xmlns:a16="http://schemas.microsoft.com/office/drawing/2014/main" id="{189FBF95-47D8-446F-BB0A-1652EB7CD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3172519" y="3110245"/>
              <a:ext cx="633167" cy="633167"/>
            </a:xfrm>
            <a:prstGeom prst="rect">
              <a:avLst/>
            </a:prstGeom>
          </p:spPr>
        </p:pic>
        <p:pic>
          <p:nvPicPr>
            <p:cNvPr id="10" name="图形 21">
              <a:extLst>
                <a:ext uri="{FF2B5EF4-FFF2-40B4-BE49-F238E27FC236}">
                  <a16:creationId xmlns:a16="http://schemas.microsoft.com/office/drawing/2014/main" id="{8D592D9E-78DF-4E6B-B377-C92906ECC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7931827">
              <a:off x="2374753" y="1191406"/>
              <a:ext cx="2190232" cy="1294598"/>
            </a:xfrm>
            <a:prstGeom prst="rect">
              <a:avLst/>
            </a:prstGeom>
          </p:spPr>
        </p:pic>
      </p:grpSp>
      <p:pic>
        <p:nvPicPr>
          <p:cNvPr id="11" name="图片 20">
            <a:extLst>
              <a:ext uri="{FF2B5EF4-FFF2-40B4-BE49-F238E27FC236}">
                <a16:creationId xmlns:a16="http://schemas.microsoft.com/office/drawing/2014/main" id="{46A1C692-1A89-4E71-82D9-E6FC90E3EB5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370" y="-150126"/>
            <a:ext cx="2257728" cy="3457550"/>
          </a:xfrm>
          <a:prstGeom prst="rect">
            <a:avLst/>
          </a:prstGeom>
        </p:spPr>
      </p:pic>
      <p:sp>
        <p:nvSpPr>
          <p:cNvPr id="13" name="矩形 15">
            <a:extLst>
              <a:ext uri="{FF2B5EF4-FFF2-40B4-BE49-F238E27FC236}">
                <a16:creationId xmlns:a16="http://schemas.microsoft.com/office/drawing/2014/main" id="{4109CCAE-A277-41A5-B571-A07038641370}"/>
              </a:ext>
            </a:extLst>
          </p:cNvPr>
          <p:cNvSpPr/>
          <p:nvPr/>
        </p:nvSpPr>
        <p:spPr>
          <a:xfrm>
            <a:off x="1993312" y="224266"/>
            <a:ext cx="7200913" cy="80510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002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04541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图片 2" descr="图片包含 室内, 墙壁&#10;&#10;已生成高可信度的说明">
            <a:extLst>
              <a:ext uri="{FF2B5EF4-FFF2-40B4-BE49-F238E27FC236}">
                <a16:creationId xmlns:a16="http://schemas.microsoft.com/office/drawing/2014/main" id="{3D3BFAC6-E4F7-4285-9F4E-EFC21AFFE8B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9561" y="-321904"/>
            <a:ext cx="9892397" cy="750180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890A358-1FE7-49FE-8C71-27E2C45C82F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0226" y="-242207"/>
            <a:ext cx="5352893" cy="3506145"/>
          </a:xfrm>
          <a:prstGeom prst="rect">
            <a:avLst/>
          </a:prstGeom>
        </p:spPr>
      </p:pic>
      <p:pic>
        <p:nvPicPr>
          <p:cNvPr id="12" name="PA_图片 6">
            <a:extLst>
              <a:ext uri="{FF2B5EF4-FFF2-40B4-BE49-F238E27FC236}">
                <a16:creationId xmlns:a16="http://schemas.microsoft.com/office/drawing/2014/main" id="{1EB92C0C-91B8-4FCE-B507-FFA510A4D8CC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175" y="433160"/>
            <a:ext cx="4229070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>
            <a:extLst>
              <a:ext uri="{FF2B5EF4-FFF2-40B4-BE49-F238E27FC236}">
                <a16:creationId xmlns:a16="http://schemas.microsoft.com/office/drawing/2014/main" id="{D5901FA8-80E5-47CA-B278-792CF245A161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747" y="3859845"/>
            <a:ext cx="2559562" cy="369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280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2">
            <a:extLst>
              <a:ext uri="{FF2B5EF4-FFF2-40B4-BE49-F238E27FC236}">
                <a16:creationId xmlns:a16="http://schemas.microsoft.com/office/drawing/2014/main" id="{82C95F20-6AC4-4CAC-B270-10188A197E0A}"/>
              </a:ext>
            </a:extLst>
          </p:cNvPr>
          <p:cNvSpPr/>
          <p:nvPr userDrawn="1"/>
        </p:nvSpPr>
        <p:spPr>
          <a:xfrm>
            <a:off x="200167" y="464024"/>
            <a:ext cx="11791666" cy="6141492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" fmla="*/ 162302 w 8290700"/>
              <a:gd name="connsiteY0" fmla="*/ 2423774 h 4757900"/>
              <a:gd name="connsiteX1" fmla="*/ 1139129 w 8290700"/>
              <a:gd name="connsiteY1" fmla="*/ 669643 h 4757900"/>
              <a:gd name="connsiteX2" fmla="*/ 4226501 w 8290700"/>
              <a:gd name="connsiteY2" fmla="*/ 89648 h 4757900"/>
              <a:gd name="connsiteX3" fmla="*/ 8290700 w 8290700"/>
              <a:gd name="connsiteY3" fmla="*/ 2423774 h 4757900"/>
              <a:gd name="connsiteX4" fmla="*/ 4226501 w 8290700"/>
              <a:gd name="connsiteY4" fmla="*/ 4757900 h 4757900"/>
              <a:gd name="connsiteX5" fmla="*/ 162302 w 8290700"/>
              <a:gd name="connsiteY5" fmla="*/ 2423774 h 4757900"/>
              <a:gd name="connsiteX0" fmla="*/ 162302 w 8453932"/>
              <a:gd name="connsiteY0" fmla="*/ 2334994 h 4669120"/>
              <a:gd name="connsiteX1" fmla="*/ 1139129 w 8453932"/>
              <a:gd name="connsiteY1" fmla="*/ 580863 h 4669120"/>
              <a:gd name="connsiteX2" fmla="*/ 4226501 w 8453932"/>
              <a:gd name="connsiteY2" fmla="*/ 868 h 4669120"/>
              <a:gd name="connsiteX3" fmla="*/ 7472553 w 8453932"/>
              <a:gd name="connsiteY3" fmla="*/ 677116 h 4669120"/>
              <a:gd name="connsiteX4" fmla="*/ 8290700 w 8453932"/>
              <a:gd name="connsiteY4" fmla="*/ 2334994 h 4669120"/>
              <a:gd name="connsiteX5" fmla="*/ 4226501 w 8453932"/>
              <a:gd name="connsiteY5" fmla="*/ 4669120 h 4669120"/>
              <a:gd name="connsiteX6" fmla="*/ 162302 w 8453932"/>
              <a:gd name="connsiteY6" fmla="*/ 2334994 h 4669120"/>
              <a:gd name="connsiteX0" fmla="*/ 380 w 8292010"/>
              <a:gd name="connsiteY0" fmla="*/ 2334994 h 4737634"/>
              <a:gd name="connsiteX1" fmla="*/ 977207 w 8292010"/>
              <a:gd name="connsiteY1" fmla="*/ 580863 h 4737634"/>
              <a:gd name="connsiteX2" fmla="*/ 4064579 w 8292010"/>
              <a:gd name="connsiteY2" fmla="*/ 868 h 4737634"/>
              <a:gd name="connsiteX3" fmla="*/ 7310631 w 8292010"/>
              <a:gd name="connsiteY3" fmla="*/ 677116 h 4737634"/>
              <a:gd name="connsiteX4" fmla="*/ 8128778 w 8292010"/>
              <a:gd name="connsiteY4" fmla="*/ 2334994 h 4737634"/>
              <a:gd name="connsiteX5" fmla="*/ 4064579 w 8292010"/>
              <a:gd name="connsiteY5" fmla="*/ 4669120 h 4737634"/>
              <a:gd name="connsiteX6" fmla="*/ 1054209 w 8292010"/>
              <a:gd name="connsiteY6" fmla="*/ 3958572 h 4737634"/>
              <a:gd name="connsiteX7" fmla="*/ 380 w 8292010"/>
              <a:gd name="connsiteY7" fmla="*/ 2334994 h 4737634"/>
              <a:gd name="connsiteX0" fmla="*/ 380 w 8160907"/>
              <a:gd name="connsiteY0" fmla="*/ 2334994 h 4676413"/>
              <a:gd name="connsiteX1" fmla="*/ 977207 w 8160907"/>
              <a:gd name="connsiteY1" fmla="*/ 580863 h 4676413"/>
              <a:gd name="connsiteX2" fmla="*/ 4064579 w 8160907"/>
              <a:gd name="connsiteY2" fmla="*/ 868 h 4676413"/>
              <a:gd name="connsiteX3" fmla="*/ 7310631 w 8160907"/>
              <a:gd name="connsiteY3" fmla="*/ 677116 h 4676413"/>
              <a:gd name="connsiteX4" fmla="*/ 8128778 w 8160907"/>
              <a:gd name="connsiteY4" fmla="*/ 2334994 h 4676413"/>
              <a:gd name="connsiteX5" fmla="*/ 7031498 w 8160907"/>
              <a:gd name="connsiteY5" fmla="*/ 4199203 h 4676413"/>
              <a:gd name="connsiteX6" fmla="*/ 4064579 w 8160907"/>
              <a:gd name="connsiteY6" fmla="*/ 4669120 h 4676413"/>
              <a:gd name="connsiteX7" fmla="*/ 1054209 w 8160907"/>
              <a:gd name="connsiteY7" fmla="*/ 3958572 h 4676413"/>
              <a:gd name="connsiteX8" fmla="*/ 380 w 8160907"/>
              <a:gd name="connsiteY8" fmla="*/ 2334994 h 4676413"/>
              <a:gd name="connsiteX0" fmla="*/ 62 w 8160589"/>
              <a:gd name="connsiteY0" fmla="*/ 2334994 h 4670006"/>
              <a:gd name="connsiteX1" fmla="*/ 976889 w 8160589"/>
              <a:gd name="connsiteY1" fmla="*/ 580863 h 4670006"/>
              <a:gd name="connsiteX2" fmla="*/ 4064261 w 8160589"/>
              <a:gd name="connsiteY2" fmla="*/ 868 h 4670006"/>
              <a:gd name="connsiteX3" fmla="*/ 7310313 w 8160589"/>
              <a:gd name="connsiteY3" fmla="*/ 677116 h 4670006"/>
              <a:gd name="connsiteX4" fmla="*/ 8128460 w 8160589"/>
              <a:gd name="connsiteY4" fmla="*/ 2334994 h 4670006"/>
              <a:gd name="connsiteX5" fmla="*/ 7031180 w 8160589"/>
              <a:gd name="connsiteY5" fmla="*/ 4199203 h 4670006"/>
              <a:gd name="connsiteX6" fmla="*/ 4064261 w 8160589"/>
              <a:gd name="connsiteY6" fmla="*/ 4669120 h 4670006"/>
              <a:gd name="connsiteX7" fmla="*/ 948013 w 8160589"/>
              <a:gd name="connsiteY7" fmla="*/ 4131826 h 4670006"/>
              <a:gd name="connsiteX8" fmla="*/ 62 w 8160589"/>
              <a:gd name="connsiteY8" fmla="*/ 2334994 h 4670006"/>
              <a:gd name="connsiteX0" fmla="*/ 3056 w 8163583"/>
              <a:gd name="connsiteY0" fmla="*/ 2353191 h 4688203"/>
              <a:gd name="connsiteX1" fmla="*/ 791407 w 8163583"/>
              <a:gd name="connsiteY1" fmla="*/ 387304 h 4688203"/>
              <a:gd name="connsiteX2" fmla="*/ 4067255 w 8163583"/>
              <a:gd name="connsiteY2" fmla="*/ 19065 h 4688203"/>
              <a:gd name="connsiteX3" fmla="*/ 7313307 w 8163583"/>
              <a:gd name="connsiteY3" fmla="*/ 695313 h 4688203"/>
              <a:gd name="connsiteX4" fmla="*/ 8131454 w 8163583"/>
              <a:gd name="connsiteY4" fmla="*/ 2353191 h 4688203"/>
              <a:gd name="connsiteX5" fmla="*/ 7034174 w 8163583"/>
              <a:gd name="connsiteY5" fmla="*/ 4217400 h 4688203"/>
              <a:gd name="connsiteX6" fmla="*/ 4067255 w 8163583"/>
              <a:gd name="connsiteY6" fmla="*/ 4687317 h 4688203"/>
              <a:gd name="connsiteX7" fmla="*/ 951007 w 8163583"/>
              <a:gd name="connsiteY7" fmla="*/ 4150023 h 4688203"/>
              <a:gd name="connsiteX8" fmla="*/ 3056 w 8163583"/>
              <a:gd name="connsiteY8" fmla="*/ 2353191 h 4688203"/>
              <a:gd name="connsiteX0" fmla="*/ 38786 w 8199313"/>
              <a:gd name="connsiteY0" fmla="*/ 2353191 h 4794578"/>
              <a:gd name="connsiteX1" fmla="*/ 827137 w 8199313"/>
              <a:gd name="connsiteY1" fmla="*/ 387304 h 4794578"/>
              <a:gd name="connsiteX2" fmla="*/ 4102985 w 8199313"/>
              <a:gd name="connsiteY2" fmla="*/ 19065 h 4794578"/>
              <a:gd name="connsiteX3" fmla="*/ 7349037 w 8199313"/>
              <a:gd name="connsiteY3" fmla="*/ 695313 h 4794578"/>
              <a:gd name="connsiteX4" fmla="*/ 8167184 w 8199313"/>
              <a:gd name="connsiteY4" fmla="*/ 2353191 h 4794578"/>
              <a:gd name="connsiteX5" fmla="*/ 7069904 w 8199313"/>
              <a:gd name="connsiteY5" fmla="*/ 4217400 h 4794578"/>
              <a:gd name="connsiteX6" fmla="*/ 4102985 w 8199313"/>
              <a:gd name="connsiteY6" fmla="*/ 4687317 h 4794578"/>
              <a:gd name="connsiteX7" fmla="*/ 549204 w 8199313"/>
              <a:gd name="connsiteY7" fmla="*/ 4563909 h 4794578"/>
              <a:gd name="connsiteX8" fmla="*/ 38786 w 8199313"/>
              <a:gd name="connsiteY8" fmla="*/ 2353191 h 4794578"/>
              <a:gd name="connsiteX0" fmla="*/ 38786 w 8199313"/>
              <a:gd name="connsiteY0" fmla="*/ 2353191 h 4802240"/>
              <a:gd name="connsiteX1" fmla="*/ 827137 w 8199313"/>
              <a:gd name="connsiteY1" fmla="*/ 387304 h 4802240"/>
              <a:gd name="connsiteX2" fmla="*/ 4102985 w 8199313"/>
              <a:gd name="connsiteY2" fmla="*/ 19065 h 4802240"/>
              <a:gd name="connsiteX3" fmla="*/ 7349037 w 8199313"/>
              <a:gd name="connsiteY3" fmla="*/ 695313 h 4802240"/>
              <a:gd name="connsiteX4" fmla="*/ 8167184 w 8199313"/>
              <a:gd name="connsiteY4" fmla="*/ 2353191 h 4802240"/>
              <a:gd name="connsiteX5" fmla="*/ 7460318 w 8199313"/>
              <a:gd name="connsiteY5" fmla="*/ 4602411 h 4802240"/>
              <a:gd name="connsiteX6" fmla="*/ 4102985 w 8199313"/>
              <a:gd name="connsiteY6" fmla="*/ 4687317 h 4802240"/>
              <a:gd name="connsiteX7" fmla="*/ 549204 w 8199313"/>
              <a:gd name="connsiteY7" fmla="*/ 4563909 h 4802240"/>
              <a:gd name="connsiteX8" fmla="*/ 38786 w 8199313"/>
              <a:gd name="connsiteY8" fmla="*/ 2353191 h 4802240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15359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44235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noFill/>
          <a:ln w="19050">
            <a:solidFill>
              <a:schemeClr val="accent5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8971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21/11/2025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21/11/2025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21/11/2025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2025/11/21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699612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2025/11/21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38837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2025/11/21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27389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2025/11/21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86459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id="{F0C5347E-219D-4058-A14F-DA8D5D9656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1" y="-30992"/>
            <a:ext cx="11848906" cy="688899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4">
            <a:extLst>
              <a:ext uri="{FF2B5EF4-FFF2-40B4-BE49-F238E27FC236}">
                <a16:creationId xmlns:a16="http://schemas.microsoft.com/office/drawing/2014/main" id="{7A94D1F6-8705-4172-8272-342EA32602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041" y="0"/>
            <a:ext cx="1302586" cy="1207834"/>
          </a:xfrm>
          <a:prstGeom prst="rect">
            <a:avLst/>
          </a:prstGeom>
        </p:spPr>
      </p:pic>
      <p:pic>
        <p:nvPicPr>
          <p:cNvPr id="4" name="图片 35">
            <a:extLst>
              <a:ext uri="{FF2B5EF4-FFF2-40B4-BE49-F238E27FC236}">
                <a16:creationId xmlns:a16="http://schemas.microsoft.com/office/drawing/2014/main" id="{90B4873B-BBB4-4E65-8321-DEBC9EDB251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00" y="1011299"/>
            <a:ext cx="5374251" cy="109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636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2025/11/21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034758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2025/11/21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006201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2025/11/21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779191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2025/11/21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94666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2025/11/21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41108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2025/11/21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57336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2025/11/21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74937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2025/11/21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394218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2025/11/21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546191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2025/11/21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84958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2025/11/21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1795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2025/11/21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59208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2025/11/21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178809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2025/11/21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878046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2025/11/21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285761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2025/11/21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217398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2025/11/21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832024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2025/11/21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568307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2025/11/21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470192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2025/11/21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5074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21/11/2025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2025/11/21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455187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2025/11/21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520677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2025/11/21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130366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2025/11/21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346480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2025/11/21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801252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2025/11/21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995789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2025/11/21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746522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2025/11/21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13756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2025/11/21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269684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93AD61-4A49-43F0-B2D9-FA0B7F31922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FFAFE82-0809-4480-B79E-10BDCD0EFD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BB7D6E-B0D2-4B71-9921-807E21505A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327023-DF85-428B-832E-56E20725EBFC}" type="datetimeFigureOut">
              <a:rPr lang="en-US" smtClean="0"/>
              <a:t>21/11/2025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ED2444-7162-4F83-9E82-5AD1AB8342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0795B1-7F42-44D6-8ACE-5CC3E45EA2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E186E-F102-4F39-916B-3C773FA771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56722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21/11/2025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F85B0B-6820-4359-8416-1536972582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1D0252-F499-4341-9395-994672B763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37D68A-6385-4715-9A24-D43D7C459B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CCC1F2-EC4C-438A-A626-EF38FEB19E62}" type="datetimeFigureOut">
              <a:rPr lang="en-US" smtClean="0"/>
              <a:t>21/11/2025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8719AF-B8CA-4193-AABF-1ACBF35B50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4E877E-5AF7-4ADA-B3F0-DB4E048AC5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id="{ECE6541D-1FC6-44FA-9F51-75D7463B962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9" name="矩形 7">
            <a:extLst>
              <a:ext uri="{FF2B5EF4-FFF2-40B4-BE49-F238E27FC236}">
                <a16:creationId xmlns:a16="http://schemas.microsoft.com/office/drawing/2014/main" id="{413F697D-8BE8-4D6E-BB90-B01B75B7E48C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id="{BE0C6608-90BE-4DAE-9EB4-DCC764086C49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FE15FEAF-73CE-4DA3-86E0-01F40F64152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id="{2B886A43-D6F4-4C6F-9CF5-80EC6B1ED0F1}"/>
              </a:ext>
            </a:extLst>
          </p:cNvPr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5" name="image 102">
            <a:extLst>
              <a:ext uri="{FF2B5EF4-FFF2-40B4-BE49-F238E27FC236}">
                <a16:creationId xmlns:a16="http://schemas.microsoft.com/office/drawing/2014/main" id="{2BB2C4C4-6F82-4719-8CF0-041497542EA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id="{75F22D3E-8D00-48DF-ACA0-688D36BB9FC4}"/>
              </a:ext>
            </a:extLst>
          </p:cNvPr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id="{F4878A43-486E-4F0E-B36C-6B85E12D6519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id="{3E5B958E-A5B8-445C-949A-77AEA70F2061}"/>
              </a:ext>
            </a:extLst>
          </p:cNvPr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id="{140B5ED2-7448-444C-9B3F-4A3777C24BFD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id="{E68D6BCB-6952-4407-9299-7ACE94E5247E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id="{72E5237B-06F1-40FA-A437-CAE856B19697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id="{FB06BB1B-AD0B-4321-8246-C397CBA3665B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id="{751946A5-2D86-458B-8578-2DE5D57B7089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5" name="椭圆 23">
            <a:extLst>
              <a:ext uri="{FF2B5EF4-FFF2-40B4-BE49-F238E27FC236}">
                <a16:creationId xmlns:a16="http://schemas.microsoft.com/office/drawing/2014/main" id="{361C5B91-A154-497D-B27F-189F058826BC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6" name="椭圆 25">
            <a:extLst>
              <a:ext uri="{FF2B5EF4-FFF2-40B4-BE49-F238E27FC236}">
                <a16:creationId xmlns:a16="http://schemas.microsoft.com/office/drawing/2014/main" id="{EEF0C144-24F6-47AD-94B0-D8ADEB4C934D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594550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F85B0B-6820-4359-8416-1536972582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1D0252-F499-4341-9395-994672B763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37D68A-6385-4715-9A24-D43D7C459B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CCC1F2-EC4C-438A-A626-EF38FEB19E62}" type="datetimeFigureOut">
              <a:rPr lang="en-US" smtClean="0"/>
              <a:t>21/11/2025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8719AF-B8CA-4193-AABF-1ACBF35B50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4E877E-5AF7-4ADA-B3F0-DB4E048AC5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id="{ECE6541D-1FC6-44FA-9F51-75D7463B962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9" name="矩形 7">
            <a:extLst>
              <a:ext uri="{FF2B5EF4-FFF2-40B4-BE49-F238E27FC236}">
                <a16:creationId xmlns:a16="http://schemas.microsoft.com/office/drawing/2014/main" id="{413F697D-8BE8-4D6E-BB90-B01B75B7E48C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id="{BE0C6608-90BE-4DAE-9EB4-DCC764086C49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FE15FEAF-73CE-4DA3-86E0-01F40F64152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id="{2B886A43-D6F4-4C6F-9CF5-80EC6B1ED0F1}"/>
              </a:ext>
            </a:extLst>
          </p:cNvPr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5" name="image 102">
            <a:extLst>
              <a:ext uri="{FF2B5EF4-FFF2-40B4-BE49-F238E27FC236}">
                <a16:creationId xmlns:a16="http://schemas.microsoft.com/office/drawing/2014/main" id="{2BB2C4C4-6F82-4719-8CF0-041497542EA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id="{75F22D3E-8D00-48DF-ACA0-688D36BB9FC4}"/>
              </a:ext>
            </a:extLst>
          </p:cNvPr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id="{F4878A43-486E-4F0E-B36C-6B85E12D6519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id="{3E5B958E-A5B8-445C-949A-77AEA70F2061}"/>
              </a:ext>
            </a:extLst>
          </p:cNvPr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id="{140B5ED2-7448-444C-9B3F-4A3777C24BFD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id="{E68D6BCB-6952-4407-9299-7ACE94E5247E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id="{72E5237B-06F1-40FA-A437-CAE856B19697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id="{FB06BB1B-AD0B-4321-8246-C397CBA3665B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id="{751946A5-2D86-458B-8578-2DE5D57B7089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5" name="椭圆 23">
            <a:extLst>
              <a:ext uri="{FF2B5EF4-FFF2-40B4-BE49-F238E27FC236}">
                <a16:creationId xmlns:a16="http://schemas.microsoft.com/office/drawing/2014/main" id="{361C5B91-A154-497D-B27F-189F058826BC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6" name="椭圆 25">
            <a:extLst>
              <a:ext uri="{FF2B5EF4-FFF2-40B4-BE49-F238E27FC236}">
                <a16:creationId xmlns:a16="http://schemas.microsoft.com/office/drawing/2014/main" id="{EEF0C144-24F6-47AD-94B0-D8ADEB4C934D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867442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8417A5-1D7A-434A-B0CE-C29F6740AD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0AF6C7-2877-40E1-A434-4B748130AF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B58160-9678-4C0A-9D24-65FBCE088B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327023-DF85-428B-832E-56E20725EBFC}" type="datetimeFigureOut">
              <a:rPr lang="en-US" smtClean="0"/>
              <a:t>21/11/2025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10EA59-2D2E-4294-99C3-0857E83626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10C6DC-E59F-4753-9FEF-94F5BD9A01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E186E-F102-4F39-916B-3C773FA771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27055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ECC432-E0E9-4BD0-B857-F955F2F6EB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323714-C2D3-436D-850C-84EA0A02263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31CC7EB-201B-46C8-B468-7F84B84DED7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9B5357A-0002-4A09-8ECB-337EC67E86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327023-DF85-428B-832E-56E20725EBFC}" type="datetimeFigureOut">
              <a:rPr lang="en-US" smtClean="0"/>
              <a:t>21/11/2025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21F6419-6C9E-4350-B830-545B5F132B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C0F1AB0-CDD2-4EFA-A9E9-92FD3B21CD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E186E-F102-4F39-916B-3C773FA771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782051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05BAEE-E172-4B88-9E8C-C10AC924B6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25A5409-0188-46BF-A1BF-8D56BCF853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8C6225-BA8F-4DAB-B1AE-90171F6F789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FFE80EC-219C-4958-85FA-5AEFCCA1DB9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DCFC55F-DA14-4F67-BE6B-0F1893B05F0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8EBCC41-F53D-40A3-9D39-B277781C60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327023-DF85-428B-832E-56E20725EBFC}" type="datetimeFigureOut">
              <a:rPr lang="en-US" smtClean="0"/>
              <a:t>21/11/2025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76B4602-5200-48C6-BBB1-30BDEC234B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38E4FD8-D50D-4781-B967-B0E61676DC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E186E-F102-4F39-916B-3C773FA771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005077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494B77-9645-4491-9FF1-84C0AE32B3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3EFA26F-2A85-4F47-880F-CCE5D0BC0A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327023-DF85-428B-832E-56E20725EBFC}" type="datetimeFigureOut">
              <a:rPr lang="en-US" smtClean="0"/>
              <a:t>21/11/2025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68A4919-53B1-4402-BDBC-DEC91D9E6C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45562CB-C96F-4656-8D42-CC3627F1C6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E186E-F102-4F39-916B-3C773FA771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175722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9756215-98DC-4BF1-A40A-314BEC101D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327023-DF85-428B-832E-56E20725EBFC}" type="datetimeFigureOut">
              <a:rPr lang="en-US" smtClean="0"/>
              <a:t>21/11/2025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293888E-73D5-4C08-85FE-34572823E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C613AB-23A1-400A-9E6F-1EA2E36210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E186E-F102-4F39-916B-3C773FA771FF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E3245B4-55B4-4369-AC27-747377022FF4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2038D36-FE90-459A-9BCB-57FF11F57478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E82DA37-D071-4317-8C0C-520CC722D445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E0EBBAF-89B8-4587-A834-9D71C3D94445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</a:p>
        </p:txBody>
      </p:sp>
      <p:pic>
        <p:nvPicPr>
          <p:cNvPr id="16" name="图片 9">
            <a:extLst>
              <a:ext uri="{FF2B5EF4-FFF2-40B4-BE49-F238E27FC236}">
                <a16:creationId xmlns:a16="http://schemas.microsoft.com/office/drawing/2014/main" id="{03EE7514-0F9D-4046-93BD-1363909A55D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707" y="2622107"/>
            <a:ext cx="3028932" cy="3847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8749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602106-DD68-47DB-B884-34B0550EE5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DD560A-E112-4C3B-AB83-549F1D6BD1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1CE9BC7-FD6E-407B-9EBE-A163D5A41AC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B95EB2-75DD-4555-A7E3-9EAC9CD995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327023-DF85-428B-832E-56E20725EBFC}" type="datetimeFigureOut">
              <a:rPr lang="en-US" smtClean="0"/>
              <a:t>21/11/2025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B88A31-63E6-4751-AA77-7413A27597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CBA2367-08EB-40EE-B695-CF95863121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E186E-F102-4F39-916B-3C773FA771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656186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789897-CDD5-4473-AC83-F2D1A63DC1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D6C789E-425F-4472-9EAF-03509B3ED8B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C39DBF0-1D73-40D4-93F6-327FEDA2FF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AE4161C-0E04-4BD8-A7B1-A973A76E9E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327023-DF85-428B-832E-56E20725EBFC}" type="datetimeFigureOut">
              <a:rPr lang="en-US" smtClean="0"/>
              <a:t>21/11/2025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3050B21-1984-4E03-99A4-DABE8DB9F1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E183DB-62A6-42CF-9C2A-70E5B57F62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E186E-F102-4F39-916B-3C773FA771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82111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1ACE23-DDB9-40BF-82D6-F54A8F1246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E8D1C44-2DD2-4C05-B2EF-B459A3D7E8A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673802-4751-4C79-ADFD-7F1280CFCC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327023-DF85-428B-832E-56E20725EBFC}" type="datetimeFigureOut">
              <a:rPr lang="en-US" smtClean="0"/>
              <a:t>21/11/2025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4D0D20-211A-4565-92F6-36D39CF9A6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76D012-30D1-426C-A06C-61C8A4BBEB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E186E-F102-4F39-916B-3C773FA771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04969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9CEE169-C834-4A7C-AE21-B21967209FD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0893AC6-454B-4F99-B029-FA17E86B0B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EF8D12-5F5F-4DDE-86EA-10B0E5C66A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327023-DF85-428B-832E-56E20725EBFC}" type="datetimeFigureOut">
              <a:rPr lang="en-US" smtClean="0"/>
              <a:t>21/11/2025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A0D3B6-4607-43E1-B2E1-13A904C851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29E5DE-3DFE-414C-B266-AC265FC43C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E186E-F102-4F39-916B-3C773FA771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495253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3543894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9820651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6113473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692998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8677010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7536543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0342439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1298222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650810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5110985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38469339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0444318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0966280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id="{D7E4988E-D4F8-4DC0-B9CC-BB4B7F36B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7612582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id="{D7E4988E-D4F8-4DC0-B9CC-BB4B7F36B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6573931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id="{D7E4988E-D4F8-4DC0-B9CC-BB4B7F36B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6356014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7">
            <a:extLst>
              <a:ext uri="{FF2B5EF4-FFF2-40B4-BE49-F238E27FC236}">
                <a16:creationId xmlns:a16="http://schemas.microsoft.com/office/drawing/2014/main" id="{12A7224A-529B-49DF-8994-1AEB021B7A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8" name="1">
            <a:extLst>
              <a:ext uri="{FF2B5EF4-FFF2-40B4-BE49-F238E27FC236}">
                <a16:creationId xmlns:a16="http://schemas.microsoft.com/office/drawing/2014/main" id="{97C5E7E8-2083-4C6A-A02C-1F010E8FF2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9" name="19">
            <a:extLst>
              <a:ext uri="{FF2B5EF4-FFF2-40B4-BE49-F238E27FC236}">
                <a16:creationId xmlns:a16="http://schemas.microsoft.com/office/drawing/2014/main" id="{81F8E7DE-5A5C-446A-83F2-883FAF09DF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 flipH="1">
            <a:off x="8559037" y="4084497"/>
            <a:ext cx="3773430" cy="2705180"/>
          </a:xfrm>
          <a:prstGeom prst="rect">
            <a:avLst/>
          </a:prstGeom>
        </p:spPr>
      </p:pic>
      <p:pic>
        <p:nvPicPr>
          <p:cNvPr id="10" name="55">
            <a:extLst>
              <a:ext uri="{FF2B5EF4-FFF2-40B4-BE49-F238E27FC236}">
                <a16:creationId xmlns:a16="http://schemas.microsoft.com/office/drawing/2014/main" id="{A8904B3B-FC0C-4CA9-BFC2-AC0ADDB260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57532" y="-215471"/>
            <a:ext cx="9803219" cy="3679353"/>
          </a:xfrm>
          <a:prstGeom prst="rect">
            <a:avLst/>
          </a:prstGeom>
        </p:spPr>
      </p:pic>
      <p:grpSp>
        <p:nvGrpSpPr>
          <p:cNvPr id="11" name="57">
            <a:extLst>
              <a:ext uri="{FF2B5EF4-FFF2-40B4-BE49-F238E27FC236}">
                <a16:creationId xmlns:a16="http://schemas.microsoft.com/office/drawing/2014/main" id="{A79173E2-791C-4E72-A892-035137321C46}"/>
              </a:ext>
            </a:extLst>
          </p:cNvPr>
          <p:cNvGrpSpPr/>
          <p:nvPr userDrawn="1"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12" name="Group 4">
              <a:extLst>
                <a:ext uri="{FF2B5EF4-FFF2-40B4-BE49-F238E27FC236}">
                  <a16:creationId xmlns:a16="http://schemas.microsoft.com/office/drawing/2014/main" id="{5D588DCF-60C7-431C-9BB1-30DDF55E5E3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8" name="Freeform 5">
                <a:extLst>
                  <a:ext uri="{FF2B5EF4-FFF2-40B4-BE49-F238E27FC236}">
                    <a16:creationId xmlns:a16="http://schemas.microsoft.com/office/drawing/2014/main" id="{CF2BC369-B52A-49AF-A119-90F74F645577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9" name="Freeform 6">
                <a:extLst>
                  <a:ext uri="{FF2B5EF4-FFF2-40B4-BE49-F238E27FC236}">
                    <a16:creationId xmlns:a16="http://schemas.microsoft.com/office/drawing/2014/main" id="{708F2D9C-5C1A-477C-9CFD-26BB7CFED78C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0" name="Freeform 7">
                <a:extLst>
                  <a:ext uri="{FF2B5EF4-FFF2-40B4-BE49-F238E27FC236}">
                    <a16:creationId xmlns:a16="http://schemas.microsoft.com/office/drawing/2014/main" id="{1E23AC18-8118-42E4-B1E9-F8CF77208E60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1" name="Freeform 8">
                <a:extLst>
                  <a:ext uri="{FF2B5EF4-FFF2-40B4-BE49-F238E27FC236}">
                    <a16:creationId xmlns:a16="http://schemas.microsoft.com/office/drawing/2014/main" id="{B68DF67C-8D8B-498F-84A1-7F84C24436A6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13" name="Group 4">
              <a:extLst>
                <a:ext uri="{FF2B5EF4-FFF2-40B4-BE49-F238E27FC236}">
                  <a16:creationId xmlns:a16="http://schemas.microsoft.com/office/drawing/2014/main" id="{BE779103-3A43-4A28-A437-8BE7016DE6F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id="{3B8992BB-9EDB-4AA9-869E-5FCD7A06CC89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id="{B05E5337-3163-434D-8B02-CA46BAE04D6A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id="{44239E07-7548-460D-8361-4A105F23336D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id="{9A611E1F-D27F-4022-A6CF-123AB156C43D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22" name="69">
            <a:extLst>
              <a:ext uri="{FF2B5EF4-FFF2-40B4-BE49-F238E27FC236}">
                <a16:creationId xmlns:a16="http://schemas.microsoft.com/office/drawing/2014/main" id="{BBEDC40F-84C7-45C7-A70C-C10D5C83124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72515E06-B7CD-449A-99F5-8556C5050E5F}"/>
              </a:ext>
            </a:extLst>
          </p:cNvPr>
          <p:cNvSpPr/>
          <p:nvPr userDrawn="1"/>
        </p:nvSpPr>
        <p:spPr>
          <a:xfrm>
            <a:off x="1935999" y="1050116"/>
            <a:ext cx="7329805" cy="15684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Môn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Toán</a:t>
            </a:r>
            <a:endParaRPr kumimoji="0" lang="en-US" altLang="zh-CN" sz="48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5" name="Picture 9" descr="E:\0000000我图PPT\00001PNG素材\儿童卡通\tr.png">
            <a:extLst>
              <a:ext uri="{FF2B5EF4-FFF2-40B4-BE49-F238E27FC236}">
                <a16:creationId xmlns:a16="http://schemas.microsoft.com/office/drawing/2014/main" id="{98AAE8C0-0F06-466A-9DBA-817AC3B18A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9809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101">
            <a:extLst>
              <a:ext uri="{FF2B5EF4-FFF2-40B4-BE49-F238E27FC236}">
                <a16:creationId xmlns:a16="http://schemas.microsoft.com/office/drawing/2014/main" id="{D514E436-AC77-4C62-A470-F269B07625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5554369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01">
            <a:extLst>
              <a:ext uri="{FF2B5EF4-FFF2-40B4-BE49-F238E27FC236}">
                <a16:creationId xmlns:a16="http://schemas.microsoft.com/office/drawing/2014/main" id="{1094CE54-B4B3-4C76-B9C9-971ECB34C2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矩形 2">
            <a:extLst>
              <a:ext uri="{FF2B5EF4-FFF2-40B4-BE49-F238E27FC236}">
                <a16:creationId xmlns:a16="http://schemas.microsoft.com/office/drawing/2014/main" id="{05B45BC2-AFD2-4521-86C7-28EA6A142BF8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椭圆 4">
            <a:extLst>
              <a:ext uri="{FF2B5EF4-FFF2-40B4-BE49-F238E27FC236}">
                <a16:creationId xmlns:a16="http://schemas.microsoft.com/office/drawing/2014/main" id="{73E6612B-E6CF-431F-83A1-B242A79A465C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任意形状 6">
            <a:extLst>
              <a:ext uri="{FF2B5EF4-FFF2-40B4-BE49-F238E27FC236}">
                <a16:creationId xmlns:a16="http://schemas.microsoft.com/office/drawing/2014/main" id="{9B231B91-9FD3-46F5-8DB9-BCC8C6F58B0F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7">
            <a:extLst>
              <a:ext uri="{FF2B5EF4-FFF2-40B4-BE49-F238E27FC236}">
                <a16:creationId xmlns:a16="http://schemas.microsoft.com/office/drawing/2014/main" id="{75059DDB-9C2F-46FF-9EF1-50E22BC24E2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8">
            <a:extLst>
              <a:ext uri="{FF2B5EF4-FFF2-40B4-BE49-F238E27FC236}">
                <a16:creationId xmlns:a16="http://schemas.microsoft.com/office/drawing/2014/main" id="{A8997046-CAE6-4B59-8DDF-0EFAE5413A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3" name="椭圆 9">
            <a:extLst>
              <a:ext uri="{FF2B5EF4-FFF2-40B4-BE49-F238E27FC236}">
                <a16:creationId xmlns:a16="http://schemas.microsoft.com/office/drawing/2014/main" id="{BE790CA5-EC6C-4F0B-B555-50D8033BE031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D193922-661E-4324-B921-1DB8F942A2A9}"/>
              </a:ext>
            </a:extLst>
          </p:cNvPr>
          <p:cNvSpPr/>
          <p:nvPr userDrawn="1"/>
        </p:nvSpPr>
        <p:spPr>
          <a:xfrm rot="219724">
            <a:off x="4477184" y="1157469"/>
            <a:ext cx="6008783" cy="4661425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FE6874E-118B-4078-BE60-91865D019286}"/>
              </a:ext>
            </a:extLst>
          </p:cNvPr>
          <p:cNvSpPr/>
          <p:nvPr userDrawn="1"/>
        </p:nvSpPr>
        <p:spPr>
          <a:xfrm rot="2471267">
            <a:off x="9030857" y="1477608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E6DDB6A-D1EC-44AC-A42F-3D5C776DEBE6}"/>
              </a:ext>
            </a:extLst>
          </p:cNvPr>
          <p:cNvSpPr/>
          <p:nvPr userDrawn="1"/>
        </p:nvSpPr>
        <p:spPr>
          <a:xfrm rot="20410169">
            <a:off x="4016052" y="1064033"/>
            <a:ext cx="2397502" cy="495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3A11163-4540-4661-A7E2-7E02DE00886F}"/>
              </a:ext>
            </a:extLst>
          </p:cNvPr>
          <p:cNvSpPr txBox="1"/>
          <p:nvPr userDrawn="1"/>
        </p:nvSpPr>
        <p:spPr>
          <a:xfrm>
            <a:off x="5353380" y="198271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LUYỆN TẬP</a:t>
            </a:r>
          </a:p>
        </p:txBody>
      </p:sp>
      <p:pic>
        <p:nvPicPr>
          <p:cNvPr id="18" name="Picture 17" descr="A close-up of a map&#10;&#10;Description automatically generated with low confidence">
            <a:extLst>
              <a:ext uri="{FF2B5EF4-FFF2-40B4-BE49-F238E27FC236}">
                <a16:creationId xmlns:a16="http://schemas.microsoft.com/office/drawing/2014/main" id="{EC3B8C2B-5D7C-48F2-8FC7-FE45F136AC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337" y="1150962"/>
            <a:ext cx="1481296" cy="4904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56657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21/11/2025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0E1D8535-7268-4559-A162-57863C850A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3599D6A8-8376-4469-B1C4-0D0AB8B9FCB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F6108594-A8DF-4763-BAD6-AFEBB0C3196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B8502FED-250A-4CBC-8EE4-50D3D012EADA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4B97A2AD-D2A2-4C3E-AA45-DF5B9EE1314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1D1F51E3-6E1F-4794-92D5-63FB01D635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ECDDE16C-0075-42EB-A3AA-DDD1D96A76E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FB12868-D957-45A4-B5D8-783DBD98F2C6}"/>
              </a:ext>
            </a:extLst>
          </p:cNvPr>
          <p:cNvSpPr/>
          <p:nvPr userDrawn="1"/>
        </p:nvSpPr>
        <p:spPr>
          <a:xfrm>
            <a:off x="3667342" y="983093"/>
            <a:ext cx="6008783" cy="4661425"/>
          </a:xfrm>
          <a:prstGeom prst="rect">
            <a:avLst/>
          </a:prstGeom>
          <a:solidFill>
            <a:srgbClr val="00CC66">
              <a:alpha val="49804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FA12B3A-07B6-44F1-A01E-33FD73C34EBA}"/>
              </a:ext>
            </a:extLst>
          </p:cNvPr>
          <p:cNvSpPr/>
          <p:nvPr userDrawn="1"/>
        </p:nvSpPr>
        <p:spPr>
          <a:xfrm rot="2109175">
            <a:off x="8040873" y="1261475"/>
            <a:ext cx="221102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A2EDEA0-7184-436C-992C-8D667AA8EB7F}"/>
              </a:ext>
            </a:extLst>
          </p:cNvPr>
          <p:cNvSpPr/>
          <p:nvPr userDrawn="1"/>
        </p:nvSpPr>
        <p:spPr>
          <a:xfrm rot="20048077">
            <a:off x="2977240" y="1148481"/>
            <a:ext cx="2397502" cy="4953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F28E606-F052-4F98-9FBC-30FFA9B82FDA}"/>
              </a:ext>
            </a:extLst>
          </p:cNvPr>
          <p:cNvSpPr txBox="1"/>
          <p:nvPr userDrawn="1"/>
        </p:nvSpPr>
        <p:spPr>
          <a:xfrm>
            <a:off x="4557819" y="191342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KHÁM PHÁ</a:t>
            </a:r>
          </a:p>
        </p:txBody>
      </p:sp>
      <p:pic>
        <p:nvPicPr>
          <p:cNvPr id="21" name="图形 1">
            <a:extLst>
              <a:ext uri="{FF2B5EF4-FFF2-40B4-BE49-F238E27FC236}">
                <a16:creationId xmlns:a16="http://schemas.microsoft.com/office/drawing/2014/main" id="{E7242FD6-D5A6-4563-A793-692CAF2069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16645" y="3997564"/>
            <a:ext cx="3980370" cy="1979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1269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F9580584-93CE-465E-9188-9FA7FF0E8D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474D555A-C16A-473D-AF7C-F4FD4B48A8D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C65B931E-2ABD-4CF8-84F6-335ECD99B19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E2A2EEE9-A456-4E8F-8852-B76D53D8FF96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1E2A3415-52F3-43A8-85D2-8D6B017D46B0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6CD0C1A9-71EF-4DBE-9601-B9F057464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BC7E4DB5-7686-4871-BA09-0A5DDCFFD03D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A705815-50C6-489B-A39B-E7D336F21CDD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5E3F9D9-E86C-450A-BAA6-C085040D4067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847D38E-29D5-4F6D-990E-43B85D6A3CCA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D7DB6B0-739A-4370-B3E5-8A28161C766A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TRÒ CHƠI</a:t>
            </a:r>
          </a:p>
        </p:txBody>
      </p:sp>
      <p:grpSp>
        <p:nvGrpSpPr>
          <p:cNvPr id="21" name="Google Shape;769;p31">
            <a:extLst>
              <a:ext uri="{FF2B5EF4-FFF2-40B4-BE49-F238E27FC236}">
                <a16:creationId xmlns:a16="http://schemas.microsoft.com/office/drawing/2014/main" id="{A7F7820E-B6A1-4ABA-87C3-90A18D28B9AB}"/>
              </a:ext>
            </a:extLst>
          </p:cNvPr>
          <p:cNvGrpSpPr/>
          <p:nvPr userDrawn="1"/>
        </p:nvGrpSpPr>
        <p:grpSpPr>
          <a:xfrm>
            <a:off x="7976030" y="2989410"/>
            <a:ext cx="2842230" cy="2927642"/>
            <a:chOff x="5641385" y="2381306"/>
            <a:chExt cx="2599446" cy="2521829"/>
          </a:xfrm>
        </p:grpSpPr>
        <p:sp>
          <p:nvSpPr>
            <p:cNvPr id="22" name="Google Shape;770;p31">
              <a:extLst>
                <a:ext uri="{FF2B5EF4-FFF2-40B4-BE49-F238E27FC236}">
                  <a16:creationId xmlns:a16="http://schemas.microsoft.com/office/drawing/2014/main" id="{822219BD-B384-4310-9DAD-B8FE6C79198A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" name="Google Shape;771;p31">
              <a:extLst>
                <a:ext uri="{FF2B5EF4-FFF2-40B4-BE49-F238E27FC236}">
                  <a16:creationId xmlns:a16="http://schemas.microsoft.com/office/drawing/2014/main" id="{67E305FE-2401-4EC5-9EDC-BF3EBF595F7C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78" name="Google Shape;772;p31">
                <a:extLst>
                  <a:ext uri="{FF2B5EF4-FFF2-40B4-BE49-F238E27FC236}">
                    <a16:creationId xmlns:a16="http://schemas.microsoft.com/office/drawing/2014/main" id="{79073A0C-EFD1-482A-8844-34F2AA65A7AD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73;p31">
                <a:extLst>
                  <a:ext uri="{FF2B5EF4-FFF2-40B4-BE49-F238E27FC236}">
                    <a16:creationId xmlns:a16="http://schemas.microsoft.com/office/drawing/2014/main" id="{206E4361-7ACE-4B2E-AC92-AA915875A491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774;p31">
                <a:extLst>
                  <a:ext uri="{FF2B5EF4-FFF2-40B4-BE49-F238E27FC236}">
                    <a16:creationId xmlns:a16="http://schemas.microsoft.com/office/drawing/2014/main" id="{D10680C6-1117-4253-BDAB-6AB4A92C8AAA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775;p31">
                <a:extLst>
                  <a:ext uri="{FF2B5EF4-FFF2-40B4-BE49-F238E27FC236}">
                    <a16:creationId xmlns:a16="http://schemas.microsoft.com/office/drawing/2014/main" id="{125023DC-71E7-48F1-8125-2957FE05FB42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776;p31">
                <a:extLst>
                  <a:ext uri="{FF2B5EF4-FFF2-40B4-BE49-F238E27FC236}">
                    <a16:creationId xmlns:a16="http://schemas.microsoft.com/office/drawing/2014/main" id="{65683981-D996-4A47-862F-BD6F9A936364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777;p31">
                <a:extLst>
                  <a:ext uri="{FF2B5EF4-FFF2-40B4-BE49-F238E27FC236}">
                    <a16:creationId xmlns:a16="http://schemas.microsoft.com/office/drawing/2014/main" id="{5E928E99-D4F1-4A2B-AB50-D702075E586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778;p31">
                <a:extLst>
                  <a:ext uri="{FF2B5EF4-FFF2-40B4-BE49-F238E27FC236}">
                    <a16:creationId xmlns:a16="http://schemas.microsoft.com/office/drawing/2014/main" id="{A114321D-AAAB-47D5-A0E2-0AED649A8D91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779;p31">
                <a:extLst>
                  <a:ext uri="{FF2B5EF4-FFF2-40B4-BE49-F238E27FC236}">
                    <a16:creationId xmlns:a16="http://schemas.microsoft.com/office/drawing/2014/main" id="{32F8B873-1BD3-4DA9-8362-DC0982E7E22B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780;p31">
                <a:extLst>
                  <a:ext uri="{FF2B5EF4-FFF2-40B4-BE49-F238E27FC236}">
                    <a16:creationId xmlns:a16="http://schemas.microsoft.com/office/drawing/2014/main" id="{E79DC200-D47E-4043-9579-D1B1CB1B43DC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781;p31">
                <a:extLst>
                  <a:ext uri="{FF2B5EF4-FFF2-40B4-BE49-F238E27FC236}">
                    <a16:creationId xmlns:a16="http://schemas.microsoft.com/office/drawing/2014/main" id="{EF1F8262-C0FD-4814-A3DF-CA09357F9CFF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782;p31">
                <a:extLst>
                  <a:ext uri="{FF2B5EF4-FFF2-40B4-BE49-F238E27FC236}">
                    <a16:creationId xmlns:a16="http://schemas.microsoft.com/office/drawing/2014/main" id="{0F18B579-59FC-48BE-B7F8-F07A127BD2BC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783;p31">
                <a:extLst>
                  <a:ext uri="{FF2B5EF4-FFF2-40B4-BE49-F238E27FC236}">
                    <a16:creationId xmlns:a16="http://schemas.microsoft.com/office/drawing/2014/main" id="{E67D8C9E-6430-4177-B4D1-8EA0D7E28526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784;p31">
                <a:extLst>
                  <a:ext uri="{FF2B5EF4-FFF2-40B4-BE49-F238E27FC236}">
                    <a16:creationId xmlns:a16="http://schemas.microsoft.com/office/drawing/2014/main" id="{14919EFC-4F19-42D3-9F77-4E44330A43E9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785;p31">
                <a:extLst>
                  <a:ext uri="{FF2B5EF4-FFF2-40B4-BE49-F238E27FC236}">
                    <a16:creationId xmlns:a16="http://schemas.microsoft.com/office/drawing/2014/main" id="{16A14984-E0E8-456B-BD84-8259DE0710F7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786;p31">
                <a:extLst>
                  <a:ext uri="{FF2B5EF4-FFF2-40B4-BE49-F238E27FC236}">
                    <a16:creationId xmlns:a16="http://schemas.microsoft.com/office/drawing/2014/main" id="{F1061FD4-18FB-4000-8538-542996E0E4A8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787;p31">
                <a:extLst>
                  <a:ext uri="{FF2B5EF4-FFF2-40B4-BE49-F238E27FC236}">
                    <a16:creationId xmlns:a16="http://schemas.microsoft.com/office/drawing/2014/main" id="{FA98C54B-4142-4BB3-8E04-33B83E3FA627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788;p31">
                <a:extLst>
                  <a:ext uri="{FF2B5EF4-FFF2-40B4-BE49-F238E27FC236}">
                    <a16:creationId xmlns:a16="http://schemas.microsoft.com/office/drawing/2014/main" id="{3B27D17C-087C-4659-B1BE-B20DF4979076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789;p31">
                <a:extLst>
                  <a:ext uri="{FF2B5EF4-FFF2-40B4-BE49-F238E27FC236}">
                    <a16:creationId xmlns:a16="http://schemas.microsoft.com/office/drawing/2014/main" id="{339F7ECD-CC9C-473F-B37B-2385B55D67B4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790;p31">
                <a:extLst>
                  <a:ext uri="{FF2B5EF4-FFF2-40B4-BE49-F238E27FC236}">
                    <a16:creationId xmlns:a16="http://schemas.microsoft.com/office/drawing/2014/main" id="{929A46A0-A9B7-43A8-8F42-C0A7E506D3DB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791;p31">
                <a:extLst>
                  <a:ext uri="{FF2B5EF4-FFF2-40B4-BE49-F238E27FC236}">
                    <a16:creationId xmlns:a16="http://schemas.microsoft.com/office/drawing/2014/main" id="{A2844C9A-294B-4908-9F85-F7A922CB807E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792;p31">
                <a:extLst>
                  <a:ext uri="{FF2B5EF4-FFF2-40B4-BE49-F238E27FC236}">
                    <a16:creationId xmlns:a16="http://schemas.microsoft.com/office/drawing/2014/main" id="{EC0E45FA-FFBF-43B9-9036-504713AF3952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793;p31">
                <a:extLst>
                  <a:ext uri="{FF2B5EF4-FFF2-40B4-BE49-F238E27FC236}">
                    <a16:creationId xmlns:a16="http://schemas.microsoft.com/office/drawing/2014/main" id="{83726AEE-62FB-444D-86C5-9675E2BA875D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794;p31">
                <a:extLst>
                  <a:ext uri="{FF2B5EF4-FFF2-40B4-BE49-F238E27FC236}">
                    <a16:creationId xmlns:a16="http://schemas.microsoft.com/office/drawing/2014/main" id="{44DF6C97-7DA7-4C6C-8148-AC7D8B13D7D4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795;p31">
                <a:extLst>
                  <a:ext uri="{FF2B5EF4-FFF2-40B4-BE49-F238E27FC236}">
                    <a16:creationId xmlns:a16="http://schemas.microsoft.com/office/drawing/2014/main" id="{A817511C-24B7-418A-8453-4B0B27C74A13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796;p31">
                <a:extLst>
                  <a:ext uri="{FF2B5EF4-FFF2-40B4-BE49-F238E27FC236}">
                    <a16:creationId xmlns:a16="http://schemas.microsoft.com/office/drawing/2014/main" id="{5702A604-299B-4E0A-8CAA-422A38FAE1B8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797;p31">
                <a:extLst>
                  <a:ext uri="{FF2B5EF4-FFF2-40B4-BE49-F238E27FC236}">
                    <a16:creationId xmlns:a16="http://schemas.microsoft.com/office/drawing/2014/main" id="{BC2EA9C4-550E-47B5-850B-387D456C9ED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798;p31">
                <a:extLst>
                  <a:ext uri="{FF2B5EF4-FFF2-40B4-BE49-F238E27FC236}">
                    <a16:creationId xmlns:a16="http://schemas.microsoft.com/office/drawing/2014/main" id="{60ECA93A-0A70-4E75-BDBB-602CA54BF29F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799;p31">
                <a:extLst>
                  <a:ext uri="{FF2B5EF4-FFF2-40B4-BE49-F238E27FC236}">
                    <a16:creationId xmlns:a16="http://schemas.microsoft.com/office/drawing/2014/main" id="{6E51DE60-88A3-4476-8A29-5219EF41C2D6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800;p31">
                <a:extLst>
                  <a:ext uri="{FF2B5EF4-FFF2-40B4-BE49-F238E27FC236}">
                    <a16:creationId xmlns:a16="http://schemas.microsoft.com/office/drawing/2014/main" id="{74928559-8DC3-47DA-B3CE-6E5677ECB2FA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801;p31">
                <a:extLst>
                  <a:ext uri="{FF2B5EF4-FFF2-40B4-BE49-F238E27FC236}">
                    <a16:creationId xmlns:a16="http://schemas.microsoft.com/office/drawing/2014/main" id="{4D9F3E95-39A3-4F6F-8D5C-312894EBF4B0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802;p31">
                <a:extLst>
                  <a:ext uri="{FF2B5EF4-FFF2-40B4-BE49-F238E27FC236}">
                    <a16:creationId xmlns:a16="http://schemas.microsoft.com/office/drawing/2014/main" id="{7E34CAAC-7E6B-4603-A200-F1A8D0F4644B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803;p31">
                <a:extLst>
                  <a:ext uri="{FF2B5EF4-FFF2-40B4-BE49-F238E27FC236}">
                    <a16:creationId xmlns:a16="http://schemas.microsoft.com/office/drawing/2014/main" id="{3AD01370-4B8F-4496-9D95-6595E0149232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804;p31">
                <a:extLst>
                  <a:ext uri="{FF2B5EF4-FFF2-40B4-BE49-F238E27FC236}">
                    <a16:creationId xmlns:a16="http://schemas.microsoft.com/office/drawing/2014/main" id="{A3B0FE1D-7532-4C11-A2E5-E5CE8102DF72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805;p31">
                <a:extLst>
                  <a:ext uri="{FF2B5EF4-FFF2-40B4-BE49-F238E27FC236}">
                    <a16:creationId xmlns:a16="http://schemas.microsoft.com/office/drawing/2014/main" id="{CB1B7A03-5FFD-4D48-A14D-5C93FBBAF079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806;p31">
                <a:extLst>
                  <a:ext uri="{FF2B5EF4-FFF2-40B4-BE49-F238E27FC236}">
                    <a16:creationId xmlns:a16="http://schemas.microsoft.com/office/drawing/2014/main" id="{B15AEFD6-717B-4F08-960E-612EA218F98B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807;p31">
                <a:extLst>
                  <a:ext uri="{FF2B5EF4-FFF2-40B4-BE49-F238E27FC236}">
                    <a16:creationId xmlns:a16="http://schemas.microsoft.com/office/drawing/2014/main" id="{50DDA634-2CAC-4919-93E3-E773A59EF94B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808;p31">
                <a:extLst>
                  <a:ext uri="{FF2B5EF4-FFF2-40B4-BE49-F238E27FC236}">
                    <a16:creationId xmlns:a16="http://schemas.microsoft.com/office/drawing/2014/main" id="{70CB55FC-28E5-4F67-8CEA-21C87C90C69F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809;p31">
                <a:extLst>
                  <a:ext uri="{FF2B5EF4-FFF2-40B4-BE49-F238E27FC236}">
                    <a16:creationId xmlns:a16="http://schemas.microsoft.com/office/drawing/2014/main" id="{DE76E0C0-D762-4F1A-A22C-A5F3B34FB390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810;p31">
                <a:extLst>
                  <a:ext uri="{FF2B5EF4-FFF2-40B4-BE49-F238E27FC236}">
                    <a16:creationId xmlns:a16="http://schemas.microsoft.com/office/drawing/2014/main" id="{A78ED98A-AABF-4B79-9EDD-2E5491638436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811;p31">
                <a:extLst>
                  <a:ext uri="{FF2B5EF4-FFF2-40B4-BE49-F238E27FC236}">
                    <a16:creationId xmlns:a16="http://schemas.microsoft.com/office/drawing/2014/main" id="{99FDF457-D1B3-46E7-9DC9-EFAA1C6DB508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812;p31">
                <a:extLst>
                  <a:ext uri="{FF2B5EF4-FFF2-40B4-BE49-F238E27FC236}">
                    <a16:creationId xmlns:a16="http://schemas.microsoft.com/office/drawing/2014/main" id="{83A94181-24E7-4AC4-A855-23B9D83E0EF2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813;p31">
                <a:extLst>
                  <a:ext uri="{FF2B5EF4-FFF2-40B4-BE49-F238E27FC236}">
                    <a16:creationId xmlns:a16="http://schemas.microsoft.com/office/drawing/2014/main" id="{FBEFC177-3B75-4B05-8E0A-5A1ACB1F2120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814;p31">
                <a:extLst>
                  <a:ext uri="{FF2B5EF4-FFF2-40B4-BE49-F238E27FC236}">
                    <a16:creationId xmlns:a16="http://schemas.microsoft.com/office/drawing/2014/main" id="{3033D383-976E-4F6D-9FF5-A5BD87885C50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815;p31">
                <a:extLst>
                  <a:ext uri="{FF2B5EF4-FFF2-40B4-BE49-F238E27FC236}">
                    <a16:creationId xmlns:a16="http://schemas.microsoft.com/office/drawing/2014/main" id="{FD643C5C-7BD5-49D3-95C0-BC466D1AAB35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816;p31">
                <a:extLst>
                  <a:ext uri="{FF2B5EF4-FFF2-40B4-BE49-F238E27FC236}">
                    <a16:creationId xmlns:a16="http://schemas.microsoft.com/office/drawing/2014/main" id="{6446AAA2-1CAF-407B-832C-D1E4217C16CD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817;p31">
                <a:extLst>
                  <a:ext uri="{FF2B5EF4-FFF2-40B4-BE49-F238E27FC236}">
                    <a16:creationId xmlns:a16="http://schemas.microsoft.com/office/drawing/2014/main" id="{88A98BB5-1F0B-46F7-AC38-2D707FF9BCE3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818;p31">
                <a:extLst>
                  <a:ext uri="{FF2B5EF4-FFF2-40B4-BE49-F238E27FC236}">
                    <a16:creationId xmlns:a16="http://schemas.microsoft.com/office/drawing/2014/main" id="{4CC8C184-78BF-47B5-9A22-AFB866DA2BE3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819;p31">
                <a:extLst>
                  <a:ext uri="{FF2B5EF4-FFF2-40B4-BE49-F238E27FC236}">
                    <a16:creationId xmlns:a16="http://schemas.microsoft.com/office/drawing/2014/main" id="{F1DB6690-918A-4AEA-87D3-B866B20DC885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820;p31">
                <a:extLst>
                  <a:ext uri="{FF2B5EF4-FFF2-40B4-BE49-F238E27FC236}">
                    <a16:creationId xmlns:a16="http://schemas.microsoft.com/office/drawing/2014/main" id="{A42793A7-B728-4D19-A38B-446AAA44314E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821;p31">
                <a:extLst>
                  <a:ext uri="{FF2B5EF4-FFF2-40B4-BE49-F238E27FC236}">
                    <a16:creationId xmlns:a16="http://schemas.microsoft.com/office/drawing/2014/main" id="{CA6E9802-B62C-4C82-B7A6-355F746E0597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822;p31">
                <a:extLst>
                  <a:ext uri="{FF2B5EF4-FFF2-40B4-BE49-F238E27FC236}">
                    <a16:creationId xmlns:a16="http://schemas.microsoft.com/office/drawing/2014/main" id="{C6A5C80D-FA28-4CFB-906F-A571A13D7502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823;p31">
                <a:extLst>
                  <a:ext uri="{FF2B5EF4-FFF2-40B4-BE49-F238E27FC236}">
                    <a16:creationId xmlns:a16="http://schemas.microsoft.com/office/drawing/2014/main" id="{CA337883-DA53-4A2C-85EF-E547A3B12347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824;p31">
                <a:extLst>
                  <a:ext uri="{FF2B5EF4-FFF2-40B4-BE49-F238E27FC236}">
                    <a16:creationId xmlns:a16="http://schemas.microsoft.com/office/drawing/2014/main" id="{DCA5891C-4D9D-4EF8-8190-41E11BC80CA4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825;p31">
                <a:extLst>
                  <a:ext uri="{FF2B5EF4-FFF2-40B4-BE49-F238E27FC236}">
                    <a16:creationId xmlns:a16="http://schemas.microsoft.com/office/drawing/2014/main" id="{3237B78C-4AEC-41B1-B117-C4F3AA2DC800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826;p31">
                <a:extLst>
                  <a:ext uri="{FF2B5EF4-FFF2-40B4-BE49-F238E27FC236}">
                    <a16:creationId xmlns:a16="http://schemas.microsoft.com/office/drawing/2014/main" id="{1521C7F7-8E1A-47C5-9DCA-90CDB5811C11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827;p31">
                <a:extLst>
                  <a:ext uri="{FF2B5EF4-FFF2-40B4-BE49-F238E27FC236}">
                    <a16:creationId xmlns:a16="http://schemas.microsoft.com/office/drawing/2014/main" id="{100455C1-4CC7-4A44-A713-8C4B71803359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4" name="Google Shape;828;p31">
              <a:extLst>
                <a:ext uri="{FF2B5EF4-FFF2-40B4-BE49-F238E27FC236}">
                  <a16:creationId xmlns:a16="http://schemas.microsoft.com/office/drawing/2014/main" id="{325EC593-5286-4CEA-AD35-7B7118BAC552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829;p31">
              <a:extLst>
                <a:ext uri="{FF2B5EF4-FFF2-40B4-BE49-F238E27FC236}">
                  <a16:creationId xmlns:a16="http://schemas.microsoft.com/office/drawing/2014/main" id="{A15EBF99-6DE8-40C1-8121-3110897B443A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830;p31">
              <a:extLst>
                <a:ext uri="{FF2B5EF4-FFF2-40B4-BE49-F238E27FC236}">
                  <a16:creationId xmlns:a16="http://schemas.microsoft.com/office/drawing/2014/main" id="{4B39D613-D659-4322-B6E8-338191A4B7C2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831;p31">
              <a:extLst>
                <a:ext uri="{FF2B5EF4-FFF2-40B4-BE49-F238E27FC236}">
                  <a16:creationId xmlns:a16="http://schemas.microsoft.com/office/drawing/2014/main" id="{A9B86892-DD10-46D1-978E-9AAFD0121D5A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832;p31">
              <a:extLst>
                <a:ext uri="{FF2B5EF4-FFF2-40B4-BE49-F238E27FC236}">
                  <a16:creationId xmlns:a16="http://schemas.microsoft.com/office/drawing/2014/main" id="{F8BF754F-A651-4E17-83E5-71E641121B9A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833;p31">
              <a:extLst>
                <a:ext uri="{FF2B5EF4-FFF2-40B4-BE49-F238E27FC236}">
                  <a16:creationId xmlns:a16="http://schemas.microsoft.com/office/drawing/2014/main" id="{5C0E7C98-3C79-47FD-B395-D23C891830FC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834;p31">
              <a:extLst>
                <a:ext uri="{FF2B5EF4-FFF2-40B4-BE49-F238E27FC236}">
                  <a16:creationId xmlns:a16="http://schemas.microsoft.com/office/drawing/2014/main" id="{44A896B8-E41C-45BF-89E2-9D7AA3150C23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835;p31">
              <a:extLst>
                <a:ext uri="{FF2B5EF4-FFF2-40B4-BE49-F238E27FC236}">
                  <a16:creationId xmlns:a16="http://schemas.microsoft.com/office/drawing/2014/main" id="{76467C4B-6AF2-4641-8A7B-60DDF79BE146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836;p31">
              <a:extLst>
                <a:ext uri="{FF2B5EF4-FFF2-40B4-BE49-F238E27FC236}">
                  <a16:creationId xmlns:a16="http://schemas.microsoft.com/office/drawing/2014/main" id="{F6155CD0-9DBD-45BF-9F0F-3A68E979E4F7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837;p31">
              <a:extLst>
                <a:ext uri="{FF2B5EF4-FFF2-40B4-BE49-F238E27FC236}">
                  <a16:creationId xmlns:a16="http://schemas.microsoft.com/office/drawing/2014/main" id="{7A9E66BF-ABCD-46E5-9AC6-39D3007B99A2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838;p31">
              <a:extLst>
                <a:ext uri="{FF2B5EF4-FFF2-40B4-BE49-F238E27FC236}">
                  <a16:creationId xmlns:a16="http://schemas.microsoft.com/office/drawing/2014/main" id="{8EA4E3DC-B3C2-430A-8645-02EB0085B2DE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839;p31">
              <a:extLst>
                <a:ext uri="{FF2B5EF4-FFF2-40B4-BE49-F238E27FC236}">
                  <a16:creationId xmlns:a16="http://schemas.microsoft.com/office/drawing/2014/main" id="{5E8BB71E-1E11-4673-8E19-33DD7203DAFD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840;p31">
              <a:extLst>
                <a:ext uri="{FF2B5EF4-FFF2-40B4-BE49-F238E27FC236}">
                  <a16:creationId xmlns:a16="http://schemas.microsoft.com/office/drawing/2014/main" id="{58B7EB72-E5C6-4BA8-9E97-8201A4022397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841;p31">
              <a:extLst>
                <a:ext uri="{FF2B5EF4-FFF2-40B4-BE49-F238E27FC236}">
                  <a16:creationId xmlns:a16="http://schemas.microsoft.com/office/drawing/2014/main" id="{08D9E3A7-86E1-40F3-953F-1FE1E4FF633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842;p31">
              <a:extLst>
                <a:ext uri="{FF2B5EF4-FFF2-40B4-BE49-F238E27FC236}">
                  <a16:creationId xmlns:a16="http://schemas.microsoft.com/office/drawing/2014/main" id="{D6D5BB63-E9C8-4331-A34F-63DA54CE053D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843;p31">
              <a:extLst>
                <a:ext uri="{FF2B5EF4-FFF2-40B4-BE49-F238E27FC236}">
                  <a16:creationId xmlns:a16="http://schemas.microsoft.com/office/drawing/2014/main" id="{56B4D0FE-0B68-4651-862A-D837ACDA9C6A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844;p31">
              <a:extLst>
                <a:ext uri="{FF2B5EF4-FFF2-40B4-BE49-F238E27FC236}">
                  <a16:creationId xmlns:a16="http://schemas.microsoft.com/office/drawing/2014/main" id="{FA30B55F-35FE-40D8-B3E2-2D17EA757012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845;p31">
              <a:extLst>
                <a:ext uri="{FF2B5EF4-FFF2-40B4-BE49-F238E27FC236}">
                  <a16:creationId xmlns:a16="http://schemas.microsoft.com/office/drawing/2014/main" id="{A66095BE-9040-4BC4-96DE-EEF05E80816B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846;p31">
              <a:extLst>
                <a:ext uri="{FF2B5EF4-FFF2-40B4-BE49-F238E27FC236}">
                  <a16:creationId xmlns:a16="http://schemas.microsoft.com/office/drawing/2014/main" id="{4DF5FF6C-A1B3-41C0-B596-203947FE8C36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847;p31">
              <a:extLst>
                <a:ext uri="{FF2B5EF4-FFF2-40B4-BE49-F238E27FC236}">
                  <a16:creationId xmlns:a16="http://schemas.microsoft.com/office/drawing/2014/main" id="{E2994D42-0494-415C-BFB6-8F9B9C5271E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848;p31">
              <a:extLst>
                <a:ext uri="{FF2B5EF4-FFF2-40B4-BE49-F238E27FC236}">
                  <a16:creationId xmlns:a16="http://schemas.microsoft.com/office/drawing/2014/main" id="{2CB66865-7714-4A34-AED9-41AD60932962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849;p31">
              <a:extLst>
                <a:ext uri="{FF2B5EF4-FFF2-40B4-BE49-F238E27FC236}">
                  <a16:creationId xmlns:a16="http://schemas.microsoft.com/office/drawing/2014/main" id="{253D56D8-124E-4040-8949-78C5C960F31C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850;p31">
              <a:extLst>
                <a:ext uri="{FF2B5EF4-FFF2-40B4-BE49-F238E27FC236}">
                  <a16:creationId xmlns:a16="http://schemas.microsoft.com/office/drawing/2014/main" id="{11AC130C-D146-4C24-8153-A67B24755EA6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851;p31">
              <a:extLst>
                <a:ext uri="{FF2B5EF4-FFF2-40B4-BE49-F238E27FC236}">
                  <a16:creationId xmlns:a16="http://schemas.microsoft.com/office/drawing/2014/main" id="{ED725F0D-AE8C-4C62-A1D0-28AED534EF28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852;p31">
              <a:extLst>
                <a:ext uri="{FF2B5EF4-FFF2-40B4-BE49-F238E27FC236}">
                  <a16:creationId xmlns:a16="http://schemas.microsoft.com/office/drawing/2014/main" id="{CA2B1D70-9BCE-4DD2-BA34-2E4009D1622F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853;p31">
              <a:extLst>
                <a:ext uri="{FF2B5EF4-FFF2-40B4-BE49-F238E27FC236}">
                  <a16:creationId xmlns:a16="http://schemas.microsoft.com/office/drawing/2014/main" id="{3686F475-F542-484B-BD08-AA494971535B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854;p31">
              <a:extLst>
                <a:ext uri="{FF2B5EF4-FFF2-40B4-BE49-F238E27FC236}">
                  <a16:creationId xmlns:a16="http://schemas.microsoft.com/office/drawing/2014/main" id="{9B6100B7-6F05-45AC-8A7F-2591A20F2D37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855;p31">
              <a:extLst>
                <a:ext uri="{FF2B5EF4-FFF2-40B4-BE49-F238E27FC236}">
                  <a16:creationId xmlns:a16="http://schemas.microsoft.com/office/drawing/2014/main" id="{FBE42FD0-1063-42E2-93F4-90B8AFA16845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856;p31">
              <a:extLst>
                <a:ext uri="{FF2B5EF4-FFF2-40B4-BE49-F238E27FC236}">
                  <a16:creationId xmlns:a16="http://schemas.microsoft.com/office/drawing/2014/main" id="{A37A6433-D788-40AE-971C-D6785D37767F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857;p31">
              <a:extLst>
                <a:ext uri="{FF2B5EF4-FFF2-40B4-BE49-F238E27FC236}">
                  <a16:creationId xmlns:a16="http://schemas.microsoft.com/office/drawing/2014/main" id="{6BECF98D-222B-44E1-B71A-8F18FBEB97A1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858;p31">
              <a:extLst>
                <a:ext uri="{FF2B5EF4-FFF2-40B4-BE49-F238E27FC236}">
                  <a16:creationId xmlns:a16="http://schemas.microsoft.com/office/drawing/2014/main" id="{EDF4639D-2DB4-47CE-A5BE-27276F8AC578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859;p31">
              <a:extLst>
                <a:ext uri="{FF2B5EF4-FFF2-40B4-BE49-F238E27FC236}">
                  <a16:creationId xmlns:a16="http://schemas.microsoft.com/office/drawing/2014/main" id="{83E5E880-58FD-4D05-B8FA-566B946D8E5A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860;p31">
              <a:extLst>
                <a:ext uri="{FF2B5EF4-FFF2-40B4-BE49-F238E27FC236}">
                  <a16:creationId xmlns:a16="http://schemas.microsoft.com/office/drawing/2014/main" id="{C0322238-07EC-4432-8801-45CE1D4E8280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861;p31">
              <a:extLst>
                <a:ext uri="{FF2B5EF4-FFF2-40B4-BE49-F238E27FC236}">
                  <a16:creationId xmlns:a16="http://schemas.microsoft.com/office/drawing/2014/main" id="{0C31480F-A1B1-4138-B3A2-6EB278349808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862;p31">
              <a:extLst>
                <a:ext uri="{FF2B5EF4-FFF2-40B4-BE49-F238E27FC236}">
                  <a16:creationId xmlns:a16="http://schemas.microsoft.com/office/drawing/2014/main" id="{C26D60C6-B75D-4FB2-A13E-6698FB2AA5E1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863;p31">
              <a:extLst>
                <a:ext uri="{FF2B5EF4-FFF2-40B4-BE49-F238E27FC236}">
                  <a16:creationId xmlns:a16="http://schemas.microsoft.com/office/drawing/2014/main" id="{D47CE1BA-EF2A-4F4F-9D13-6B4B80889B8B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864;p31">
              <a:extLst>
                <a:ext uri="{FF2B5EF4-FFF2-40B4-BE49-F238E27FC236}">
                  <a16:creationId xmlns:a16="http://schemas.microsoft.com/office/drawing/2014/main" id="{10BF39A8-F37E-402C-A722-6342F10028AA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865;p31">
              <a:extLst>
                <a:ext uri="{FF2B5EF4-FFF2-40B4-BE49-F238E27FC236}">
                  <a16:creationId xmlns:a16="http://schemas.microsoft.com/office/drawing/2014/main" id="{D9344192-6461-4248-A41D-B18E3BEB47E5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866;p31">
              <a:extLst>
                <a:ext uri="{FF2B5EF4-FFF2-40B4-BE49-F238E27FC236}">
                  <a16:creationId xmlns:a16="http://schemas.microsoft.com/office/drawing/2014/main" id="{F1E40478-ED2C-452D-9185-ED87A82F83FB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867;p31">
              <a:extLst>
                <a:ext uri="{FF2B5EF4-FFF2-40B4-BE49-F238E27FC236}">
                  <a16:creationId xmlns:a16="http://schemas.microsoft.com/office/drawing/2014/main" id="{6AA9C373-6F60-441F-8AD2-DE57CDB4570F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868;p31">
              <a:extLst>
                <a:ext uri="{FF2B5EF4-FFF2-40B4-BE49-F238E27FC236}">
                  <a16:creationId xmlns:a16="http://schemas.microsoft.com/office/drawing/2014/main" id="{4968CCF2-285E-41A5-B58C-67FB41B3F123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869;p31">
              <a:extLst>
                <a:ext uri="{FF2B5EF4-FFF2-40B4-BE49-F238E27FC236}">
                  <a16:creationId xmlns:a16="http://schemas.microsoft.com/office/drawing/2014/main" id="{AD4C47AE-5273-4305-BF12-9302A28AC40A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870;p31">
              <a:extLst>
                <a:ext uri="{FF2B5EF4-FFF2-40B4-BE49-F238E27FC236}">
                  <a16:creationId xmlns:a16="http://schemas.microsoft.com/office/drawing/2014/main" id="{D6944283-6516-4CA1-8CED-1AD3BE6908E7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871;p31">
              <a:extLst>
                <a:ext uri="{FF2B5EF4-FFF2-40B4-BE49-F238E27FC236}">
                  <a16:creationId xmlns:a16="http://schemas.microsoft.com/office/drawing/2014/main" id="{8DE273E1-308F-4261-A7B3-20BDB9394868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872;p31">
              <a:extLst>
                <a:ext uri="{FF2B5EF4-FFF2-40B4-BE49-F238E27FC236}">
                  <a16:creationId xmlns:a16="http://schemas.microsoft.com/office/drawing/2014/main" id="{A49D15BD-2B3E-4B02-A32F-FDEC8E9179F3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873;p31">
              <a:extLst>
                <a:ext uri="{FF2B5EF4-FFF2-40B4-BE49-F238E27FC236}">
                  <a16:creationId xmlns:a16="http://schemas.microsoft.com/office/drawing/2014/main" id="{9EAAC4BC-88D8-4FD6-B267-BCCDE04FFB2E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874;p31">
              <a:extLst>
                <a:ext uri="{FF2B5EF4-FFF2-40B4-BE49-F238E27FC236}">
                  <a16:creationId xmlns:a16="http://schemas.microsoft.com/office/drawing/2014/main" id="{1EF84D3F-E17B-4D61-A310-AD71B008FBA5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875;p31">
              <a:extLst>
                <a:ext uri="{FF2B5EF4-FFF2-40B4-BE49-F238E27FC236}">
                  <a16:creationId xmlns:a16="http://schemas.microsoft.com/office/drawing/2014/main" id="{2D79EBC2-B216-4287-A3FC-2F2010CB2A81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876;p31">
              <a:extLst>
                <a:ext uri="{FF2B5EF4-FFF2-40B4-BE49-F238E27FC236}">
                  <a16:creationId xmlns:a16="http://schemas.microsoft.com/office/drawing/2014/main" id="{90D0DCC2-BEB8-4805-8864-9B8157D6D9D0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877;p31">
              <a:extLst>
                <a:ext uri="{FF2B5EF4-FFF2-40B4-BE49-F238E27FC236}">
                  <a16:creationId xmlns:a16="http://schemas.microsoft.com/office/drawing/2014/main" id="{DDBF39D6-19E0-4C1B-B36D-97334BDFA9C1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878;p31">
              <a:extLst>
                <a:ext uri="{FF2B5EF4-FFF2-40B4-BE49-F238E27FC236}">
                  <a16:creationId xmlns:a16="http://schemas.microsoft.com/office/drawing/2014/main" id="{DA0AA242-2B2A-4216-BEC0-813A5A117F4E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879;p31">
              <a:extLst>
                <a:ext uri="{FF2B5EF4-FFF2-40B4-BE49-F238E27FC236}">
                  <a16:creationId xmlns:a16="http://schemas.microsoft.com/office/drawing/2014/main" id="{98D43C14-947B-4828-8F17-C940B26377D2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880;p31">
              <a:extLst>
                <a:ext uri="{FF2B5EF4-FFF2-40B4-BE49-F238E27FC236}">
                  <a16:creationId xmlns:a16="http://schemas.microsoft.com/office/drawing/2014/main" id="{5222CF1F-77B6-4959-8DE9-292BB4779DAD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881;p31">
              <a:extLst>
                <a:ext uri="{FF2B5EF4-FFF2-40B4-BE49-F238E27FC236}">
                  <a16:creationId xmlns:a16="http://schemas.microsoft.com/office/drawing/2014/main" id="{50419D18-CC71-44FC-8EBE-8666CAB7D413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881400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CB28D7-CB5E-42A4-AC1B-49E9F84E1AA8}"/>
              </a:ext>
            </a:extLst>
          </p:cNvPr>
          <p:cNvSpPr/>
          <p:nvPr userDrawn="1"/>
        </p:nvSpPr>
        <p:spPr>
          <a:xfrm>
            <a:off x="212651" y="202019"/>
            <a:ext cx="11738344" cy="6507125"/>
          </a:xfrm>
          <a:custGeom>
            <a:avLst/>
            <a:gdLst>
              <a:gd name="connsiteX0" fmla="*/ 0 w 11738344"/>
              <a:gd name="connsiteY0" fmla="*/ 0 h 6507125"/>
              <a:gd name="connsiteX1" fmla="*/ 586917 w 11738344"/>
              <a:gd name="connsiteY1" fmla="*/ 0 h 6507125"/>
              <a:gd name="connsiteX2" fmla="*/ 939068 w 11738344"/>
              <a:gd name="connsiteY2" fmla="*/ 0 h 6507125"/>
              <a:gd name="connsiteX3" fmla="*/ 1525985 w 11738344"/>
              <a:gd name="connsiteY3" fmla="*/ 0 h 6507125"/>
              <a:gd name="connsiteX4" fmla="*/ 1760752 w 11738344"/>
              <a:gd name="connsiteY4" fmla="*/ 0 h 6507125"/>
              <a:gd name="connsiteX5" fmla="*/ 2347669 w 11738344"/>
              <a:gd name="connsiteY5" fmla="*/ 0 h 6507125"/>
              <a:gd name="connsiteX6" fmla="*/ 3051969 w 11738344"/>
              <a:gd name="connsiteY6" fmla="*/ 0 h 6507125"/>
              <a:gd name="connsiteX7" fmla="*/ 3521503 w 11738344"/>
              <a:gd name="connsiteY7" fmla="*/ 0 h 6507125"/>
              <a:gd name="connsiteX8" fmla="*/ 3756270 w 11738344"/>
              <a:gd name="connsiteY8" fmla="*/ 0 h 6507125"/>
              <a:gd name="connsiteX9" fmla="*/ 4577954 w 11738344"/>
              <a:gd name="connsiteY9" fmla="*/ 0 h 6507125"/>
              <a:gd name="connsiteX10" fmla="*/ 5164871 w 11738344"/>
              <a:gd name="connsiteY10" fmla="*/ 0 h 6507125"/>
              <a:gd name="connsiteX11" fmla="*/ 5751789 w 11738344"/>
              <a:gd name="connsiteY11" fmla="*/ 0 h 6507125"/>
              <a:gd name="connsiteX12" fmla="*/ 6221322 w 11738344"/>
              <a:gd name="connsiteY12" fmla="*/ 0 h 6507125"/>
              <a:gd name="connsiteX13" fmla="*/ 7043006 w 11738344"/>
              <a:gd name="connsiteY13" fmla="*/ 0 h 6507125"/>
              <a:gd name="connsiteX14" fmla="*/ 7277773 w 11738344"/>
              <a:gd name="connsiteY14" fmla="*/ 0 h 6507125"/>
              <a:gd name="connsiteX15" fmla="*/ 7629924 w 11738344"/>
              <a:gd name="connsiteY15" fmla="*/ 0 h 6507125"/>
              <a:gd name="connsiteX16" fmla="*/ 8216841 w 11738344"/>
              <a:gd name="connsiteY16" fmla="*/ 0 h 6507125"/>
              <a:gd name="connsiteX17" fmla="*/ 9038525 w 11738344"/>
              <a:gd name="connsiteY17" fmla="*/ 0 h 6507125"/>
              <a:gd name="connsiteX18" fmla="*/ 9273292 w 11738344"/>
              <a:gd name="connsiteY18" fmla="*/ 0 h 6507125"/>
              <a:gd name="connsiteX19" fmla="*/ 9742826 w 11738344"/>
              <a:gd name="connsiteY19" fmla="*/ 0 h 6507125"/>
              <a:gd name="connsiteX20" fmla="*/ 10564510 w 11738344"/>
              <a:gd name="connsiteY20" fmla="*/ 0 h 6507125"/>
              <a:gd name="connsiteX21" fmla="*/ 11151427 w 11738344"/>
              <a:gd name="connsiteY21" fmla="*/ 0 h 6507125"/>
              <a:gd name="connsiteX22" fmla="*/ 11738344 w 11738344"/>
              <a:gd name="connsiteY22" fmla="*/ 0 h 6507125"/>
              <a:gd name="connsiteX23" fmla="*/ 11738344 w 11738344"/>
              <a:gd name="connsiteY23" fmla="*/ 721699 h 6507125"/>
              <a:gd name="connsiteX24" fmla="*/ 11738344 w 11738344"/>
              <a:gd name="connsiteY24" fmla="*/ 1183114 h 6507125"/>
              <a:gd name="connsiteX25" fmla="*/ 11738344 w 11738344"/>
              <a:gd name="connsiteY25" fmla="*/ 1644528 h 6507125"/>
              <a:gd name="connsiteX26" fmla="*/ 11738344 w 11738344"/>
              <a:gd name="connsiteY26" fmla="*/ 2236085 h 6507125"/>
              <a:gd name="connsiteX27" fmla="*/ 11738344 w 11738344"/>
              <a:gd name="connsiteY27" fmla="*/ 2827642 h 6507125"/>
              <a:gd name="connsiteX28" fmla="*/ 11738344 w 11738344"/>
              <a:gd name="connsiteY28" fmla="*/ 3223985 h 6507125"/>
              <a:gd name="connsiteX29" fmla="*/ 11738344 w 11738344"/>
              <a:gd name="connsiteY29" fmla="*/ 3815541 h 6507125"/>
              <a:gd name="connsiteX30" fmla="*/ 11738344 w 11738344"/>
              <a:gd name="connsiteY30" fmla="*/ 4537241 h 6507125"/>
              <a:gd name="connsiteX31" fmla="*/ 11738344 w 11738344"/>
              <a:gd name="connsiteY31" fmla="*/ 4998655 h 6507125"/>
              <a:gd name="connsiteX32" fmla="*/ 11738344 w 11738344"/>
              <a:gd name="connsiteY32" fmla="*/ 5394998 h 6507125"/>
              <a:gd name="connsiteX33" fmla="*/ 11738344 w 11738344"/>
              <a:gd name="connsiteY33" fmla="*/ 5986555 h 6507125"/>
              <a:gd name="connsiteX34" fmla="*/ 11738344 w 11738344"/>
              <a:gd name="connsiteY34" fmla="*/ 6507125 h 6507125"/>
              <a:gd name="connsiteX35" fmla="*/ 11034043 w 11738344"/>
              <a:gd name="connsiteY35" fmla="*/ 6507125 h 6507125"/>
              <a:gd name="connsiteX36" fmla="*/ 10799276 w 11738344"/>
              <a:gd name="connsiteY36" fmla="*/ 6507125 h 6507125"/>
              <a:gd name="connsiteX37" fmla="*/ 10094976 w 11738344"/>
              <a:gd name="connsiteY37" fmla="*/ 6507125 h 6507125"/>
              <a:gd name="connsiteX38" fmla="*/ 9860209 w 11738344"/>
              <a:gd name="connsiteY38" fmla="*/ 6507125 h 6507125"/>
              <a:gd name="connsiteX39" fmla="*/ 9155908 w 11738344"/>
              <a:gd name="connsiteY39" fmla="*/ 6507125 h 6507125"/>
              <a:gd name="connsiteX40" fmla="*/ 8803758 w 11738344"/>
              <a:gd name="connsiteY40" fmla="*/ 6507125 h 6507125"/>
              <a:gd name="connsiteX41" fmla="*/ 8334224 w 11738344"/>
              <a:gd name="connsiteY41" fmla="*/ 6507125 h 6507125"/>
              <a:gd name="connsiteX42" fmla="*/ 8099457 w 11738344"/>
              <a:gd name="connsiteY42" fmla="*/ 6507125 h 6507125"/>
              <a:gd name="connsiteX43" fmla="*/ 7629924 w 11738344"/>
              <a:gd name="connsiteY43" fmla="*/ 6507125 h 6507125"/>
              <a:gd name="connsiteX44" fmla="*/ 6808240 w 11738344"/>
              <a:gd name="connsiteY44" fmla="*/ 6507125 h 6507125"/>
              <a:gd name="connsiteX45" fmla="*/ 6573473 w 11738344"/>
              <a:gd name="connsiteY45" fmla="*/ 6507125 h 6507125"/>
              <a:gd name="connsiteX46" fmla="*/ 5869172 w 11738344"/>
              <a:gd name="connsiteY46" fmla="*/ 6507125 h 6507125"/>
              <a:gd name="connsiteX47" fmla="*/ 5282255 w 11738344"/>
              <a:gd name="connsiteY47" fmla="*/ 6507125 h 6507125"/>
              <a:gd name="connsiteX48" fmla="*/ 4930104 w 11738344"/>
              <a:gd name="connsiteY48" fmla="*/ 6507125 h 6507125"/>
              <a:gd name="connsiteX49" fmla="*/ 4577954 w 11738344"/>
              <a:gd name="connsiteY49" fmla="*/ 6507125 h 6507125"/>
              <a:gd name="connsiteX50" fmla="*/ 4108420 w 11738344"/>
              <a:gd name="connsiteY50" fmla="*/ 6507125 h 6507125"/>
              <a:gd name="connsiteX51" fmla="*/ 3521503 w 11738344"/>
              <a:gd name="connsiteY51" fmla="*/ 6507125 h 6507125"/>
              <a:gd name="connsiteX52" fmla="*/ 2699819 w 11738344"/>
              <a:gd name="connsiteY52" fmla="*/ 6507125 h 6507125"/>
              <a:gd name="connsiteX53" fmla="*/ 1995518 w 11738344"/>
              <a:gd name="connsiteY53" fmla="*/ 6507125 h 6507125"/>
              <a:gd name="connsiteX54" fmla="*/ 1760752 w 11738344"/>
              <a:gd name="connsiteY54" fmla="*/ 6507125 h 6507125"/>
              <a:gd name="connsiteX55" fmla="*/ 939068 w 11738344"/>
              <a:gd name="connsiteY55" fmla="*/ 6507125 h 6507125"/>
              <a:gd name="connsiteX56" fmla="*/ 0 w 11738344"/>
              <a:gd name="connsiteY56" fmla="*/ 6507125 h 6507125"/>
              <a:gd name="connsiteX57" fmla="*/ 0 w 11738344"/>
              <a:gd name="connsiteY57" fmla="*/ 5785426 h 6507125"/>
              <a:gd name="connsiteX58" fmla="*/ 0 w 11738344"/>
              <a:gd name="connsiteY58" fmla="*/ 5128798 h 6507125"/>
              <a:gd name="connsiteX59" fmla="*/ 0 w 11738344"/>
              <a:gd name="connsiteY59" fmla="*/ 4537241 h 6507125"/>
              <a:gd name="connsiteX60" fmla="*/ 0 w 11738344"/>
              <a:gd name="connsiteY60" fmla="*/ 3880613 h 6507125"/>
              <a:gd name="connsiteX61" fmla="*/ 0 w 11738344"/>
              <a:gd name="connsiteY61" fmla="*/ 3158913 h 6507125"/>
              <a:gd name="connsiteX62" fmla="*/ 0 w 11738344"/>
              <a:gd name="connsiteY62" fmla="*/ 2437214 h 6507125"/>
              <a:gd name="connsiteX63" fmla="*/ 0 w 11738344"/>
              <a:gd name="connsiteY63" fmla="*/ 1715515 h 6507125"/>
              <a:gd name="connsiteX64" fmla="*/ 0 w 11738344"/>
              <a:gd name="connsiteY64" fmla="*/ 1319172 h 6507125"/>
              <a:gd name="connsiteX65" fmla="*/ 0 w 11738344"/>
              <a:gd name="connsiteY65" fmla="*/ 662544 h 6507125"/>
              <a:gd name="connsiteX66" fmla="*/ 0 w 11738344"/>
              <a:gd name="connsiteY66" fmla="*/ 0 h 6507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5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28644" y="3559281"/>
                  <a:pt x="11738344" y="3815541"/>
                </a:cubicBezTo>
                <a:cubicBezTo>
                  <a:pt x="11748044" y="4071801"/>
                  <a:pt x="11660229" y="4277915"/>
                  <a:pt x="11738344" y="4537241"/>
                </a:cubicBezTo>
                <a:cubicBezTo>
                  <a:pt x="11816459" y="4796567"/>
                  <a:pt x="11733753" y="4796994"/>
                  <a:pt x="11738344" y="4998655"/>
                </a:cubicBezTo>
                <a:cubicBezTo>
                  <a:pt x="11742935" y="5200316"/>
                  <a:pt x="11719250" y="5308582"/>
                  <a:pt x="11738344" y="5394998"/>
                </a:cubicBezTo>
                <a:cubicBezTo>
                  <a:pt x="11757438" y="5481414"/>
                  <a:pt x="11699476" y="5736459"/>
                  <a:pt x="11738344" y="5986555"/>
                </a:cubicBezTo>
                <a:cubicBezTo>
                  <a:pt x="11777212" y="6236651"/>
                  <a:pt x="11708423" y="6334874"/>
                  <a:pt x="11738344" y="6507125"/>
                </a:cubicBezTo>
                <a:cubicBezTo>
                  <a:pt x="11478827" y="6561764"/>
                  <a:pt x="11355604" y="6489109"/>
                  <a:pt x="11034043" y="6507125"/>
                </a:cubicBezTo>
                <a:cubicBezTo>
                  <a:pt x="10712482" y="6525141"/>
                  <a:pt x="10886680" y="6497141"/>
                  <a:pt x="10799276" y="6507125"/>
                </a:cubicBezTo>
                <a:cubicBezTo>
                  <a:pt x="10711872" y="6517109"/>
                  <a:pt x="10265533" y="6502056"/>
                  <a:pt x="10094976" y="6507125"/>
                </a:cubicBezTo>
                <a:cubicBezTo>
                  <a:pt x="9924419" y="6512194"/>
                  <a:pt x="9975231" y="6494613"/>
                  <a:pt x="9860209" y="6507125"/>
                </a:cubicBezTo>
                <a:cubicBezTo>
                  <a:pt x="9745187" y="6519637"/>
                  <a:pt x="9465544" y="6493149"/>
                  <a:pt x="9155908" y="6507125"/>
                </a:cubicBezTo>
                <a:cubicBezTo>
                  <a:pt x="8846272" y="6521101"/>
                  <a:pt x="8884191" y="6495076"/>
                  <a:pt x="8803758" y="6507125"/>
                </a:cubicBezTo>
                <a:cubicBezTo>
                  <a:pt x="8723325" y="6519174"/>
                  <a:pt x="8508753" y="6467331"/>
                  <a:pt x="8334224" y="6507125"/>
                </a:cubicBezTo>
                <a:cubicBezTo>
                  <a:pt x="8159695" y="6546919"/>
                  <a:pt x="8211920" y="6481971"/>
                  <a:pt x="8099457" y="6507125"/>
                </a:cubicBezTo>
                <a:cubicBezTo>
                  <a:pt x="7986994" y="6532279"/>
                  <a:pt x="7760338" y="6491342"/>
                  <a:pt x="7629924" y="6507125"/>
                </a:cubicBezTo>
                <a:cubicBezTo>
                  <a:pt x="7499510" y="6522908"/>
                  <a:pt x="7068285" y="6502086"/>
                  <a:pt x="6808240" y="6507125"/>
                </a:cubicBezTo>
                <a:cubicBezTo>
                  <a:pt x="6548195" y="6512164"/>
                  <a:pt x="6642810" y="6498574"/>
                  <a:pt x="6573473" y="6507125"/>
                </a:cubicBezTo>
                <a:cubicBezTo>
                  <a:pt x="6504136" y="6515676"/>
                  <a:pt x="6038855" y="6438771"/>
                  <a:pt x="5869172" y="6507125"/>
                </a:cubicBezTo>
                <a:cubicBezTo>
                  <a:pt x="5699489" y="6575479"/>
                  <a:pt x="5566362" y="6496885"/>
                  <a:pt x="5282255" y="6507125"/>
                </a:cubicBezTo>
                <a:cubicBezTo>
                  <a:pt x="4998148" y="6517365"/>
                  <a:pt x="5039221" y="6465905"/>
                  <a:pt x="4930104" y="6507125"/>
                </a:cubicBezTo>
                <a:cubicBezTo>
                  <a:pt x="4820987" y="6548345"/>
                  <a:pt x="4723325" y="6493648"/>
                  <a:pt x="4577954" y="6507125"/>
                </a:cubicBezTo>
                <a:cubicBezTo>
                  <a:pt x="4432583" y="6520602"/>
                  <a:pt x="4240580" y="6477186"/>
                  <a:pt x="4108420" y="6507125"/>
                </a:cubicBezTo>
                <a:cubicBezTo>
                  <a:pt x="3976260" y="6537064"/>
                  <a:pt x="3729849" y="6485756"/>
                  <a:pt x="3521503" y="6507125"/>
                </a:cubicBezTo>
                <a:cubicBezTo>
                  <a:pt x="3313157" y="6528494"/>
                  <a:pt x="2978184" y="6440521"/>
                  <a:pt x="2699819" y="6507125"/>
                </a:cubicBezTo>
                <a:cubicBezTo>
                  <a:pt x="2421454" y="6573729"/>
                  <a:pt x="2296956" y="6495816"/>
                  <a:pt x="1995518" y="6507125"/>
                </a:cubicBezTo>
                <a:cubicBezTo>
                  <a:pt x="1694080" y="6518434"/>
                  <a:pt x="1872133" y="6498123"/>
                  <a:pt x="1760752" y="6507125"/>
                </a:cubicBezTo>
                <a:cubicBezTo>
                  <a:pt x="1649371" y="6516127"/>
                  <a:pt x="1240399" y="6475880"/>
                  <a:pt x="939068" y="6507125"/>
                </a:cubicBezTo>
                <a:cubicBezTo>
                  <a:pt x="637737" y="6538370"/>
                  <a:pt x="388381" y="6477070"/>
                  <a:pt x="0" y="6507125"/>
                </a:cubicBezTo>
                <a:cubicBezTo>
                  <a:pt x="-47939" y="6337479"/>
                  <a:pt x="879" y="6060669"/>
                  <a:pt x="0" y="5785426"/>
                </a:cubicBezTo>
                <a:cubicBezTo>
                  <a:pt x="-879" y="5510183"/>
                  <a:pt x="581" y="5359991"/>
                  <a:pt x="0" y="5128798"/>
                </a:cubicBezTo>
                <a:cubicBezTo>
                  <a:pt x="-581" y="4897605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4030" y="3322956"/>
                  <a:pt x="0" y="3158913"/>
                </a:cubicBezTo>
                <a:cubicBezTo>
                  <a:pt x="-34030" y="2994870"/>
                  <a:pt x="80763" y="2717371"/>
                  <a:pt x="0" y="2437214"/>
                </a:cubicBezTo>
                <a:cubicBezTo>
                  <a:pt x="-80763" y="2157057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5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5233" y="1344087"/>
                  <a:pt x="11738344" y="1514385"/>
                </a:cubicBezTo>
                <a:cubicBezTo>
                  <a:pt x="11791455" y="1684683"/>
                  <a:pt x="11711044" y="1762913"/>
                  <a:pt x="11738344" y="1975800"/>
                </a:cubicBezTo>
                <a:cubicBezTo>
                  <a:pt x="11765644" y="2188687"/>
                  <a:pt x="11699886" y="2274464"/>
                  <a:pt x="11738344" y="2502285"/>
                </a:cubicBezTo>
                <a:cubicBezTo>
                  <a:pt x="11776802" y="2730106"/>
                  <a:pt x="11695385" y="2995182"/>
                  <a:pt x="11738344" y="3223985"/>
                </a:cubicBezTo>
                <a:cubicBezTo>
                  <a:pt x="11781303" y="3452788"/>
                  <a:pt x="11700748" y="3463165"/>
                  <a:pt x="11738344" y="3620328"/>
                </a:cubicBezTo>
                <a:cubicBezTo>
                  <a:pt x="11775940" y="3777491"/>
                  <a:pt x="11707001" y="4043633"/>
                  <a:pt x="11738344" y="4342027"/>
                </a:cubicBezTo>
                <a:cubicBezTo>
                  <a:pt x="11769687" y="4640421"/>
                  <a:pt x="11729213" y="4583818"/>
                  <a:pt x="11738344" y="4738370"/>
                </a:cubicBezTo>
                <a:cubicBezTo>
                  <a:pt x="11747475" y="4892922"/>
                  <a:pt x="11733578" y="4965083"/>
                  <a:pt x="11738344" y="5134713"/>
                </a:cubicBezTo>
                <a:cubicBezTo>
                  <a:pt x="11743110" y="5304343"/>
                  <a:pt x="11662322" y="5553418"/>
                  <a:pt x="11738344" y="5791341"/>
                </a:cubicBezTo>
                <a:cubicBezTo>
                  <a:pt x="11814366" y="6029264"/>
                  <a:pt x="11713020" y="6176136"/>
                  <a:pt x="11738344" y="6507125"/>
                </a:cubicBezTo>
                <a:cubicBezTo>
                  <a:pt x="11547327" y="6548973"/>
                  <a:pt x="11498077" y="6493046"/>
                  <a:pt x="11268810" y="6507125"/>
                </a:cubicBezTo>
                <a:cubicBezTo>
                  <a:pt x="11039543" y="6521204"/>
                  <a:pt x="11107069" y="6502334"/>
                  <a:pt x="11034043" y="6507125"/>
                </a:cubicBezTo>
                <a:cubicBezTo>
                  <a:pt x="10961017" y="6511916"/>
                  <a:pt x="10683932" y="6506699"/>
                  <a:pt x="10564510" y="6507125"/>
                </a:cubicBezTo>
                <a:cubicBezTo>
                  <a:pt x="10445088" y="6507551"/>
                  <a:pt x="10108637" y="6458162"/>
                  <a:pt x="9742826" y="6507125"/>
                </a:cubicBezTo>
                <a:cubicBezTo>
                  <a:pt x="9377015" y="6556088"/>
                  <a:pt x="9349509" y="6439682"/>
                  <a:pt x="9038525" y="6507125"/>
                </a:cubicBezTo>
                <a:cubicBezTo>
                  <a:pt x="8727541" y="6574568"/>
                  <a:pt x="8794847" y="6477168"/>
                  <a:pt x="8686375" y="6507125"/>
                </a:cubicBezTo>
                <a:cubicBezTo>
                  <a:pt x="8577903" y="6537082"/>
                  <a:pt x="8357039" y="6497360"/>
                  <a:pt x="8099457" y="6507125"/>
                </a:cubicBezTo>
                <a:cubicBezTo>
                  <a:pt x="7841875" y="6516890"/>
                  <a:pt x="7839028" y="6470904"/>
                  <a:pt x="7747307" y="6507125"/>
                </a:cubicBezTo>
                <a:cubicBezTo>
                  <a:pt x="7655586" y="6543346"/>
                  <a:pt x="7266710" y="6462145"/>
                  <a:pt x="7043006" y="6507125"/>
                </a:cubicBezTo>
                <a:cubicBezTo>
                  <a:pt x="6819302" y="6552105"/>
                  <a:pt x="6503498" y="6464456"/>
                  <a:pt x="6338706" y="6507125"/>
                </a:cubicBezTo>
                <a:cubicBezTo>
                  <a:pt x="6173914" y="6549794"/>
                  <a:pt x="6184575" y="6483218"/>
                  <a:pt x="6103939" y="6507125"/>
                </a:cubicBezTo>
                <a:cubicBezTo>
                  <a:pt x="6023303" y="6531032"/>
                  <a:pt x="5677300" y="6424778"/>
                  <a:pt x="5399638" y="6507125"/>
                </a:cubicBezTo>
                <a:cubicBezTo>
                  <a:pt x="5121976" y="6589472"/>
                  <a:pt x="5064059" y="6456168"/>
                  <a:pt x="4930104" y="6507125"/>
                </a:cubicBezTo>
                <a:cubicBezTo>
                  <a:pt x="4796149" y="6558082"/>
                  <a:pt x="4287006" y="6419485"/>
                  <a:pt x="4108420" y="6507125"/>
                </a:cubicBezTo>
                <a:cubicBezTo>
                  <a:pt x="3929834" y="6594765"/>
                  <a:pt x="3851012" y="6506127"/>
                  <a:pt x="3756270" y="6507125"/>
                </a:cubicBezTo>
                <a:cubicBezTo>
                  <a:pt x="3661528" y="6508123"/>
                  <a:pt x="3178681" y="6505194"/>
                  <a:pt x="2934586" y="6507125"/>
                </a:cubicBezTo>
                <a:cubicBezTo>
                  <a:pt x="2690491" y="6509056"/>
                  <a:pt x="2804760" y="6481921"/>
                  <a:pt x="2699819" y="6507125"/>
                </a:cubicBezTo>
                <a:cubicBezTo>
                  <a:pt x="2594878" y="6532329"/>
                  <a:pt x="2131310" y="6492863"/>
                  <a:pt x="1878135" y="6507125"/>
                </a:cubicBezTo>
                <a:cubicBezTo>
                  <a:pt x="1624960" y="6521387"/>
                  <a:pt x="1497787" y="6488583"/>
                  <a:pt x="1173834" y="6507125"/>
                </a:cubicBezTo>
                <a:cubicBezTo>
                  <a:pt x="849881" y="6525667"/>
                  <a:pt x="834993" y="6490955"/>
                  <a:pt x="704301" y="6507125"/>
                </a:cubicBezTo>
                <a:cubicBezTo>
                  <a:pt x="573609" y="6523295"/>
                  <a:pt x="308132" y="6478693"/>
                  <a:pt x="0" y="6507125"/>
                </a:cubicBezTo>
                <a:cubicBezTo>
                  <a:pt x="-29938" y="6329998"/>
                  <a:pt x="56135" y="6044585"/>
                  <a:pt x="0" y="5785426"/>
                </a:cubicBezTo>
                <a:cubicBezTo>
                  <a:pt x="-56135" y="5526267"/>
                  <a:pt x="39316" y="5376750"/>
                  <a:pt x="0" y="5193869"/>
                </a:cubicBezTo>
                <a:cubicBezTo>
                  <a:pt x="-39316" y="5010988"/>
                  <a:pt x="32117" y="4985215"/>
                  <a:pt x="0" y="4797526"/>
                </a:cubicBezTo>
                <a:cubicBezTo>
                  <a:pt x="-32117" y="4609837"/>
                  <a:pt x="57743" y="4276268"/>
                  <a:pt x="0" y="4075826"/>
                </a:cubicBezTo>
                <a:cubicBezTo>
                  <a:pt x="-57743" y="3875384"/>
                  <a:pt x="207" y="3518980"/>
                  <a:pt x="0" y="3354127"/>
                </a:cubicBezTo>
                <a:cubicBezTo>
                  <a:pt x="-207" y="3189274"/>
                  <a:pt x="26299" y="3135377"/>
                  <a:pt x="0" y="2957784"/>
                </a:cubicBezTo>
                <a:cubicBezTo>
                  <a:pt x="-26299" y="2780191"/>
                  <a:pt x="43986" y="2618936"/>
                  <a:pt x="0" y="2431299"/>
                </a:cubicBezTo>
                <a:cubicBezTo>
                  <a:pt x="-43986" y="2243663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4767772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3868546-2164-4C33-8F22-32B28A4FD9F0}"/>
              </a:ext>
            </a:extLst>
          </p:cNvPr>
          <p:cNvSpPr txBox="1"/>
          <p:nvPr userDrawn="1"/>
        </p:nvSpPr>
        <p:spPr>
          <a:xfrm>
            <a:off x="8942603" y="-31899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795112478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082404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image" Target="../media/image38.jpeg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image" Target="../media/image38.jpeg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13" Type="http://schemas.openxmlformats.org/officeDocument/2006/relationships/slideLayout" Target="../slideLayouts/slideLayout71.xml"/><Relationship Id="rId18" Type="http://schemas.openxmlformats.org/officeDocument/2006/relationships/slideLayout" Target="../slideLayouts/slideLayout76.xml"/><Relationship Id="rId26" Type="http://schemas.openxmlformats.org/officeDocument/2006/relationships/slideLayout" Target="../slideLayouts/slideLayout84.xml"/><Relationship Id="rId3" Type="http://schemas.openxmlformats.org/officeDocument/2006/relationships/slideLayout" Target="../slideLayouts/slideLayout61.xml"/><Relationship Id="rId21" Type="http://schemas.openxmlformats.org/officeDocument/2006/relationships/slideLayout" Target="../slideLayouts/slideLayout79.xml"/><Relationship Id="rId34" Type="http://schemas.openxmlformats.org/officeDocument/2006/relationships/slideLayout" Target="../slideLayouts/slideLayout92.xml"/><Relationship Id="rId7" Type="http://schemas.openxmlformats.org/officeDocument/2006/relationships/slideLayout" Target="../slideLayouts/slideLayout65.xml"/><Relationship Id="rId12" Type="http://schemas.openxmlformats.org/officeDocument/2006/relationships/slideLayout" Target="../slideLayouts/slideLayout70.xml"/><Relationship Id="rId17" Type="http://schemas.openxmlformats.org/officeDocument/2006/relationships/slideLayout" Target="../slideLayouts/slideLayout75.xml"/><Relationship Id="rId25" Type="http://schemas.openxmlformats.org/officeDocument/2006/relationships/slideLayout" Target="../slideLayouts/slideLayout83.xml"/><Relationship Id="rId33" Type="http://schemas.openxmlformats.org/officeDocument/2006/relationships/slideLayout" Target="../slideLayouts/slideLayout91.xml"/><Relationship Id="rId2" Type="http://schemas.openxmlformats.org/officeDocument/2006/relationships/slideLayout" Target="../slideLayouts/slideLayout60.xml"/><Relationship Id="rId16" Type="http://schemas.openxmlformats.org/officeDocument/2006/relationships/slideLayout" Target="../slideLayouts/slideLayout74.xml"/><Relationship Id="rId20" Type="http://schemas.openxmlformats.org/officeDocument/2006/relationships/slideLayout" Target="../slideLayouts/slideLayout78.xml"/><Relationship Id="rId29" Type="http://schemas.openxmlformats.org/officeDocument/2006/relationships/slideLayout" Target="../slideLayouts/slideLayout87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24" Type="http://schemas.openxmlformats.org/officeDocument/2006/relationships/slideLayout" Target="../slideLayouts/slideLayout82.xml"/><Relationship Id="rId32" Type="http://schemas.openxmlformats.org/officeDocument/2006/relationships/slideLayout" Target="../slideLayouts/slideLayout90.xml"/><Relationship Id="rId5" Type="http://schemas.openxmlformats.org/officeDocument/2006/relationships/slideLayout" Target="../slideLayouts/slideLayout63.xml"/><Relationship Id="rId15" Type="http://schemas.openxmlformats.org/officeDocument/2006/relationships/slideLayout" Target="../slideLayouts/slideLayout73.xml"/><Relationship Id="rId23" Type="http://schemas.openxmlformats.org/officeDocument/2006/relationships/slideLayout" Target="../slideLayouts/slideLayout81.xml"/><Relationship Id="rId28" Type="http://schemas.openxmlformats.org/officeDocument/2006/relationships/slideLayout" Target="../slideLayouts/slideLayout86.xml"/><Relationship Id="rId36" Type="http://schemas.openxmlformats.org/officeDocument/2006/relationships/theme" Target="../theme/theme5.xml"/><Relationship Id="rId10" Type="http://schemas.openxmlformats.org/officeDocument/2006/relationships/slideLayout" Target="../slideLayouts/slideLayout68.xml"/><Relationship Id="rId19" Type="http://schemas.openxmlformats.org/officeDocument/2006/relationships/slideLayout" Target="../slideLayouts/slideLayout77.xml"/><Relationship Id="rId31" Type="http://schemas.openxmlformats.org/officeDocument/2006/relationships/slideLayout" Target="../slideLayouts/slideLayout89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Relationship Id="rId14" Type="http://schemas.openxmlformats.org/officeDocument/2006/relationships/slideLayout" Target="../slideLayouts/slideLayout72.xml"/><Relationship Id="rId22" Type="http://schemas.openxmlformats.org/officeDocument/2006/relationships/slideLayout" Target="../slideLayouts/slideLayout80.xml"/><Relationship Id="rId27" Type="http://schemas.openxmlformats.org/officeDocument/2006/relationships/slideLayout" Target="../slideLayouts/slideLayout85.xml"/><Relationship Id="rId30" Type="http://schemas.openxmlformats.org/officeDocument/2006/relationships/slideLayout" Target="../slideLayouts/slideLayout88.xml"/><Relationship Id="rId35" Type="http://schemas.openxmlformats.org/officeDocument/2006/relationships/slideLayout" Target="../slideLayouts/slideLayout9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21/11/2025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66" r:id="rId3"/>
    <p:sldLayoutId id="214748365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6" r:id="rId10"/>
    <p:sldLayoutId id="2147483657" r:id="rId11"/>
    <p:sldLayoutId id="2147483941" r:id="rId12"/>
    <p:sldLayoutId id="2147483940" r:id="rId13"/>
    <p:sldLayoutId id="2147483939" r:id="rId14"/>
    <p:sldLayoutId id="2147483938" r:id="rId15"/>
    <p:sldLayoutId id="2147483937" r:id="rId16"/>
    <p:sldLayoutId id="2147483661" r:id="rId17"/>
    <p:sldLayoutId id="2147483667" r:id="rId18"/>
    <p:sldLayoutId id="2147483668" r:id="rId19"/>
    <p:sldLayoutId id="2147483669" r:id="rId20"/>
    <p:sldLayoutId id="2147483660" r:id="rId21"/>
    <p:sldLayoutId id="2147483658" r:id="rId22"/>
    <p:sldLayoutId id="2147483663" r:id="rId23"/>
    <p:sldLayoutId id="2147483662" r:id="rId24"/>
    <p:sldLayoutId id="2147483655" r:id="rId2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2025/11/21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0467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A63A4E-F370-4E43-88DF-FF35117A42C8}" type="datetimeFigureOut">
              <a:rPr lang="zh-CN" altLang="en-US" smtClean="0"/>
              <a:t>2025/11/21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5198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2025/11/21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7866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4" r:id="rId1"/>
    <p:sldLayoutId id="2147483875" r:id="rId2"/>
    <p:sldLayoutId id="2147483876" r:id="rId3"/>
    <p:sldLayoutId id="2147483877" r:id="rId4"/>
    <p:sldLayoutId id="2147483878" r:id="rId5"/>
    <p:sldLayoutId id="2147483879" r:id="rId6"/>
    <p:sldLayoutId id="2147483880" r:id="rId7"/>
    <p:sldLayoutId id="2147483881" r:id="rId8"/>
    <p:sldLayoutId id="2147483882" r:id="rId9"/>
    <p:sldLayoutId id="2147483883" r:id="rId10"/>
    <p:sldLayoutId id="214748388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9E5901C-F507-4D40-834C-33AC1B628D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E47A467-E5C1-413E-8976-0C5A223B46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2E99AE-9373-4C70-B336-FBEC4785DCC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327023-DF85-428B-832E-56E20725EBFC}" type="datetimeFigureOut">
              <a:rPr lang="en-US" smtClean="0"/>
              <a:t>21/11/2025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21F7D5-BA1D-429A-A693-78A446AE77F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A3E29C-AD59-461D-A172-D43216D231B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3E186E-F102-4F39-916B-3C773FA771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22925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2" r:id="rId1"/>
    <p:sldLayoutId id="2147483903" r:id="rId2"/>
    <p:sldLayoutId id="2147483904" r:id="rId3"/>
    <p:sldLayoutId id="2147483905" r:id="rId4"/>
    <p:sldLayoutId id="2147483906" r:id="rId5"/>
    <p:sldLayoutId id="2147483907" r:id="rId6"/>
    <p:sldLayoutId id="2147483908" r:id="rId7"/>
    <p:sldLayoutId id="2147483909" r:id="rId8"/>
    <p:sldLayoutId id="2147483910" r:id="rId9"/>
    <p:sldLayoutId id="2147483911" r:id="rId10"/>
    <p:sldLayoutId id="2147483912" r:id="rId11"/>
    <p:sldLayoutId id="2147483913" r:id="rId12"/>
    <p:sldLayoutId id="2147483914" r:id="rId13"/>
    <p:sldLayoutId id="2147483936" r:id="rId14"/>
    <p:sldLayoutId id="2147483935" r:id="rId15"/>
    <p:sldLayoutId id="2147483915" r:id="rId16"/>
    <p:sldLayoutId id="2147483916" r:id="rId17"/>
    <p:sldLayoutId id="2147483917" r:id="rId18"/>
    <p:sldLayoutId id="2147483918" r:id="rId19"/>
    <p:sldLayoutId id="2147483919" r:id="rId20"/>
    <p:sldLayoutId id="2147483920" r:id="rId21"/>
    <p:sldLayoutId id="2147483921" r:id="rId22"/>
    <p:sldLayoutId id="2147483922" r:id="rId23"/>
    <p:sldLayoutId id="2147483923" r:id="rId24"/>
    <p:sldLayoutId id="2147483924" r:id="rId25"/>
    <p:sldLayoutId id="2147483925" r:id="rId26"/>
    <p:sldLayoutId id="2147483926" r:id="rId27"/>
    <p:sldLayoutId id="2147483927" r:id="rId28"/>
    <p:sldLayoutId id="2147483928" r:id="rId29"/>
    <p:sldLayoutId id="2147483929" r:id="rId30"/>
    <p:sldLayoutId id="2147483930" r:id="rId31"/>
    <p:sldLayoutId id="2147483931" r:id="rId32"/>
    <p:sldLayoutId id="2147483932" r:id="rId33"/>
    <p:sldLayoutId id="2147483933" r:id="rId34"/>
    <p:sldLayoutId id="2147483934" r:id="rId3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emf"/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37.xml"/><Relationship Id="rId5" Type="http://schemas.openxmlformats.org/officeDocument/2006/relationships/image" Target="../media/image57.emf"/><Relationship Id="rId4" Type="http://schemas.openxmlformats.org/officeDocument/2006/relationships/image" Target="../media/image56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slideLayout" Target="../slideLayouts/slideLayout71.xml"/><Relationship Id="rId1" Type="http://schemas.openxmlformats.org/officeDocument/2006/relationships/tags" Target="../tags/tag6.xml"/><Relationship Id="rId6" Type="http://schemas.openxmlformats.org/officeDocument/2006/relationships/image" Target="file:///C:\Program%20Files\Inknoe%20ClassPoint\Images\image_upload_without%20result_default.png" TargetMode="External"/><Relationship Id="rId5" Type="http://schemas.openxmlformats.org/officeDocument/2006/relationships/image" Target="../media/image60.png"/><Relationship Id="rId4" Type="http://schemas.openxmlformats.org/officeDocument/2006/relationships/image" Target="../media/image59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7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7" Type="http://schemas.openxmlformats.org/officeDocument/2006/relationships/image" Target="file:///C:\Program%20Files\Inknoe%20ClassPoint\Images\slide_annotate_without%20result_default.png" TargetMode="External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7.xml"/><Relationship Id="rId6" Type="http://schemas.openxmlformats.org/officeDocument/2006/relationships/image" Target="../media/image63.png"/><Relationship Id="rId5" Type="http://schemas.microsoft.com/office/2007/relationships/hdphoto" Target="../media/hdphoto1.wdp"/><Relationship Id="rId4" Type="http://schemas.openxmlformats.org/officeDocument/2006/relationships/image" Target="../media/image6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7" Type="http://schemas.openxmlformats.org/officeDocument/2006/relationships/image" Target="file:///C:\Program%20Files\Inknoe%20ClassPoint\Images\multiple_choice_without%20result_default_cm.png" TargetMode="External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8.xml"/><Relationship Id="rId6" Type="http://schemas.openxmlformats.org/officeDocument/2006/relationships/image" Target="../media/image65.png"/><Relationship Id="rId5" Type="http://schemas.microsoft.com/office/2007/relationships/hdphoto" Target="../media/hdphoto2.wdp"/><Relationship Id="rId4" Type="http://schemas.openxmlformats.org/officeDocument/2006/relationships/image" Target="../media/image6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161" y="4285397"/>
            <a:ext cx="11818861" cy="238835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0320" y="1365757"/>
            <a:ext cx="9462516" cy="301420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5881" y="395786"/>
            <a:ext cx="9935813" cy="13028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6321" y="2872861"/>
            <a:ext cx="7195481" cy="3419904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2967709" y="2022495"/>
            <a:ext cx="901456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方正静蕾简体" panose="02000000000000000000" pitchFamily="2" charset="-122"/>
                <a:cs typeface="+mn-cs"/>
              </a:rPr>
              <a:t>Bài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方正静蕾简体" panose="02000000000000000000" pitchFamily="2" charset="-122"/>
                <a:cs typeface="+mn-cs"/>
              </a:rPr>
              <a:t> 20: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方正静蕾简体" panose="02000000000000000000" pitchFamily="2" charset="-122"/>
                <a:cs typeface="+mn-cs"/>
              </a:rPr>
              <a:t>Phép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方正静蕾简体" panose="02000000000000000000" pitchFamily="2" charset="-122"/>
                <a:cs typeface="+mn-cs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方正静蕾简体" panose="02000000000000000000" pitchFamily="2" charset="-122"/>
                <a:cs typeface="+mn-cs"/>
              </a:rPr>
              <a:t>cộng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方正静蕾简体" panose="02000000000000000000" pitchFamily="2" charset="-122"/>
                <a:cs typeface="+mn-cs"/>
              </a:rPr>
              <a:t> (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方正静蕾简体" panose="02000000000000000000" pitchFamily="2" charset="-122"/>
                <a:cs typeface="+mn-cs"/>
              </a:rPr>
              <a:t>có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方正静蕾简体" panose="02000000000000000000" pitchFamily="2" charset="-122"/>
                <a:cs typeface="+mn-cs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方正静蕾简体" panose="02000000000000000000" pitchFamily="2" charset="-122"/>
                <a:cs typeface="+mn-cs"/>
              </a:rPr>
              <a:t>nhớ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方正静蕾简体" panose="02000000000000000000" pitchFamily="2" charset="-122"/>
                <a:cs typeface="+mn-cs"/>
              </a:rPr>
              <a:t>)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方正静蕾简体" panose="02000000000000000000" pitchFamily="2" charset="-122"/>
                <a:cs typeface="+mn-cs"/>
              </a:rPr>
              <a:t>giữa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方正静蕾简体" panose="02000000000000000000" pitchFamily="2" charset="-122"/>
                <a:cs typeface="+mn-cs"/>
              </a:rPr>
              <a:t> số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方正静蕾简体" panose="02000000000000000000" pitchFamily="2" charset="-122"/>
                <a:cs typeface="+mn-cs"/>
              </a:rPr>
              <a:t>có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方正静蕾简体" panose="02000000000000000000" pitchFamily="2" charset="-122"/>
                <a:cs typeface="+mn-cs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方正静蕾简体" panose="02000000000000000000" pitchFamily="2" charset="-122"/>
                <a:cs typeface="+mn-cs"/>
              </a:rPr>
              <a:t>hai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方正静蕾简体" panose="02000000000000000000" pitchFamily="2" charset="-122"/>
                <a:cs typeface="+mn-cs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方正静蕾简体" panose="02000000000000000000" pitchFamily="2" charset="-122"/>
                <a:cs typeface="+mn-cs"/>
              </a:rPr>
              <a:t>chữ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方正静蕾简体" panose="02000000000000000000" pitchFamily="2" charset="-122"/>
                <a:cs typeface="+mn-cs"/>
              </a:rPr>
              <a:t> số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方正静蕾简体" panose="02000000000000000000" pitchFamily="2" charset="-122"/>
                <a:cs typeface="+mn-cs"/>
              </a:rPr>
              <a:t>với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方正静蕾简体" panose="02000000000000000000" pitchFamily="2" charset="-122"/>
                <a:cs typeface="+mn-cs"/>
              </a:rPr>
              <a:t> số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方正静蕾简体" panose="02000000000000000000" pitchFamily="2" charset="-122"/>
                <a:cs typeface="+mn-cs"/>
              </a:rPr>
              <a:t>có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方正静蕾简体" panose="02000000000000000000" pitchFamily="2" charset="-122"/>
                <a:cs typeface="+mn-cs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方正静蕾简体" panose="02000000000000000000" pitchFamily="2" charset="-122"/>
                <a:cs typeface="+mn-cs"/>
              </a:rPr>
              <a:t>hai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方正静蕾简体" panose="02000000000000000000" pitchFamily="2" charset="-122"/>
                <a:cs typeface="+mn-cs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方正静蕾简体" panose="02000000000000000000" pitchFamily="2" charset="-122"/>
                <a:cs typeface="+mn-cs"/>
              </a:rPr>
              <a:t>chữ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方正静蕾简体" panose="02000000000000000000" pitchFamily="2" charset="-122"/>
                <a:cs typeface="+mn-cs"/>
              </a:rPr>
              <a:t> số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0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方正静蕾简体" panose="02000000000000000000" pitchFamily="2" charset="-122"/>
              </a:rPr>
              <a:t>                        </a:t>
            </a:r>
            <a:r>
              <a:rPr lang="en-US" altLang="zh-CN" sz="4000" b="1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方正静蕾简体" panose="02000000000000000000" pitchFamily="2" charset="-122"/>
              </a:rPr>
              <a:t>Tiết</a:t>
            </a:r>
            <a:r>
              <a:rPr lang="en-US" altLang="zh-CN" sz="40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方正静蕾简体" panose="02000000000000000000" pitchFamily="2" charset="-122"/>
              </a:rPr>
              <a:t> 3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方正静蕾简体" panose="02000000000000000000" pitchFamily="2" charset="-122"/>
              <a:cs typeface="+mn-cs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88129120-8C4E-40D4-A246-23C1774EBD2F}"/>
              </a:ext>
            </a:extLst>
          </p:cNvPr>
          <p:cNvSpPr/>
          <p:nvPr/>
        </p:nvSpPr>
        <p:spPr>
          <a:xfrm>
            <a:off x="417214" y="475621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C32AA23-1724-41F9-A6CC-EA7968694E29}"/>
              </a:ext>
            </a:extLst>
          </p:cNvPr>
          <p:cNvSpPr txBox="1"/>
          <p:nvPr/>
        </p:nvSpPr>
        <p:spPr>
          <a:xfrm>
            <a:off x="965372" y="432672"/>
            <a:ext cx="27414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Đặt tính rồi tính.</a:t>
            </a:r>
          </a:p>
        </p:txBody>
      </p:sp>
      <p:pic>
        <p:nvPicPr>
          <p:cNvPr id="33" name="Picture 32" descr="A picture containing text, crossword puzzle, receipt&#10;&#10;Description automatically generated">
            <a:extLst>
              <a:ext uri="{FF2B5EF4-FFF2-40B4-BE49-F238E27FC236}">
                <a16:creationId xmlns:a16="http://schemas.microsoft.com/office/drawing/2014/main" id="{22FF91E4-806E-4B13-B99F-ACDBA3BD716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020" y="2313709"/>
            <a:ext cx="10302535" cy="2992582"/>
          </a:xfrm>
          <a:prstGeom prst="rect">
            <a:avLst/>
          </a:prstGeom>
        </p:spPr>
      </p:pic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FBEFB5B7-21FF-44E4-81D7-A0290E6BE56B}"/>
              </a:ext>
            </a:extLst>
          </p:cNvPr>
          <p:cNvCxnSpPr>
            <a:cxnSpLocks/>
          </p:cNvCxnSpPr>
          <p:nvPr/>
        </p:nvCxnSpPr>
        <p:spPr>
          <a:xfrm>
            <a:off x="736020" y="2313709"/>
            <a:ext cx="0" cy="293716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298C962E-93F4-40A2-A3DC-C753010C2221}"/>
              </a:ext>
            </a:extLst>
          </p:cNvPr>
          <p:cNvSpPr txBox="1"/>
          <p:nvPr/>
        </p:nvSpPr>
        <p:spPr>
          <a:xfrm>
            <a:off x="1373328" y="2696489"/>
            <a:ext cx="23891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1: </a:t>
            </a:r>
          </a:p>
        </p:txBody>
      </p:sp>
      <p:pic>
        <p:nvPicPr>
          <p:cNvPr id="10" name="btnInknoeActivity">
            <a:extLst>
              <a:ext uri="{FF2B5EF4-FFF2-40B4-BE49-F238E27FC236}">
                <a16:creationId xmlns:a16="http://schemas.microsoft.com/office/drawing/2014/main" id="{05D7826E-3DA4-49B8-91B4-CE530AA545B8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r:link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2311" y="6092608"/>
            <a:ext cx="2219546" cy="571500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40357553-5537-463A-9F58-F643FB053044}"/>
              </a:ext>
            </a:extLst>
          </p:cNvPr>
          <p:cNvGrpSpPr/>
          <p:nvPr/>
        </p:nvGrpSpPr>
        <p:grpSpPr>
          <a:xfrm>
            <a:off x="1373327" y="1193380"/>
            <a:ext cx="8686677" cy="762789"/>
            <a:chOff x="1824226" y="3918823"/>
            <a:chExt cx="7625667" cy="658838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98E2526F-CC96-4865-AB19-DD49237A8A79}"/>
                </a:ext>
              </a:extLst>
            </p:cNvPr>
            <p:cNvSpPr/>
            <p:nvPr/>
          </p:nvSpPr>
          <p:spPr>
            <a:xfrm>
              <a:off x="1824226" y="3918826"/>
              <a:ext cx="1394934" cy="658835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effectLst>
              <a:softEdge rad="127000"/>
            </a:effec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47 + 43</a:t>
              </a: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1C8485B4-8014-4E64-BC61-33EF1A6B59B8}"/>
                </a:ext>
              </a:extLst>
            </p:cNvPr>
            <p:cNvSpPr/>
            <p:nvPr/>
          </p:nvSpPr>
          <p:spPr>
            <a:xfrm>
              <a:off x="3901137" y="3918825"/>
              <a:ext cx="1394934" cy="658835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effectLst>
              <a:softEdge rad="127000"/>
            </a:effec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43 + 47</a:t>
              </a: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73F9EC4E-CEB9-405A-AA3B-65E26E9525DB}"/>
                </a:ext>
              </a:extLst>
            </p:cNvPr>
            <p:cNvSpPr/>
            <p:nvPr/>
          </p:nvSpPr>
          <p:spPr>
            <a:xfrm>
              <a:off x="5978048" y="3918824"/>
              <a:ext cx="1394934" cy="658835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effectLst>
              <a:softEdge rad="127000"/>
            </a:effec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65 + 28</a:t>
              </a: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A707F5B3-2511-4D91-BBC1-39ADC7A3C079}"/>
                </a:ext>
              </a:extLst>
            </p:cNvPr>
            <p:cNvSpPr/>
            <p:nvPr/>
          </p:nvSpPr>
          <p:spPr>
            <a:xfrm>
              <a:off x="8054959" y="3918823"/>
              <a:ext cx="1394934" cy="658835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effectLst>
              <a:softEdge rad="127000"/>
            </a:effec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28 + 65</a:t>
              </a:r>
            </a:p>
          </p:txBody>
        </p:sp>
      </p:grp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E8BB474B-1ACF-40CE-A7CF-A622FFE5F591}"/>
              </a:ext>
            </a:extLst>
          </p:cNvPr>
          <p:cNvCxnSpPr/>
          <p:nvPr/>
        </p:nvCxnSpPr>
        <p:spPr>
          <a:xfrm>
            <a:off x="1454120" y="4716449"/>
            <a:ext cx="745986" cy="0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8887B23-3379-4508-A6CB-ED08EBEC1647}"/>
              </a:ext>
            </a:extLst>
          </p:cNvPr>
          <p:cNvGrpSpPr/>
          <p:nvPr/>
        </p:nvGrpSpPr>
        <p:grpSpPr>
          <a:xfrm>
            <a:off x="1097779" y="3163463"/>
            <a:ext cx="1208376" cy="1636718"/>
            <a:chOff x="1662912" y="3178985"/>
            <a:chExt cx="1208376" cy="1636718"/>
          </a:xfrm>
        </p:grpSpPr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87E9D1D0-7FB7-4655-A216-AD3C4144D840}"/>
                </a:ext>
              </a:extLst>
            </p:cNvPr>
            <p:cNvSpPr txBox="1"/>
            <p:nvPr/>
          </p:nvSpPr>
          <p:spPr>
            <a:xfrm>
              <a:off x="1857750" y="3685530"/>
              <a:ext cx="44275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#9Slide03 AmpleSoft" panose="02000000000000000000" pitchFamily="2" charset="0"/>
                </a:rPr>
                <a:t>+</a:t>
              </a:r>
            </a:p>
          </p:txBody>
        </p: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447A7905-AED6-4B45-8B5D-CCB659F851E5}"/>
                </a:ext>
              </a:extLst>
            </p:cNvPr>
            <p:cNvGrpSpPr/>
            <p:nvPr/>
          </p:nvGrpSpPr>
          <p:grpSpPr>
            <a:xfrm>
              <a:off x="1662912" y="3178985"/>
              <a:ext cx="1208376" cy="1636718"/>
              <a:chOff x="1142952" y="3162408"/>
              <a:chExt cx="1208376" cy="1636718"/>
            </a:xfrm>
          </p:grpSpPr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id="{0C91E514-C003-4C8C-B9B9-0E035A781521}"/>
                  </a:ext>
                </a:extLst>
              </p:cNvPr>
              <p:cNvGrpSpPr/>
              <p:nvPr/>
            </p:nvGrpSpPr>
            <p:grpSpPr>
              <a:xfrm>
                <a:off x="1158997" y="3162408"/>
                <a:ext cx="1192331" cy="923330"/>
                <a:chOff x="1158997" y="3162408"/>
                <a:chExt cx="1192331" cy="923330"/>
              </a:xfrm>
            </p:grpSpPr>
            <p:sp>
              <p:nvSpPr>
                <p:cNvPr id="44" name="TextBox 43">
                  <a:extLst>
                    <a:ext uri="{FF2B5EF4-FFF2-40B4-BE49-F238E27FC236}">
                      <a16:creationId xmlns:a16="http://schemas.microsoft.com/office/drawing/2014/main" id="{17EB52C6-4490-4F9B-8EDD-AE766A860DF7}"/>
                    </a:ext>
                  </a:extLst>
                </p:cNvPr>
                <p:cNvSpPr txBox="1"/>
                <p:nvPr/>
              </p:nvSpPr>
              <p:spPr>
                <a:xfrm>
                  <a:off x="1519049" y="3162408"/>
                  <a:ext cx="832279" cy="92333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50000"/>
                    </a:lnSpc>
                    <a:spcBef>
                      <a:spcPts val="600"/>
                    </a:spcBef>
                    <a:spcAft>
                      <a:spcPts val="8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lang="en-US" sz="3600" b="1" dirty="0">
                      <a:solidFill>
                        <a:srgbClr val="7030A0"/>
                      </a:solidFill>
                      <a:latin typeface="HP001 4 hàng" panose="020B0603050302020204" pitchFamily="34" charset="0"/>
                    </a:rPr>
                    <a:t>  </a:t>
                  </a:r>
                  <a:r>
                    <a:rPr kumimoji="0" lang="en-US" sz="36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7030A0"/>
                      </a:solidFill>
                      <a:effectLst/>
                      <a:uLnTx/>
                      <a:uFillTx/>
                      <a:latin typeface="HP001 4 hàng" panose="020B0603050302020204" pitchFamily="34" charset="0"/>
                      <a:ea typeface="+mn-ea"/>
                      <a:cs typeface="+mn-cs"/>
                    </a:rPr>
                    <a:t>7</a:t>
                  </a:r>
                  <a:endParaRPr kumimoji="0" lang="vi-VN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HP001 4 hàng" panose="020B06030503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FE856664-8582-4702-85E2-A7E342696DAC}"/>
                    </a:ext>
                  </a:extLst>
                </p:cNvPr>
                <p:cNvSpPr txBox="1"/>
                <p:nvPr/>
              </p:nvSpPr>
              <p:spPr>
                <a:xfrm>
                  <a:off x="1158997" y="3162408"/>
                  <a:ext cx="851515" cy="92333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50000"/>
                    </a:lnSpc>
                    <a:spcBef>
                      <a:spcPts val="600"/>
                    </a:spcBef>
                    <a:spcAft>
                      <a:spcPts val="8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lang="en-US" sz="3600" b="1" dirty="0">
                      <a:solidFill>
                        <a:srgbClr val="7030A0"/>
                      </a:solidFill>
                      <a:latin typeface="HP001 4 hàng" panose="020B0603050302020204" pitchFamily="34" charset="0"/>
                    </a:rPr>
                    <a:t>  </a:t>
                  </a:r>
                  <a:r>
                    <a:rPr kumimoji="0" lang="en-US" sz="36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7030A0"/>
                      </a:solidFill>
                      <a:effectLst/>
                      <a:uLnTx/>
                      <a:uFillTx/>
                      <a:latin typeface="HP001 4 hàng" panose="020B0603050302020204" pitchFamily="34" charset="0"/>
                      <a:ea typeface="+mn-ea"/>
                      <a:cs typeface="+mn-cs"/>
                    </a:rPr>
                    <a:t>4</a:t>
                  </a:r>
                  <a:endParaRPr kumimoji="0" lang="vi-VN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HP001 4 hàng" panose="020B060305030202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7" name="Group 36">
                <a:extLst>
                  <a:ext uri="{FF2B5EF4-FFF2-40B4-BE49-F238E27FC236}">
                    <a16:creationId xmlns:a16="http://schemas.microsoft.com/office/drawing/2014/main" id="{ACA282DD-887D-4425-9F3F-E1AF1634FC66}"/>
                  </a:ext>
                </a:extLst>
              </p:cNvPr>
              <p:cNvGrpSpPr/>
              <p:nvPr/>
            </p:nvGrpSpPr>
            <p:grpSpPr>
              <a:xfrm>
                <a:off x="1142952" y="3869367"/>
                <a:ext cx="1206151" cy="929759"/>
                <a:chOff x="1117877" y="3148858"/>
                <a:chExt cx="1206151" cy="929759"/>
              </a:xfrm>
            </p:grpSpPr>
            <p:sp>
              <p:nvSpPr>
                <p:cNvPr id="38" name="TextBox 37">
                  <a:extLst>
                    <a:ext uri="{FF2B5EF4-FFF2-40B4-BE49-F238E27FC236}">
                      <a16:creationId xmlns:a16="http://schemas.microsoft.com/office/drawing/2014/main" id="{969D0DE6-03FE-4411-A15C-883FC02BD314}"/>
                    </a:ext>
                  </a:extLst>
                </p:cNvPr>
                <p:cNvSpPr txBox="1"/>
                <p:nvPr/>
              </p:nvSpPr>
              <p:spPr>
                <a:xfrm>
                  <a:off x="1491749" y="3148858"/>
                  <a:ext cx="832279" cy="92333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50000"/>
                    </a:lnSpc>
                    <a:spcBef>
                      <a:spcPts val="600"/>
                    </a:spcBef>
                    <a:spcAft>
                      <a:spcPts val="8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lang="en-US" sz="3600" b="1" dirty="0">
                      <a:solidFill>
                        <a:srgbClr val="7030A0"/>
                      </a:solidFill>
                      <a:latin typeface="HP001 4 hàng" panose="020B0603050302020204" pitchFamily="34" charset="0"/>
                    </a:rPr>
                    <a:t>  </a:t>
                  </a:r>
                  <a:r>
                    <a:rPr kumimoji="0" lang="en-US" sz="36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7030A0"/>
                      </a:solidFill>
                      <a:effectLst/>
                      <a:uLnTx/>
                      <a:uFillTx/>
                      <a:latin typeface="HP001 4 hàng" panose="020B0603050302020204" pitchFamily="34" charset="0"/>
                      <a:ea typeface="+mn-ea"/>
                      <a:cs typeface="+mn-cs"/>
                    </a:rPr>
                    <a:t>3</a:t>
                  </a:r>
                  <a:endParaRPr kumimoji="0" lang="vi-VN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HP001 4 hàng" panose="020B06030503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9" name="TextBox 38">
                  <a:extLst>
                    <a:ext uri="{FF2B5EF4-FFF2-40B4-BE49-F238E27FC236}">
                      <a16:creationId xmlns:a16="http://schemas.microsoft.com/office/drawing/2014/main" id="{772069C7-E702-4EBB-90CA-176DE401F800}"/>
                    </a:ext>
                  </a:extLst>
                </p:cNvPr>
                <p:cNvSpPr txBox="1"/>
                <p:nvPr/>
              </p:nvSpPr>
              <p:spPr>
                <a:xfrm>
                  <a:off x="1117877" y="3155287"/>
                  <a:ext cx="851515" cy="92333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50000"/>
                    </a:lnSpc>
                    <a:spcBef>
                      <a:spcPts val="600"/>
                    </a:spcBef>
                    <a:spcAft>
                      <a:spcPts val="8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lang="en-US" sz="3600" b="1" dirty="0">
                      <a:solidFill>
                        <a:srgbClr val="7030A0"/>
                      </a:solidFill>
                      <a:latin typeface="HP001 4 hàng" panose="020B0603050302020204" pitchFamily="34" charset="0"/>
                    </a:rPr>
                    <a:t>  </a:t>
                  </a:r>
                  <a:r>
                    <a:rPr kumimoji="0" lang="en-US" sz="36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7030A0"/>
                      </a:solidFill>
                      <a:effectLst/>
                      <a:uLnTx/>
                      <a:uFillTx/>
                      <a:latin typeface="HP001 4 hàng" panose="020B0603050302020204" pitchFamily="34" charset="0"/>
                      <a:ea typeface="+mn-ea"/>
                      <a:cs typeface="+mn-cs"/>
                    </a:rPr>
                    <a:t>4</a:t>
                  </a:r>
                  <a:endParaRPr kumimoji="0" lang="vi-VN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HP001 4 hàng" panose="020B0603050302020204" pitchFamily="34" charset="0"/>
                    <a:ea typeface="+mn-ea"/>
                    <a:cs typeface="+mn-cs"/>
                  </a:endParaRPr>
                </a:p>
              </p:txBody>
            </p:sp>
          </p:grpSp>
        </p:grpSp>
      </p:grp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D8B05431-51B2-42EB-B0A6-DCB08A4AFF49}"/>
              </a:ext>
            </a:extLst>
          </p:cNvPr>
          <p:cNvCxnSpPr/>
          <p:nvPr/>
        </p:nvCxnSpPr>
        <p:spPr>
          <a:xfrm>
            <a:off x="3640719" y="4715124"/>
            <a:ext cx="745986" cy="0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61361AD4-52D1-4A1C-9304-B3D8E61A9102}"/>
              </a:ext>
            </a:extLst>
          </p:cNvPr>
          <p:cNvCxnSpPr>
            <a:cxnSpLocks/>
          </p:cNvCxnSpPr>
          <p:nvPr/>
        </p:nvCxnSpPr>
        <p:spPr>
          <a:xfrm>
            <a:off x="5847457" y="4720473"/>
            <a:ext cx="745986" cy="0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4A2A5E61-3863-46F1-ACF3-118083586FC1}"/>
              </a:ext>
            </a:extLst>
          </p:cNvPr>
          <p:cNvCxnSpPr/>
          <p:nvPr/>
        </p:nvCxnSpPr>
        <p:spPr>
          <a:xfrm>
            <a:off x="8058235" y="4733678"/>
            <a:ext cx="745986" cy="0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7" name="Group 56">
            <a:extLst>
              <a:ext uri="{FF2B5EF4-FFF2-40B4-BE49-F238E27FC236}">
                <a16:creationId xmlns:a16="http://schemas.microsoft.com/office/drawing/2014/main" id="{F25860A5-784E-4176-97B7-0E11227697FE}"/>
              </a:ext>
            </a:extLst>
          </p:cNvPr>
          <p:cNvGrpSpPr/>
          <p:nvPr/>
        </p:nvGrpSpPr>
        <p:grpSpPr>
          <a:xfrm>
            <a:off x="3318110" y="3174814"/>
            <a:ext cx="1208376" cy="1636718"/>
            <a:chOff x="1662912" y="3178985"/>
            <a:chExt cx="1208376" cy="1636718"/>
          </a:xfrm>
        </p:grpSpPr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47A87A84-B061-4AB3-952E-8000419D8980}"/>
                </a:ext>
              </a:extLst>
            </p:cNvPr>
            <p:cNvSpPr txBox="1"/>
            <p:nvPr/>
          </p:nvSpPr>
          <p:spPr>
            <a:xfrm>
              <a:off x="1857750" y="3685530"/>
              <a:ext cx="44275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#9Slide03 AmpleSoft" panose="02000000000000000000" pitchFamily="2" charset="0"/>
                </a:rPr>
                <a:t>+</a:t>
              </a:r>
            </a:p>
          </p:txBody>
        </p:sp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id="{D2470FF0-AB2B-4250-9743-C016F9D14DE1}"/>
                </a:ext>
              </a:extLst>
            </p:cNvPr>
            <p:cNvGrpSpPr/>
            <p:nvPr/>
          </p:nvGrpSpPr>
          <p:grpSpPr>
            <a:xfrm>
              <a:off x="1662912" y="3178985"/>
              <a:ext cx="1208376" cy="1636718"/>
              <a:chOff x="1142952" y="3162408"/>
              <a:chExt cx="1208376" cy="1636718"/>
            </a:xfrm>
          </p:grpSpPr>
          <p:grpSp>
            <p:nvGrpSpPr>
              <p:cNvPr id="64" name="Group 63">
                <a:extLst>
                  <a:ext uri="{FF2B5EF4-FFF2-40B4-BE49-F238E27FC236}">
                    <a16:creationId xmlns:a16="http://schemas.microsoft.com/office/drawing/2014/main" id="{D14A54E4-A090-4069-84D5-2FBACBE8E5B8}"/>
                  </a:ext>
                </a:extLst>
              </p:cNvPr>
              <p:cNvGrpSpPr/>
              <p:nvPr/>
            </p:nvGrpSpPr>
            <p:grpSpPr>
              <a:xfrm>
                <a:off x="1158997" y="3162408"/>
                <a:ext cx="1192331" cy="923330"/>
                <a:chOff x="1158997" y="3162408"/>
                <a:chExt cx="1192331" cy="923330"/>
              </a:xfrm>
            </p:grpSpPr>
            <p:sp>
              <p:nvSpPr>
                <p:cNvPr id="68" name="TextBox 67">
                  <a:extLst>
                    <a:ext uri="{FF2B5EF4-FFF2-40B4-BE49-F238E27FC236}">
                      <a16:creationId xmlns:a16="http://schemas.microsoft.com/office/drawing/2014/main" id="{4B788CB3-97E5-4505-9EBC-374D0214B962}"/>
                    </a:ext>
                  </a:extLst>
                </p:cNvPr>
                <p:cNvSpPr txBox="1"/>
                <p:nvPr/>
              </p:nvSpPr>
              <p:spPr>
                <a:xfrm>
                  <a:off x="1519049" y="3162408"/>
                  <a:ext cx="832279" cy="92333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50000"/>
                    </a:lnSpc>
                    <a:spcBef>
                      <a:spcPts val="600"/>
                    </a:spcBef>
                    <a:spcAft>
                      <a:spcPts val="8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lang="en-US" sz="3600" b="1" dirty="0">
                      <a:solidFill>
                        <a:srgbClr val="7030A0"/>
                      </a:solidFill>
                      <a:latin typeface="HP001 4 hàng" panose="020B0603050302020204" pitchFamily="34" charset="0"/>
                    </a:rPr>
                    <a:t>  </a:t>
                  </a:r>
                  <a:r>
                    <a:rPr kumimoji="0" lang="en-US" sz="36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7030A0"/>
                      </a:solidFill>
                      <a:effectLst/>
                      <a:uLnTx/>
                      <a:uFillTx/>
                      <a:latin typeface="HP001 4 hàng" panose="020B0603050302020204" pitchFamily="34" charset="0"/>
                      <a:ea typeface="+mn-ea"/>
                      <a:cs typeface="+mn-cs"/>
                    </a:rPr>
                    <a:t>3</a:t>
                  </a:r>
                  <a:endParaRPr kumimoji="0" lang="vi-VN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HP001 4 hàng" panose="020B06030503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9" name="TextBox 68">
                  <a:extLst>
                    <a:ext uri="{FF2B5EF4-FFF2-40B4-BE49-F238E27FC236}">
                      <a16:creationId xmlns:a16="http://schemas.microsoft.com/office/drawing/2014/main" id="{7774F605-852E-4EAC-B653-B909002A793F}"/>
                    </a:ext>
                  </a:extLst>
                </p:cNvPr>
                <p:cNvSpPr txBox="1"/>
                <p:nvPr/>
              </p:nvSpPr>
              <p:spPr>
                <a:xfrm>
                  <a:off x="1158997" y="3162408"/>
                  <a:ext cx="851515" cy="92333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50000"/>
                    </a:lnSpc>
                    <a:spcBef>
                      <a:spcPts val="600"/>
                    </a:spcBef>
                    <a:spcAft>
                      <a:spcPts val="8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lang="en-US" sz="3600" b="1" dirty="0">
                      <a:solidFill>
                        <a:srgbClr val="7030A0"/>
                      </a:solidFill>
                      <a:latin typeface="HP001 4 hàng" panose="020B0603050302020204" pitchFamily="34" charset="0"/>
                    </a:rPr>
                    <a:t>  </a:t>
                  </a:r>
                  <a:r>
                    <a:rPr kumimoji="0" lang="en-US" sz="36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7030A0"/>
                      </a:solidFill>
                      <a:effectLst/>
                      <a:uLnTx/>
                      <a:uFillTx/>
                      <a:latin typeface="HP001 4 hàng" panose="020B0603050302020204" pitchFamily="34" charset="0"/>
                      <a:ea typeface="+mn-ea"/>
                      <a:cs typeface="+mn-cs"/>
                    </a:rPr>
                    <a:t>4</a:t>
                  </a:r>
                  <a:endParaRPr kumimoji="0" lang="vi-VN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HP001 4 hàng" panose="020B060305030202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65" name="Group 64">
                <a:extLst>
                  <a:ext uri="{FF2B5EF4-FFF2-40B4-BE49-F238E27FC236}">
                    <a16:creationId xmlns:a16="http://schemas.microsoft.com/office/drawing/2014/main" id="{1F07F926-0C3B-4809-B40B-B8E355AD2B24}"/>
                  </a:ext>
                </a:extLst>
              </p:cNvPr>
              <p:cNvGrpSpPr/>
              <p:nvPr/>
            </p:nvGrpSpPr>
            <p:grpSpPr>
              <a:xfrm>
                <a:off x="1142952" y="3869367"/>
                <a:ext cx="1206151" cy="929759"/>
                <a:chOff x="1117877" y="3148858"/>
                <a:chExt cx="1206151" cy="929759"/>
              </a:xfrm>
            </p:grpSpPr>
            <p:sp>
              <p:nvSpPr>
                <p:cNvPr id="66" name="TextBox 65">
                  <a:extLst>
                    <a:ext uri="{FF2B5EF4-FFF2-40B4-BE49-F238E27FC236}">
                      <a16:creationId xmlns:a16="http://schemas.microsoft.com/office/drawing/2014/main" id="{ADC065EB-D890-4E43-BE3B-237C5341F23B}"/>
                    </a:ext>
                  </a:extLst>
                </p:cNvPr>
                <p:cNvSpPr txBox="1"/>
                <p:nvPr/>
              </p:nvSpPr>
              <p:spPr>
                <a:xfrm>
                  <a:off x="1491749" y="3148858"/>
                  <a:ext cx="832279" cy="92333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50000"/>
                    </a:lnSpc>
                    <a:spcBef>
                      <a:spcPts val="600"/>
                    </a:spcBef>
                    <a:spcAft>
                      <a:spcPts val="8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lang="en-US" sz="3600" b="1" dirty="0">
                      <a:solidFill>
                        <a:srgbClr val="7030A0"/>
                      </a:solidFill>
                      <a:latin typeface="HP001 4 hàng" panose="020B0603050302020204" pitchFamily="34" charset="0"/>
                    </a:rPr>
                    <a:t>  </a:t>
                  </a:r>
                  <a:r>
                    <a:rPr kumimoji="0" lang="en-US" sz="36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7030A0"/>
                      </a:solidFill>
                      <a:effectLst/>
                      <a:uLnTx/>
                      <a:uFillTx/>
                      <a:latin typeface="HP001 4 hàng" panose="020B0603050302020204" pitchFamily="34" charset="0"/>
                      <a:ea typeface="+mn-ea"/>
                      <a:cs typeface="+mn-cs"/>
                    </a:rPr>
                    <a:t>7</a:t>
                  </a:r>
                  <a:endParaRPr kumimoji="0" lang="vi-VN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HP001 4 hàng" panose="020B06030503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" name="TextBox 66">
                  <a:extLst>
                    <a:ext uri="{FF2B5EF4-FFF2-40B4-BE49-F238E27FC236}">
                      <a16:creationId xmlns:a16="http://schemas.microsoft.com/office/drawing/2014/main" id="{BFD42E19-1DED-42DE-8D5C-FEBCF4ECBF1F}"/>
                    </a:ext>
                  </a:extLst>
                </p:cNvPr>
                <p:cNvSpPr txBox="1"/>
                <p:nvPr/>
              </p:nvSpPr>
              <p:spPr>
                <a:xfrm>
                  <a:off x="1117877" y="3155287"/>
                  <a:ext cx="851515" cy="92333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50000"/>
                    </a:lnSpc>
                    <a:spcBef>
                      <a:spcPts val="600"/>
                    </a:spcBef>
                    <a:spcAft>
                      <a:spcPts val="8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lang="en-US" sz="3600" b="1" dirty="0">
                      <a:solidFill>
                        <a:srgbClr val="7030A0"/>
                      </a:solidFill>
                      <a:latin typeface="HP001 4 hàng" panose="020B0603050302020204" pitchFamily="34" charset="0"/>
                    </a:rPr>
                    <a:t>  </a:t>
                  </a:r>
                  <a:r>
                    <a:rPr kumimoji="0" lang="en-US" sz="36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7030A0"/>
                      </a:solidFill>
                      <a:effectLst/>
                      <a:uLnTx/>
                      <a:uFillTx/>
                      <a:latin typeface="HP001 4 hàng" panose="020B0603050302020204" pitchFamily="34" charset="0"/>
                      <a:ea typeface="+mn-ea"/>
                      <a:cs typeface="+mn-cs"/>
                    </a:rPr>
                    <a:t>4</a:t>
                  </a:r>
                  <a:endParaRPr kumimoji="0" lang="vi-VN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HP001 4 hàng" panose="020B0603050302020204" pitchFamily="34" charset="0"/>
                    <a:ea typeface="+mn-ea"/>
                    <a:cs typeface="+mn-cs"/>
                  </a:endParaRPr>
                </a:p>
              </p:txBody>
            </p:sp>
          </p:grpSp>
        </p:grp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69D77FF2-1E5B-4FFB-BCE3-3BF058D3B95D}"/>
              </a:ext>
            </a:extLst>
          </p:cNvPr>
          <p:cNvGrpSpPr/>
          <p:nvPr/>
        </p:nvGrpSpPr>
        <p:grpSpPr>
          <a:xfrm>
            <a:off x="5516955" y="3157034"/>
            <a:ext cx="1203044" cy="1657392"/>
            <a:chOff x="1678957" y="3178985"/>
            <a:chExt cx="1203044" cy="1657392"/>
          </a:xfrm>
        </p:grpSpPr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90C5929F-0A45-49E6-B9E4-5D73494C4466}"/>
                </a:ext>
              </a:extLst>
            </p:cNvPr>
            <p:cNvSpPr txBox="1"/>
            <p:nvPr/>
          </p:nvSpPr>
          <p:spPr>
            <a:xfrm>
              <a:off x="1857750" y="3685530"/>
              <a:ext cx="44275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#9Slide03 AmpleSoft" panose="02000000000000000000" pitchFamily="2" charset="0"/>
                </a:rPr>
                <a:t>+</a:t>
              </a:r>
            </a:p>
          </p:txBody>
        </p:sp>
        <p:grpSp>
          <p:nvGrpSpPr>
            <p:cNvPr id="72" name="Group 71">
              <a:extLst>
                <a:ext uri="{FF2B5EF4-FFF2-40B4-BE49-F238E27FC236}">
                  <a16:creationId xmlns:a16="http://schemas.microsoft.com/office/drawing/2014/main" id="{6BC9D6CB-47A4-471D-8B05-F772C40A52AE}"/>
                </a:ext>
              </a:extLst>
            </p:cNvPr>
            <p:cNvGrpSpPr/>
            <p:nvPr/>
          </p:nvGrpSpPr>
          <p:grpSpPr>
            <a:xfrm>
              <a:off x="1678957" y="3178985"/>
              <a:ext cx="1203044" cy="1657392"/>
              <a:chOff x="1158997" y="3162408"/>
              <a:chExt cx="1203044" cy="1657392"/>
            </a:xfrm>
          </p:grpSpPr>
          <p:grpSp>
            <p:nvGrpSpPr>
              <p:cNvPr id="73" name="Group 72">
                <a:extLst>
                  <a:ext uri="{FF2B5EF4-FFF2-40B4-BE49-F238E27FC236}">
                    <a16:creationId xmlns:a16="http://schemas.microsoft.com/office/drawing/2014/main" id="{B8DBD8D1-8130-47B1-9374-4DAA25D8C540}"/>
                  </a:ext>
                </a:extLst>
              </p:cNvPr>
              <p:cNvGrpSpPr/>
              <p:nvPr/>
            </p:nvGrpSpPr>
            <p:grpSpPr>
              <a:xfrm>
                <a:off x="1158997" y="3162408"/>
                <a:ext cx="1192331" cy="923330"/>
                <a:chOff x="1158997" y="3162408"/>
                <a:chExt cx="1192331" cy="923330"/>
              </a:xfrm>
            </p:grpSpPr>
            <p:sp>
              <p:nvSpPr>
                <p:cNvPr id="77" name="TextBox 76">
                  <a:extLst>
                    <a:ext uri="{FF2B5EF4-FFF2-40B4-BE49-F238E27FC236}">
                      <a16:creationId xmlns:a16="http://schemas.microsoft.com/office/drawing/2014/main" id="{8FECE933-B6FD-42C6-90A2-61300042B0CE}"/>
                    </a:ext>
                  </a:extLst>
                </p:cNvPr>
                <p:cNvSpPr txBox="1"/>
                <p:nvPr/>
              </p:nvSpPr>
              <p:spPr>
                <a:xfrm>
                  <a:off x="1519049" y="3162408"/>
                  <a:ext cx="832279" cy="92333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50000"/>
                    </a:lnSpc>
                    <a:spcBef>
                      <a:spcPts val="600"/>
                    </a:spcBef>
                    <a:spcAft>
                      <a:spcPts val="8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lang="en-US" sz="3600" b="1" dirty="0">
                      <a:solidFill>
                        <a:srgbClr val="7030A0"/>
                      </a:solidFill>
                      <a:latin typeface="HP001 4 hàng" panose="020B0603050302020204" pitchFamily="34" charset="0"/>
                    </a:rPr>
                    <a:t>  </a:t>
                  </a:r>
                  <a:r>
                    <a:rPr kumimoji="0" lang="en-US" sz="36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7030A0"/>
                      </a:solidFill>
                      <a:effectLst/>
                      <a:uLnTx/>
                      <a:uFillTx/>
                      <a:latin typeface="HP001 4 hàng" panose="020B0603050302020204" pitchFamily="34" charset="0"/>
                      <a:ea typeface="+mn-ea"/>
                      <a:cs typeface="+mn-cs"/>
                    </a:rPr>
                    <a:t>7</a:t>
                  </a:r>
                  <a:endParaRPr kumimoji="0" lang="vi-VN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HP001 4 hàng" panose="020B06030503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8" name="TextBox 77">
                  <a:extLst>
                    <a:ext uri="{FF2B5EF4-FFF2-40B4-BE49-F238E27FC236}">
                      <a16:creationId xmlns:a16="http://schemas.microsoft.com/office/drawing/2014/main" id="{BF7DA6AF-30C8-4D9F-B21E-C961F0BF1763}"/>
                    </a:ext>
                  </a:extLst>
                </p:cNvPr>
                <p:cNvSpPr txBox="1"/>
                <p:nvPr/>
              </p:nvSpPr>
              <p:spPr>
                <a:xfrm>
                  <a:off x="1158997" y="3162408"/>
                  <a:ext cx="851515" cy="92333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50000"/>
                    </a:lnSpc>
                    <a:spcBef>
                      <a:spcPts val="600"/>
                    </a:spcBef>
                    <a:spcAft>
                      <a:spcPts val="8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lang="en-US" sz="3600" b="1" dirty="0">
                      <a:solidFill>
                        <a:srgbClr val="7030A0"/>
                      </a:solidFill>
                      <a:latin typeface="HP001 4 hàng" panose="020B0603050302020204" pitchFamily="34" charset="0"/>
                    </a:rPr>
                    <a:t>  </a:t>
                  </a:r>
                  <a:r>
                    <a:rPr kumimoji="0" lang="en-US" sz="36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7030A0"/>
                      </a:solidFill>
                      <a:effectLst/>
                      <a:uLnTx/>
                      <a:uFillTx/>
                      <a:latin typeface="HP001 4 hàng" panose="020B0603050302020204" pitchFamily="34" charset="0"/>
                      <a:ea typeface="+mn-ea"/>
                      <a:cs typeface="+mn-cs"/>
                    </a:rPr>
                    <a:t>6</a:t>
                  </a:r>
                  <a:endParaRPr kumimoji="0" lang="vi-VN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HP001 4 hàng" panose="020B060305030202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74" name="Group 73">
                <a:extLst>
                  <a:ext uri="{FF2B5EF4-FFF2-40B4-BE49-F238E27FC236}">
                    <a16:creationId xmlns:a16="http://schemas.microsoft.com/office/drawing/2014/main" id="{48FD4075-447A-47F0-9542-416FC7A51C7F}"/>
                  </a:ext>
                </a:extLst>
              </p:cNvPr>
              <p:cNvGrpSpPr/>
              <p:nvPr/>
            </p:nvGrpSpPr>
            <p:grpSpPr>
              <a:xfrm>
                <a:off x="1351943" y="3893576"/>
                <a:ext cx="1010098" cy="926224"/>
                <a:chOff x="1326868" y="3173067"/>
                <a:chExt cx="1010098" cy="926224"/>
              </a:xfrm>
            </p:grpSpPr>
            <p:sp>
              <p:nvSpPr>
                <p:cNvPr id="75" name="TextBox 74">
                  <a:extLst>
                    <a:ext uri="{FF2B5EF4-FFF2-40B4-BE49-F238E27FC236}">
                      <a16:creationId xmlns:a16="http://schemas.microsoft.com/office/drawing/2014/main" id="{DEFCE898-C924-491D-9A91-4AA6DC0FFDED}"/>
                    </a:ext>
                  </a:extLst>
                </p:cNvPr>
                <p:cNvSpPr txBox="1"/>
                <p:nvPr/>
              </p:nvSpPr>
              <p:spPr>
                <a:xfrm>
                  <a:off x="1504687" y="3175961"/>
                  <a:ext cx="832279" cy="92333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50000"/>
                    </a:lnSpc>
                    <a:spcBef>
                      <a:spcPts val="600"/>
                    </a:spcBef>
                    <a:spcAft>
                      <a:spcPts val="8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lang="en-US" sz="3600" b="1" dirty="0">
                      <a:solidFill>
                        <a:srgbClr val="7030A0"/>
                      </a:solidFill>
                      <a:latin typeface="HP001 4 hàng" panose="020B0603050302020204" pitchFamily="34" charset="0"/>
                    </a:rPr>
                    <a:t>  </a:t>
                  </a:r>
                  <a:r>
                    <a:rPr kumimoji="0" lang="en-US" sz="36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7030A0"/>
                      </a:solidFill>
                      <a:effectLst/>
                      <a:uLnTx/>
                      <a:uFillTx/>
                      <a:latin typeface="HP001 4 hàng" panose="020B0603050302020204" pitchFamily="34" charset="0"/>
                      <a:ea typeface="+mn-ea"/>
                      <a:cs typeface="+mn-cs"/>
                    </a:rPr>
                    <a:t>8</a:t>
                  </a:r>
                  <a:endParaRPr kumimoji="0" lang="vi-VN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HP001 4 hàng" panose="020B06030503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6" name="TextBox 75">
                  <a:extLst>
                    <a:ext uri="{FF2B5EF4-FFF2-40B4-BE49-F238E27FC236}">
                      <a16:creationId xmlns:a16="http://schemas.microsoft.com/office/drawing/2014/main" id="{32F2165F-7B27-47FC-AE63-DE6A39AD230C}"/>
                    </a:ext>
                  </a:extLst>
                </p:cNvPr>
                <p:cNvSpPr txBox="1"/>
                <p:nvPr/>
              </p:nvSpPr>
              <p:spPr>
                <a:xfrm>
                  <a:off x="1326868" y="3173067"/>
                  <a:ext cx="851515" cy="92333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50000"/>
                    </a:lnSpc>
                    <a:spcBef>
                      <a:spcPts val="600"/>
                    </a:spcBef>
                    <a:spcAft>
                      <a:spcPts val="8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lang="en-US" sz="3600" b="1" dirty="0">
                      <a:solidFill>
                        <a:srgbClr val="7030A0"/>
                      </a:solidFill>
                      <a:latin typeface="HP001 4 hàng" panose="020B0603050302020204" pitchFamily="34" charset="0"/>
                    </a:rPr>
                    <a:t> </a:t>
                  </a:r>
                  <a:r>
                    <a:rPr kumimoji="0" lang="en-US" sz="36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7030A0"/>
                      </a:solidFill>
                      <a:effectLst/>
                      <a:uLnTx/>
                      <a:uFillTx/>
                      <a:latin typeface="HP001 4 hàng" panose="020B0603050302020204" pitchFamily="34" charset="0"/>
                      <a:ea typeface="+mn-ea"/>
                      <a:cs typeface="+mn-cs"/>
                    </a:rPr>
                    <a:t>2</a:t>
                  </a:r>
                  <a:endParaRPr kumimoji="0" lang="vi-VN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HP001 4 hàng" panose="020B0603050302020204" pitchFamily="34" charset="0"/>
                    <a:ea typeface="+mn-ea"/>
                    <a:cs typeface="+mn-cs"/>
                  </a:endParaRPr>
                </a:p>
              </p:txBody>
            </p:sp>
          </p:grpSp>
        </p:grpSp>
      </p:grpSp>
      <p:grpSp>
        <p:nvGrpSpPr>
          <p:cNvPr id="79" name="Group 78">
            <a:extLst>
              <a:ext uri="{FF2B5EF4-FFF2-40B4-BE49-F238E27FC236}">
                <a16:creationId xmlns:a16="http://schemas.microsoft.com/office/drawing/2014/main" id="{B8E32C2A-57BF-4F4D-A4FF-B28A03519285}"/>
              </a:ext>
            </a:extLst>
          </p:cNvPr>
          <p:cNvGrpSpPr/>
          <p:nvPr/>
        </p:nvGrpSpPr>
        <p:grpSpPr>
          <a:xfrm>
            <a:off x="7712946" y="3131440"/>
            <a:ext cx="1176915" cy="1680879"/>
            <a:chOff x="1692148" y="3142040"/>
            <a:chExt cx="1176915" cy="1680879"/>
          </a:xfrm>
        </p:grpSpPr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A03C7D53-9249-4350-8C9D-B881892C4088}"/>
                </a:ext>
              </a:extLst>
            </p:cNvPr>
            <p:cNvSpPr txBox="1"/>
            <p:nvPr/>
          </p:nvSpPr>
          <p:spPr>
            <a:xfrm>
              <a:off x="1857750" y="3685530"/>
              <a:ext cx="44275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#9Slide03 AmpleSoft" panose="02000000000000000000" pitchFamily="2" charset="0"/>
                </a:rPr>
                <a:t>+</a:t>
              </a:r>
            </a:p>
          </p:txBody>
        </p:sp>
        <p:grpSp>
          <p:nvGrpSpPr>
            <p:cNvPr id="81" name="Group 80">
              <a:extLst>
                <a:ext uri="{FF2B5EF4-FFF2-40B4-BE49-F238E27FC236}">
                  <a16:creationId xmlns:a16="http://schemas.microsoft.com/office/drawing/2014/main" id="{CFD31436-21DC-4697-83CD-D6644C6225C9}"/>
                </a:ext>
              </a:extLst>
            </p:cNvPr>
            <p:cNvGrpSpPr/>
            <p:nvPr/>
          </p:nvGrpSpPr>
          <p:grpSpPr>
            <a:xfrm>
              <a:off x="1692148" y="3142040"/>
              <a:ext cx="1176915" cy="1680879"/>
              <a:chOff x="1172188" y="3125463"/>
              <a:chExt cx="1176915" cy="1680879"/>
            </a:xfrm>
          </p:grpSpPr>
          <p:grpSp>
            <p:nvGrpSpPr>
              <p:cNvPr id="82" name="Group 81">
                <a:extLst>
                  <a:ext uri="{FF2B5EF4-FFF2-40B4-BE49-F238E27FC236}">
                    <a16:creationId xmlns:a16="http://schemas.microsoft.com/office/drawing/2014/main" id="{F4B8B220-CDB1-4EA6-9D6F-7FAC676C6B4C}"/>
                  </a:ext>
                </a:extLst>
              </p:cNvPr>
              <p:cNvGrpSpPr/>
              <p:nvPr/>
            </p:nvGrpSpPr>
            <p:grpSpPr>
              <a:xfrm>
                <a:off x="1174778" y="3125463"/>
                <a:ext cx="1174325" cy="934365"/>
                <a:chOff x="1174778" y="3125463"/>
                <a:chExt cx="1174325" cy="934365"/>
              </a:xfrm>
            </p:grpSpPr>
            <p:sp>
              <p:nvSpPr>
                <p:cNvPr id="86" name="TextBox 85">
                  <a:extLst>
                    <a:ext uri="{FF2B5EF4-FFF2-40B4-BE49-F238E27FC236}">
                      <a16:creationId xmlns:a16="http://schemas.microsoft.com/office/drawing/2014/main" id="{AE7FED07-BECE-45BD-902A-3F465EEBA85B}"/>
                    </a:ext>
                  </a:extLst>
                </p:cNvPr>
                <p:cNvSpPr txBox="1"/>
                <p:nvPr/>
              </p:nvSpPr>
              <p:spPr>
                <a:xfrm>
                  <a:off x="1516824" y="3136498"/>
                  <a:ext cx="832279" cy="92333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50000"/>
                    </a:lnSpc>
                    <a:spcBef>
                      <a:spcPts val="600"/>
                    </a:spcBef>
                    <a:spcAft>
                      <a:spcPts val="8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lang="en-US" sz="3600" b="1" dirty="0">
                      <a:solidFill>
                        <a:srgbClr val="7030A0"/>
                      </a:solidFill>
                      <a:latin typeface="HP001 4 hàng" panose="020B0603050302020204" pitchFamily="34" charset="0"/>
                    </a:rPr>
                    <a:t>  </a:t>
                  </a:r>
                  <a:r>
                    <a:rPr kumimoji="0" lang="en-US" sz="36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7030A0"/>
                      </a:solidFill>
                      <a:effectLst/>
                      <a:uLnTx/>
                      <a:uFillTx/>
                      <a:latin typeface="HP001 4 hàng" panose="020B0603050302020204" pitchFamily="34" charset="0"/>
                      <a:ea typeface="+mn-ea"/>
                      <a:cs typeface="+mn-cs"/>
                    </a:rPr>
                    <a:t>8</a:t>
                  </a:r>
                  <a:endParaRPr kumimoji="0" lang="vi-VN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HP001 4 hàng" panose="020B06030503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87" name="TextBox 86">
                  <a:extLst>
                    <a:ext uri="{FF2B5EF4-FFF2-40B4-BE49-F238E27FC236}">
                      <a16:creationId xmlns:a16="http://schemas.microsoft.com/office/drawing/2014/main" id="{D4B46509-31EB-4101-920F-128966484F4F}"/>
                    </a:ext>
                  </a:extLst>
                </p:cNvPr>
                <p:cNvSpPr txBox="1"/>
                <p:nvPr/>
              </p:nvSpPr>
              <p:spPr>
                <a:xfrm>
                  <a:off x="1174778" y="3125463"/>
                  <a:ext cx="875561" cy="92333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50000"/>
                    </a:lnSpc>
                    <a:spcBef>
                      <a:spcPts val="600"/>
                    </a:spcBef>
                    <a:spcAft>
                      <a:spcPts val="8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lang="en-US" sz="3600" b="1" dirty="0">
                      <a:solidFill>
                        <a:srgbClr val="7030A0"/>
                      </a:solidFill>
                      <a:latin typeface="HP001 4 hàng" panose="020B0603050302020204" pitchFamily="34" charset="0"/>
                    </a:rPr>
                    <a:t>  </a:t>
                  </a:r>
                  <a:r>
                    <a:rPr kumimoji="0" lang="en-US" sz="36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7030A0"/>
                      </a:solidFill>
                      <a:effectLst/>
                      <a:uLnTx/>
                      <a:uFillTx/>
                      <a:latin typeface="HP001 4 hàng" panose="020B0603050302020204" pitchFamily="34" charset="0"/>
                      <a:ea typeface="+mn-ea"/>
                      <a:cs typeface="+mn-cs"/>
                    </a:rPr>
                    <a:t>2</a:t>
                  </a:r>
                  <a:endParaRPr kumimoji="0" lang="vi-VN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HP001 4 hàng" panose="020B060305030202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83" name="Group 82">
                <a:extLst>
                  <a:ext uri="{FF2B5EF4-FFF2-40B4-BE49-F238E27FC236}">
                    <a16:creationId xmlns:a16="http://schemas.microsoft.com/office/drawing/2014/main" id="{9C101087-3759-490A-BFCB-00FC40DDCC46}"/>
                  </a:ext>
                </a:extLst>
              </p:cNvPr>
              <p:cNvGrpSpPr/>
              <p:nvPr/>
            </p:nvGrpSpPr>
            <p:grpSpPr>
              <a:xfrm>
                <a:off x="1172188" y="3869367"/>
                <a:ext cx="1176915" cy="936975"/>
                <a:chOff x="1147113" y="3148858"/>
                <a:chExt cx="1176915" cy="936975"/>
              </a:xfrm>
            </p:grpSpPr>
            <p:sp>
              <p:nvSpPr>
                <p:cNvPr id="84" name="TextBox 83">
                  <a:extLst>
                    <a:ext uri="{FF2B5EF4-FFF2-40B4-BE49-F238E27FC236}">
                      <a16:creationId xmlns:a16="http://schemas.microsoft.com/office/drawing/2014/main" id="{6E3D3B46-F857-4498-9743-9CE25580750C}"/>
                    </a:ext>
                  </a:extLst>
                </p:cNvPr>
                <p:cNvSpPr txBox="1"/>
                <p:nvPr/>
              </p:nvSpPr>
              <p:spPr>
                <a:xfrm>
                  <a:off x="1491749" y="3148858"/>
                  <a:ext cx="832279" cy="92333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50000"/>
                    </a:lnSpc>
                    <a:spcBef>
                      <a:spcPts val="600"/>
                    </a:spcBef>
                    <a:spcAft>
                      <a:spcPts val="8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lang="en-US" sz="3600" b="1" dirty="0">
                      <a:solidFill>
                        <a:srgbClr val="7030A0"/>
                      </a:solidFill>
                      <a:latin typeface="HP001 4 hàng" panose="020B0603050302020204" pitchFamily="34" charset="0"/>
                    </a:rPr>
                    <a:t>  </a:t>
                  </a:r>
                  <a:r>
                    <a:rPr kumimoji="0" lang="en-US" sz="36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7030A0"/>
                      </a:solidFill>
                      <a:effectLst/>
                      <a:uLnTx/>
                      <a:uFillTx/>
                      <a:latin typeface="HP001 4 hàng" panose="020B0603050302020204" pitchFamily="34" charset="0"/>
                      <a:ea typeface="+mn-ea"/>
                      <a:cs typeface="+mn-cs"/>
                    </a:rPr>
                    <a:t>5</a:t>
                  </a:r>
                  <a:endParaRPr kumimoji="0" lang="vi-VN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HP001 4 hàng" panose="020B06030503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85" name="TextBox 84">
                  <a:extLst>
                    <a:ext uri="{FF2B5EF4-FFF2-40B4-BE49-F238E27FC236}">
                      <a16:creationId xmlns:a16="http://schemas.microsoft.com/office/drawing/2014/main" id="{668AEBA1-2383-4EC0-ADD4-C497AC73655B}"/>
                    </a:ext>
                  </a:extLst>
                </p:cNvPr>
                <p:cNvSpPr txBox="1"/>
                <p:nvPr/>
              </p:nvSpPr>
              <p:spPr>
                <a:xfrm>
                  <a:off x="1147113" y="3162503"/>
                  <a:ext cx="851515" cy="92333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50000"/>
                    </a:lnSpc>
                    <a:spcBef>
                      <a:spcPts val="600"/>
                    </a:spcBef>
                    <a:spcAft>
                      <a:spcPts val="8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lang="en-US" sz="3600" b="1" dirty="0">
                      <a:solidFill>
                        <a:srgbClr val="7030A0"/>
                      </a:solidFill>
                      <a:latin typeface="HP001 4 hàng" panose="020B0603050302020204" pitchFamily="34" charset="0"/>
                    </a:rPr>
                    <a:t>  </a:t>
                  </a:r>
                  <a:r>
                    <a:rPr kumimoji="0" lang="en-US" sz="36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7030A0"/>
                      </a:solidFill>
                      <a:effectLst/>
                      <a:uLnTx/>
                      <a:uFillTx/>
                      <a:latin typeface="HP001 4 hàng" panose="020B0603050302020204" pitchFamily="34" charset="0"/>
                      <a:ea typeface="+mn-ea"/>
                      <a:cs typeface="+mn-cs"/>
                    </a:rPr>
                    <a:t>6</a:t>
                  </a:r>
                  <a:endParaRPr kumimoji="0" lang="vi-VN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HP001 4 hàng" panose="020B0603050302020204" pitchFamily="34" charset="0"/>
                    <a:ea typeface="+mn-ea"/>
                    <a:cs typeface="+mn-cs"/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168297213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4671D513-D054-4413-B156-96FE713340FC}"/>
              </a:ext>
            </a:extLst>
          </p:cNvPr>
          <p:cNvSpPr/>
          <p:nvPr/>
        </p:nvSpPr>
        <p:spPr>
          <a:xfrm>
            <a:off x="1965339" y="5526682"/>
            <a:ext cx="9211442" cy="1170486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88129120-8C4E-40D4-A246-23C1774EBD2F}"/>
              </a:ext>
            </a:extLst>
          </p:cNvPr>
          <p:cNvSpPr/>
          <p:nvPr/>
        </p:nvSpPr>
        <p:spPr>
          <a:xfrm>
            <a:off x="417214" y="475621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C32AA23-1724-41F9-A6CC-EA7968694E29}"/>
              </a:ext>
            </a:extLst>
          </p:cNvPr>
          <p:cNvSpPr txBox="1"/>
          <p:nvPr/>
        </p:nvSpPr>
        <p:spPr>
          <a:xfrm>
            <a:off x="965372" y="432672"/>
            <a:ext cx="27414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Đặt tính rồi tính.</a:t>
            </a:r>
          </a:p>
        </p:txBody>
      </p:sp>
      <p:pic>
        <p:nvPicPr>
          <p:cNvPr id="33" name="Picture 32" descr="A picture containing text, crossword puzzle, receipt&#10;&#10;Description automatically generated">
            <a:extLst>
              <a:ext uri="{FF2B5EF4-FFF2-40B4-BE49-F238E27FC236}">
                <a16:creationId xmlns:a16="http://schemas.microsoft.com/office/drawing/2014/main" id="{22FF91E4-806E-4B13-B99F-ACDBA3BD71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020" y="1942652"/>
            <a:ext cx="10302535" cy="2992582"/>
          </a:xfrm>
          <a:prstGeom prst="rect">
            <a:avLst/>
          </a:prstGeom>
        </p:spPr>
      </p:pic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FBEFB5B7-21FF-44E4-81D7-A0290E6BE56B}"/>
              </a:ext>
            </a:extLst>
          </p:cNvPr>
          <p:cNvCxnSpPr>
            <a:cxnSpLocks/>
          </p:cNvCxnSpPr>
          <p:nvPr/>
        </p:nvCxnSpPr>
        <p:spPr>
          <a:xfrm>
            <a:off x="736020" y="1942652"/>
            <a:ext cx="0" cy="293716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298C962E-93F4-40A2-A3DC-C753010C2221}"/>
              </a:ext>
            </a:extLst>
          </p:cNvPr>
          <p:cNvSpPr txBox="1"/>
          <p:nvPr/>
        </p:nvSpPr>
        <p:spPr>
          <a:xfrm>
            <a:off x="1373328" y="2325432"/>
            <a:ext cx="23891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1: 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40357553-5537-463A-9F58-F643FB053044}"/>
              </a:ext>
            </a:extLst>
          </p:cNvPr>
          <p:cNvGrpSpPr/>
          <p:nvPr/>
        </p:nvGrpSpPr>
        <p:grpSpPr>
          <a:xfrm>
            <a:off x="1373327" y="1193380"/>
            <a:ext cx="8686677" cy="762789"/>
            <a:chOff x="1824226" y="3918823"/>
            <a:chExt cx="7625667" cy="658838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98E2526F-CC96-4865-AB19-DD49237A8A79}"/>
                </a:ext>
              </a:extLst>
            </p:cNvPr>
            <p:cNvSpPr/>
            <p:nvPr/>
          </p:nvSpPr>
          <p:spPr>
            <a:xfrm>
              <a:off x="1824226" y="3918826"/>
              <a:ext cx="1394934" cy="658835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effectLst>
              <a:softEdge rad="127000"/>
            </a:effec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47 + 43</a:t>
              </a: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1C8485B4-8014-4E64-BC61-33EF1A6B59B8}"/>
                </a:ext>
              </a:extLst>
            </p:cNvPr>
            <p:cNvSpPr/>
            <p:nvPr/>
          </p:nvSpPr>
          <p:spPr>
            <a:xfrm>
              <a:off x="3901137" y="3918825"/>
              <a:ext cx="1394934" cy="658835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effectLst>
              <a:softEdge rad="127000"/>
            </a:effec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43 + 47</a:t>
              </a: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73F9EC4E-CEB9-405A-AA3B-65E26E9525DB}"/>
                </a:ext>
              </a:extLst>
            </p:cNvPr>
            <p:cNvSpPr/>
            <p:nvPr/>
          </p:nvSpPr>
          <p:spPr>
            <a:xfrm>
              <a:off x="5978048" y="3918824"/>
              <a:ext cx="1394934" cy="658835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effectLst>
              <a:softEdge rad="127000"/>
            </a:effec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65 + 28</a:t>
              </a: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A707F5B3-2511-4D91-BBC1-39ADC7A3C079}"/>
                </a:ext>
              </a:extLst>
            </p:cNvPr>
            <p:cNvSpPr/>
            <p:nvPr/>
          </p:nvSpPr>
          <p:spPr>
            <a:xfrm>
              <a:off x="8054959" y="3918823"/>
              <a:ext cx="1394934" cy="658835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effectLst>
              <a:softEdge rad="127000"/>
            </a:effec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28 + 65</a:t>
              </a:r>
            </a:p>
          </p:txBody>
        </p:sp>
      </p:grp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E8BB474B-1ACF-40CE-A7CF-A622FFE5F591}"/>
              </a:ext>
            </a:extLst>
          </p:cNvPr>
          <p:cNvCxnSpPr/>
          <p:nvPr/>
        </p:nvCxnSpPr>
        <p:spPr>
          <a:xfrm>
            <a:off x="1454120" y="4345392"/>
            <a:ext cx="745986" cy="0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8887B23-3379-4508-A6CB-ED08EBEC1647}"/>
              </a:ext>
            </a:extLst>
          </p:cNvPr>
          <p:cNvGrpSpPr/>
          <p:nvPr/>
        </p:nvGrpSpPr>
        <p:grpSpPr>
          <a:xfrm>
            <a:off x="1097779" y="2792406"/>
            <a:ext cx="1208376" cy="1636718"/>
            <a:chOff x="1662912" y="3178985"/>
            <a:chExt cx="1208376" cy="1636718"/>
          </a:xfrm>
        </p:grpSpPr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87E9D1D0-7FB7-4655-A216-AD3C4144D840}"/>
                </a:ext>
              </a:extLst>
            </p:cNvPr>
            <p:cNvSpPr txBox="1"/>
            <p:nvPr/>
          </p:nvSpPr>
          <p:spPr>
            <a:xfrm>
              <a:off x="1857750" y="3685530"/>
              <a:ext cx="44275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#9Slide03 AmpleSoft" panose="02000000000000000000" pitchFamily="2" charset="0"/>
                  <a:ea typeface="+mn-ea"/>
                  <a:cs typeface="+mn-cs"/>
                </a:rPr>
                <a:t>+</a:t>
              </a:r>
            </a:p>
          </p:txBody>
        </p: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447A7905-AED6-4B45-8B5D-CCB659F851E5}"/>
                </a:ext>
              </a:extLst>
            </p:cNvPr>
            <p:cNvGrpSpPr/>
            <p:nvPr/>
          </p:nvGrpSpPr>
          <p:grpSpPr>
            <a:xfrm>
              <a:off x="1662912" y="3178985"/>
              <a:ext cx="1208376" cy="1636718"/>
              <a:chOff x="1142952" y="3162408"/>
              <a:chExt cx="1208376" cy="1636718"/>
            </a:xfrm>
          </p:grpSpPr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id="{0C91E514-C003-4C8C-B9B9-0E035A781521}"/>
                  </a:ext>
                </a:extLst>
              </p:cNvPr>
              <p:cNvGrpSpPr/>
              <p:nvPr/>
            </p:nvGrpSpPr>
            <p:grpSpPr>
              <a:xfrm>
                <a:off x="1158997" y="3162408"/>
                <a:ext cx="1192331" cy="923330"/>
                <a:chOff x="1158997" y="3162408"/>
                <a:chExt cx="1192331" cy="923330"/>
              </a:xfrm>
            </p:grpSpPr>
            <p:sp>
              <p:nvSpPr>
                <p:cNvPr id="44" name="TextBox 43">
                  <a:extLst>
                    <a:ext uri="{FF2B5EF4-FFF2-40B4-BE49-F238E27FC236}">
                      <a16:creationId xmlns:a16="http://schemas.microsoft.com/office/drawing/2014/main" id="{17EB52C6-4490-4F9B-8EDD-AE766A860DF7}"/>
                    </a:ext>
                  </a:extLst>
                </p:cNvPr>
                <p:cNvSpPr txBox="1"/>
                <p:nvPr/>
              </p:nvSpPr>
              <p:spPr>
                <a:xfrm>
                  <a:off x="1519049" y="3162408"/>
                  <a:ext cx="832279" cy="92333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50000"/>
                    </a:lnSpc>
                    <a:spcBef>
                      <a:spcPts val="600"/>
                    </a:spcBef>
                    <a:spcAft>
                      <a:spcPts val="8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6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7030A0"/>
                      </a:solidFill>
                      <a:effectLst/>
                      <a:uLnTx/>
                      <a:uFillTx/>
                      <a:latin typeface="HP001 4 hàng" panose="020B0603050302020204" pitchFamily="34" charset="0"/>
                      <a:ea typeface="+mn-ea"/>
                      <a:cs typeface="+mn-cs"/>
                    </a:rPr>
                    <a:t>  7</a:t>
                  </a:r>
                  <a:endParaRPr kumimoji="0" lang="vi-VN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HP001 4 hàng" panose="020B06030503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FE856664-8582-4702-85E2-A7E342696DAC}"/>
                    </a:ext>
                  </a:extLst>
                </p:cNvPr>
                <p:cNvSpPr txBox="1"/>
                <p:nvPr/>
              </p:nvSpPr>
              <p:spPr>
                <a:xfrm>
                  <a:off x="1158997" y="3162408"/>
                  <a:ext cx="851515" cy="92333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50000"/>
                    </a:lnSpc>
                    <a:spcBef>
                      <a:spcPts val="600"/>
                    </a:spcBef>
                    <a:spcAft>
                      <a:spcPts val="8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6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7030A0"/>
                      </a:solidFill>
                      <a:effectLst/>
                      <a:uLnTx/>
                      <a:uFillTx/>
                      <a:latin typeface="HP001 4 hàng" panose="020B0603050302020204" pitchFamily="34" charset="0"/>
                      <a:ea typeface="+mn-ea"/>
                      <a:cs typeface="+mn-cs"/>
                    </a:rPr>
                    <a:t>  4</a:t>
                  </a:r>
                  <a:endParaRPr kumimoji="0" lang="vi-VN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HP001 4 hàng" panose="020B060305030202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7" name="Group 36">
                <a:extLst>
                  <a:ext uri="{FF2B5EF4-FFF2-40B4-BE49-F238E27FC236}">
                    <a16:creationId xmlns:a16="http://schemas.microsoft.com/office/drawing/2014/main" id="{ACA282DD-887D-4425-9F3F-E1AF1634FC66}"/>
                  </a:ext>
                </a:extLst>
              </p:cNvPr>
              <p:cNvGrpSpPr/>
              <p:nvPr/>
            </p:nvGrpSpPr>
            <p:grpSpPr>
              <a:xfrm>
                <a:off x="1142952" y="3869367"/>
                <a:ext cx="1206151" cy="929759"/>
                <a:chOff x="1117877" y="3148858"/>
                <a:chExt cx="1206151" cy="929759"/>
              </a:xfrm>
            </p:grpSpPr>
            <p:sp>
              <p:nvSpPr>
                <p:cNvPr id="38" name="TextBox 37">
                  <a:extLst>
                    <a:ext uri="{FF2B5EF4-FFF2-40B4-BE49-F238E27FC236}">
                      <a16:creationId xmlns:a16="http://schemas.microsoft.com/office/drawing/2014/main" id="{969D0DE6-03FE-4411-A15C-883FC02BD314}"/>
                    </a:ext>
                  </a:extLst>
                </p:cNvPr>
                <p:cNvSpPr txBox="1"/>
                <p:nvPr/>
              </p:nvSpPr>
              <p:spPr>
                <a:xfrm>
                  <a:off x="1491749" y="3148858"/>
                  <a:ext cx="832279" cy="92333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50000"/>
                    </a:lnSpc>
                    <a:spcBef>
                      <a:spcPts val="600"/>
                    </a:spcBef>
                    <a:spcAft>
                      <a:spcPts val="8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6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7030A0"/>
                      </a:solidFill>
                      <a:effectLst/>
                      <a:uLnTx/>
                      <a:uFillTx/>
                      <a:latin typeface="HP001 4 hàng" panose="020B0603050302020204" pitchFamily="34" charset="0"/>
                      <a:ea typeface="+mn-ea"/>
                      <a:cs typeface="+mn-cs"/>
                    </a:rPr>
                    <a:t>  3</a:t>
                  </a:r>
                  <a:endParaRPr kumimoji="0" lang="vi-VN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HP001 4 hàng" panose="020B06030503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9" name="TextBox 38">
                  <a:extLst>
                    <a:ext uri="{FF2B5EF4-FFF2-40B4-BE49-F238E27FC236}">
                      <a16:creationId xmlns:a16="http://schemas.microsoft.com/office/drawing/2014/main" id="{772069C7-E702-4EBB-90CA-176DE401F800}"/>
                    </a:ext>
                  </a:extLst>
                </p:cNvPr>
                <p:cNvSpPr txBox="1"/>
                <p:nvPr/>
              </p:nvSpPr>
              <p:spPr>
                <a:xfrm>
                  <a:off x="1117877" y="3155287"/>
                  <a:ext cx="851515" cy="92333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50000"/>
                    </a:lnSpc>
                    <a:spcBef>
                      <a:spcPts val="600"/>
                    </a:spcBef>
                    <a:spcAft>
                      <a:spcPts val="8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6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7030A0"/>
                      </a:solidFill>
                      <a:effectLst/>
                      <a:uLnTx/>
                      <a:uFillTx/>
                      <a:latin typeface="HP001 4 hàng" panose="020B0603050302020204" pitchFamily="34" charset="0"/>
                      <a:ea typeface="+mn-ea"/>
                      <a:cs typeface="+mn-cs"/>
                    </a:rPr>
                    <a:t>  4</a:t>
                  </a:r>
                  <a:endParaRPr kumimoji="0" lang="vi-VN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HP001 4 hàng" panose="020B0603050302020204" pitchFamily="34" charset="0"/>
                    <a:ea typeface="+mn-ea"/>
                    <a:cs typeface="+mn-cs"/>
                  </a:endParaRPr>
                </a:p>
              </p:txBody>
            </p:sp>
          </p:grpSp>
        </p:grpSp>
      </p:grp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D8B05431-51B2-42EB-B0A6-DCB08A4AFF49}"/>
              </a:ext>
            </a:extLst>
          </p:cNvPr>
          <p:cNvCxnSpPr/>
          <p:nvPr/>
        </p:nvCxnSpPr>
        <p:spPr>
          <a:xfrm>
            <a:off x="3640719" y="4344067"/>
            <a:ext cx="745986" cy="0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61361AD4-52D1-4A1C-9304-B3D8E61A9102}"/>
              </a:ext>
            </a:extLst>
          </p:cNvPr>
          <p:cNvCxnSpPr>
            <a:cxnSpLocks/>
          </p:cNvCxnSpPr>
          <p:nvPr/>
        </p:nvCxnSpPr>
        <p:spPr>
          <a:xfrm>
            <a:off x="5847457" y="4349416"/>
            <a:ext cx="745986" cy="0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4A2A5E61-3863-46F1-ACF3-118083586FC1}"/>
              </a:ext>
            </a:extLst>
          </p:cNvPr>
          <p:cNvCxnSpPr/>
          <p:nvPr/>
        </p:nvCxnSpPr>
        <p:spPr>
          <a:xfrm>
            <a:off x="8058235" y="4362621"/>
            <a:ext cx="745986" cy="0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7" name="Group 56">
            <a:extLst>
              <a:ext uri="{FF2B5EF4-FFF2-40B4-BE49-F238E27FC236}">
                <a16:creationId xmlns:a16="http://schemas.microsoft.com/office/drawing/2014/main" id="{F25860A5-784E-4176-97B7-0E11227697FE}"/>
              </a:ext>
            </a:extLst>
          </p:cNvPr>
          <p:cNvGrpSpPr/>
          <p:nvPr/>
        </p:nvGrpSpPr>
        <p:grpSpPr>
          <a:xfrm>
            <a:off x="3318110" y="2803757"/>
            <a:ext cx="1208376" cy="1636718"/>
            <a:chOff x="1662912" y="3178985"/>
            <a:chExt cx="1208376" cy="1636718"/>
          </a:xfrm>
        </p:grpSpPr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47A87A84-B061-4AB3-952E-8000419D8980}"/>
                </a:ext>
              </a:extLst>
            </p:cNvPr>
            <p:cNvSpPr txBox="1"/>
            <p:nvPr/>
          </p:nvSpPr>
          <p:spPr>
            <a:xfrm>
              <a:off x="1857750" y="3685530"/>
              <a:ext cx="44275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#9Slide03 AmpleSoft" panose="02000000000000000000" pitchFamily="2" charset="0"/>
                  <a:ea typeface="+mn-ea"/>
                  <a:cs typeface="+mn-cs"/>
                </a:rPr>
                <a:t>+</a:t>
              </a:r>
            </a:p>
          </p:txBody>
        </p:sp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id="{D2470FF0-AB2B-4250-9743-C016F9D14DE1}"/>
                </a:ext>
              </a:extLst>
            </p:cNvPr>
            <p:cNvGrpSpPr/>
            <p:nvPr/>
          </p:nvGrpSpPr>
          <p:grpSpPr>
            <a:xfrm>
              <a:off x="1662912" y="3178985"/>
              <a:ext cx="1208376" cy="1636718"/>
              <a:chOff x="1142952" y="3162408"/>
              <a:chExt cx="1208376" cy="1636718"/>
            </a:xfrm>
          </p:grpSpPr>
          <p:grpSp>
            <p:nvGrpSpPr>
              <p:cNvPr id="64" name="Group 63">
                <a:extLst>
                  <a:ext uri="{FF2B5EF4-FFF2-40B4-BE49-F238E27FC236}">
                    <a16:creationId xmlns:a16="http://schemas.microsoft.com/office/drawing/2014/main" id="{D14A54E4-A090-4069-84D5-2FBACBE8E5B8}"/>
                  </a:ext>
                </a:extLst>
              </p:cNvPr>
              <p:cNvGrpSpPr/>
              <p:nvPr/>
            </p:nvGrpSpPr>
            <p:grpSpPr>
              <a:xfrm>
                <a:off x="1158997" y="3162408"/>
                <a:ext cx="1192331" cy="923330"/>
                <a:chOff x="1158997" y="3162408"/>
                <a:chExt cx="1192331" cy="923330"/>
              </a:xfrm>
            </p:grpSpPr>
            <p:sp>
              <p:nvSpPr>
                <p:cNvPr id="68" name="TextBox 67">
                  <a:extLst>
                    <a:ext uri="{FF2B5EF4-FFF2-40B4-BE49-F238E27FC236}">
                      <a16:creationId xmlns:a16="http://schemas.microsoft.com/office/drawing/2014/main" id="{4B788CB3-97E5-4505-9EBC-374D0214B962}"/>
                    </a:ext>
                  </a:extLst>
                </p:cNvPr>
                <p:cNvSpPr txBox="1"/>
                <p:nvPr/>
              </p:nvSpPr>
              <p:spPr>
                <a:xfrm>
                  <a:off x="1519049" y="3162408"/>
                  <a:ext cx="832279" cy="92333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50000"/>
                    </a:lnSpc>
                    <a:spcBef>
                      <a:spcPts val="600"/>
                    </a:spcBef>
                    <a:spcAft>
                      <a:spcPts val="8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6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7030A0"/>
                      </a:solidFill>
                      <a:effectLst/>
                      <a:uLnTx/>
                      <a:uFillTx/>
                      <a:latin typeface="HP001 4 hàng" panose="020B0603050302020204" pitchFamily="34" charset="0"/>
                      <a:ea typeface="+mn-ea"/>
                      <a:cs typeface="+mn-cs"/>
                    </a:rPr>
                    <a:t>  3</a:t>
                  </a:r>
                  <a:endParaRPr kumimoji="0" lang="vi-VN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HP001 4 hàng" panose="020B06030503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9" name="TextBox 68">
                  <a:extLst>
                    <a:ext uri="{FF2B5EF4-FFF2-40B4-BE49-F238E27FC236}">
                      <a16:creationId xmlns:a16="http://schemas.microsoft.com/office/drawing/2014/main" id="{7774F605-852E-4EAC-B653-B909002A793F}"/>
                    </a:ext>
                  </a:extLst>
                </p:cNvPr>
                <p:cNvSpPr txBox="1"/>
                <p:nvPr/>
              </p:nvSpPr>
              <p:spPr>
                <a:xfrm>
                  <a:off x="1158997" y="3162408"/>
                  <a:ext cx="851515" cy="92333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50000"/>
                    </a:lnSpc>
                    <a:spcBef>
                      <a:spcPts val="600"/>
                    </a:spcBef>
                    <a:spcAft>
                      <a:spcPts val="8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6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7030A0"/>
                      </a:solidFill>
                      <a:effectLst/>
                      <a:uLnTx/>
                      <a:uFillTx/>
                      <a:latin typeface="HP001 4 hàng" panose="020B0603050302020204" pitchFamily="34" charset="0"/>
                      <a:ea typeface="+mn-ea"/>
                      <a:cs typeface="+mn-cs"/>
                    </a:rPr>
                    <a:t>  4</a:t>
                  </a:r>
                  <a:endParaRPr kumimoji="0" lang="vi-VN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HP001 4 hàng" panose="020B060305030202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65" name="Group 64">
                <a:extLst>
                  <a:ext uri="{FF2B5EF4-FFF2-40B4-BE49-F238E27FC236}">
                    <a16:creationId xmlns:a16="http://schemas.microsoft.com/office/drawing/2014/main" id="{1F07F926-0C3B-4809-B40B-B8E355AD2B24}"/>
                  </a:ext>
                </a:extLst>
              </p:cNvPr>
              <p:cNvGrpSpPr/>
              <p:nvPr/>
            </p:nvGrpSpPr>
            <p:grpSpPr>
              <a:xfrm>
                <a:off x="1142952" y="3869367"/>
                <a:ext cx="1206151" cy="929759"/>
                <a:chOff x="1117877" y="3148858"/>
                <a:chExt cx="1206151" cy="929759"/>
              </a:xfrm>
            </p:grpSpPr>
            <p:sp>
              <p:nvSpPr>
                <p:cNvPr id="66" name="TextBox 65">
                  <a:extLst>
                    <a:ext uri="{FF2B5EF4-FFF2-40B4-BE49-F238E27FC236}">
                      <a16:creationId xmlns:a16="http://schemas.microsoft.com/office/drawing/2014/main" id="{ADC065EB-D890-4E43-BE3B-237C5341F23B}"/>
                    </a:ext>
                  </a:extLst>
                </p:cNvPr>
                <p:cNvSpPr txBox="1"/>
                <p:nvPr/>
              </p:nvSpPr>
              <p:spPr>
                <a:xfrm>
                  <a:off x="1491749" y="3148858"/>
                  <a:ext cx="832279" cy="92333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50000"/>
                    </a:lnSpc>
                    <a:spcBef>
                      <a:spcPts val="600"/>
                    </a:spcBef>
                    <a:spcAft>
                      <a:spcPts val="8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6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7030A0"/>
                      </a:solidFill>
                      <a:effectLst/>
                      <a:uLnTx/>
                      <a:uFillTx/>
                      <a:latin typeface="HP001 4 hàng" panose="020B0603050302020204" pitchFamily="34" charset="0"/>
                      <a:ea typeface="+mn-ea"/>
                      <a:cs typeface="+mn-cs"/>
                    </a:rPr>
                    <a:t>  7</a:t>
                  </a:r>
                  <a:endParaRPr kumimoji="0" lang="vi-VN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HP001 4 hàng" panose="020B06030503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" name="TextBox 66">
                  <a:extLst>
                    <a:ext uri="{FF2B5EF4-FFF2-40B4-BE49-F238E27FC236}">
                      <a16:creationId xmlns:a16="http://schemas.microsoft.com/office/drawing/2014/main" id="{BFD42E19-1DED-42DE-8D5C-FEBCF4ECBF1F}"/>
                    </a:ext>
                  </a:extLst>
                </p:cNvPr>
                <p:cNvSpPr txBox="1"/>
                <p:nvPr/>
              </p:nvSpPr>
              <p:spPr>
                <a:xfrm>
                  <a:off x="1117877" y="3155287"/>
                  <a:ext cx="851515" cy="92333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50000"/>
                    </a:lnSpc>
                    <a:spcBef>
                      <a:spcPts val="600"/>
                    </a:spcBef>
                    <a:spcAft>
                      <a:spcPts val="8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6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7030A0"/>
                      </a:solidFill>
                      <a:effectLst/>
                      <a:uLnTx/>
                      <a:uFillTx/>
                      <a:latin typeface="HP001 4 hàng" panose="020B0603050302020204" pitchFamily="34" charset="0"/>
                      <a:ea typeface="+mn-ea"/>
                      <a:cs typeface="+mn-cs"/>
                    </a:rPr>
                    <a:t>  4</a:t>
                  </a:r>
                  <a:endParaRPr kumimoji="0" lang="vi-VN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HP001 4 hàng" panose="020B0603050302020204" pitchFamily="34" charset="0"/>
                    <a:ea typeface="+mn-ea"/>
                    <a:cs typeface="+mn-cs"/>
                  </a:endParaRPr>
                </a:p>
              </p:txBody>
            </p:sp>
          </p:grpSp>
        </p:grp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69D77FF2-1E5B-4FFB-BCE3-3BF058D3B95D}"/>
              </a:ext>
            </a:extLst>
          </p:cNvPr>
          <p:cNvGrpSpPr/>
          <p:nvPr/>
        </p:nvGrpSpPr>
        <p:grpSpPr>
          <a:xfrm>
            <a:off x="5516955" y="2785977"/>
            <a:ext cx="1203044" cy="1657392"/>
            <a:chOff x="1678957" y="3178985"/>
            <a:chExt cx="1203044" cy="1657392"/>
          </a:xfrm>
        </p:grpSpPr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90C5929F-0A45-49E6-B9E4-5D73494C4466}"/>
                </a:ext>
              </a:extLst>
            </p:cNvPr>
            <p:cNvSpPr txBox="1"/>
            <p:nvPr/>
          </p:nvSpPr>
          <p:spPr>
            <a:xfrm>
              <a:off x="1857750" y="3685530"/>
              <a:ext cx="44275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#9Slide03 AmpleSoft" panose="02000000000000000000" pitchFamily="2" charset="0"/>
                  <a:ea typeface="+mn-ea"/>
                  <a:cs typeface="+mn-cs"/>
                </a:rPr>
                <a:t>+</a:t>
              </a:r>
            </a:p>
          </p:txBody>
        </p:sp>
        <p:grpSp>
          <p:nvGrpSpPr>
            <p:cNvPr id="72" name="Group 71">
              <a:extLst>
                <a:ext uri="{FF2B5EF4-FFF2-40B4-BE49-F238E27FC236}">
                  <a16:creationId xmlns:a16="http://schemas.microsoft.com/office/drawing/2014/main" id="{6BC9D6CB-47A4-471D-8B05-F772C40A52AE}"/>
                </a:ext>
              </a:extLst>
            </p:cNvPr>
            <p:cNvGrpSpPr/>
            <p:nvPr/>
          </p:nvGrpSpPr>
          <p:grpSpPr>
            <a:xfrm>
              <a:off x="1678957" y="3178985"/>
              <a:ext cx="1203044" cy="1657392"/>
              <a:chOff x="1158997" y="3162408"/>
              <a:chExt cx="1203044" cy="1657392"/>
            </a:xfrm>
          </p:grpSpPr>
          <p:grpSp>
            <p:nvGrpSpPr>
              <p:cNvPr id="73" name="Group 72">
                <a:extLst>
                  <a:ext uri="{FF2B5EF4-FFF2-40B4-BE49-F238E27FC236}">
                    <a16:creationId xmlns:a16="http://schemas.microsoft.com/office/drawing/2014/main" id="{B8DBD8D1-8130-47B1-9374-4DAA25D8C540}"/>
                  </a:ext>
                </a:extLst>
              </p:cNvPr>
              <p:cNvGrpSpPr/>
              <p:nvPr/>
            </p:nvGrpSpPr>
            <p:grpSpPr>
              <a:xfrm>
                <a:off x="1158997" y="3162408"/>
                <a:ext cx="1192331" cy="923330"/>
                <a:chOff x="1158997" y="3162408"/>
                <a:chExt cx="1192331" cy="923330"/>
              </a:xfrm>
            </p:grpSpPr>
            <p:sp>
              <p:nvSpPr>
                <p:cNvPr id="77" name="TextBox 76">
                  <a:extLst>
                    <a:ext uri="{FF2B5EF4-FFF2-40B4-BE49-F238E27FC236}">
                      <a16:creationId xmlns:a16="http://schemas.microsoft.com/office/drawing/2014/main" id="{8FECE933-B6FD-42C6-90A2-61300042B0CE}"/>
                    </a:ext>
                  </a:extLst>
                </p:cNvPr>
                <p:cNvSpPr txBox="1"/>
                <p:nvPr/>
              </p:nvSpPr>
              <p:spPr>
                <a:xfrm>
                  <a:off x="1519049" y="3162408"/>
                  <a:ext cx="832279" cy="92333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50000"/>
                    </a:lnSpc>
                    <a:spcBef>
                      <a:spcPts val="600"/>
                    </a:spcBef>
                    <a:spcAft>
                      <a:spcPts val="8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6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7030A0"/>
                      </a:solidFill>
                      <a:effectLst/>
                      <a:uLnTx/>
                      <a:uFillTx/>
                      <a:latin typeface="HP001 4 hàng" panose="020B0603050302020204" pitchFamily="34" charset="0"/>
                      <a:ea typeface="+mn-ea"/>
                      <a:cs typeface="+mn-cs"/>
                    </a:rPr>
                    <a:t>  7</a:t>
                  </a:r>
                  <a:endParaRPr kumimoji="0" lang="vi-VN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HP001 4 hàng" panose="020B06030503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8" name="TextBox 77">
                  <a:extLst>
                    <a:ext uri="{FF2B5EF4-FFF2-40B4-BE49-F238E27FC236}">
                      <a16:creationId xmlns:a16="http://schemas.microsoft.com/office/drawing/2014/main" id="{BF7DA6AF-30C8-4D9F-B21E-C961F0BF1763}"/>
                    </a:ext>
                  </a:extLst>
                </p:cNvPr>
                <p:cNvSpPr txBox="1"/>
                <p:nvPr/>
              </p:nvSpPr>
              <p:spPr>
                <a:xfrm>
                  <a:off x="1158997" y="3162408"/>
                  <a:ext cx="851515" cy="92333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50000"/>
                    </a:lnSpc>
                    <a:spcBef>
                      <a:spcPts val="600"/>
                    </a:spcBef>
                    <a:spcAft>
                      <a:spcPts val="8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6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7030A0"/>
                      </a:solidFill>
                      <a:effectLst/>
                      <a:uLnTx/>
                      <a:uFillTx/>
                      <a:latin typeface="HP001 4 hàng" panose="020B0603050302020204" pitchFamily="34" charset="0"/>
                      <a:ea typeface="+mn-ea"/>
                      <a:cs typeface="+mn-cs"/>
                    </a:rPr>
                    <a:t>  6</a:t>
                  </a:r>
                  <a:endParaRPr kumimoji="0" lang="vi-VN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HP001 4 hàng" panose="020B060305030202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74" name="Group 73">
                <a:extLst>
                  <a:ext uri="{FF2B5EF4-FFF2-40B4-BE49-F238E27FC236}">
                    <a16:creationId xmlns:a16="http://schemas.microsoft.com/office/drawing/2014/main" id="{48FD4075-447A-47F0-9542-416FC7A51C7F}"/>
                  </a:ext>
                </a:extLst>
              </p:cNvPr>
              <p:cNvGrpSpPr/>
              <p:nvPr/>
            </p:nvGrpSpPr>
            <p:grpSpPr>
              <a:xfrm>
                <a:off x="1351943" y="3893576"/>
                <a:ext cx="1010098" cy="926224"/>
                <a:chOff x="1326868" y="3173067"/>
                <a:chExt cx="1010098" cy="926224"/>
              </a:xfrm>
            </p:grpSpPr>
            <p:sp>
              <p:nvSpPr>
                <p:cNvPr id="75" name="TextBox 74">
                  <a:extLst>
                    <a:ext uri="{FF2B5EF4-FFF2-40B4-BE49-F238E27FC236}">
                      <a16:creationId xmlns:a16="http://schemas.microsoft.com/office/drawing/2014/main" id="{DEFCE898-C924-491D-9A91-4AA6DC0FFDED}"/>
                    </a:ext>
                  </a:extLst>
                </p:cNvPr>
                <p:cNvSpPr txBox="1"/>
                <p:nvPr/>
              </p:nvSpPr>
              <p:spPr>
                <a:xfrm>
                  <a:off x="1504687" y="3175961"/>
                  <a:ext cx="832279" cy="92333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50000"/>
                    </a:lnSpc>
                    <a:spcBef>
                      <a:spcPts val="600"/>
                    </a:spcBef>
                    <a:spcAft>
                      <a:spcPts val="8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6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7030A0"/>
                      </a:solidFill>
                      <a:effectLst/>
                      <a:uLnTx/>
                      <a:uFillTx/>
                      <a:latin typeface="HP001 4 hàng" panose="020B0603050302020204" pitchFamily="34" charset="0"/>
                      <a:ea typeface="+mn-ea"/>
                      <a:cs typeface="+mn-cs"/>
                    </a:rPr>
                    <a:t>  8</a:t>
                  </a:r>
                  <a:endParaRPr kumimoji="0" lang="vi-VN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HP001 4 hàng" panose="020B06030503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6" name="TextBox 75">
                  <a:extLst>
                    <a:ext uri="{FF2B5EF4-FFF2-40B4-BE49-F238E27FC236}">
                      <a16:creationId xmlns:a16="http://schemas.microsoft.com/office/drawing/2014/main" id="{32F2165F-7B27-47FC-AE63-DE6A39AD230C}"/>
                    </a:ext>
                  </a:extLst>
                </p:cNvPr>
                <p:cNvSpPr txBox="1"/>
                <p:nvPr/>
              </p:nvSpPr>
              <p:spPr>
                <a:xfrm>
                  <a:off x="1326868" y="3173067"/>
                  <a:ext cx="851515" cy="92333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50000"/>
                    </a:lnSpc>
                    <a:spcBef>
                      <a:spcPts val="600"/>
                    </a:spcBef>
                    <a:spcAft>
                      <a:spcPts val="8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6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7030A0"/>
                      </a:solidFill>
                      <a:effectLst/>
                      <a:uLnTx/>
                      <a:uFillTx/>
                      <a:latin typeface="HP001 4 hàng" panose="020B0603050302020204" pitchFamily="34" charset="0"/>
                      <a:ea typeface="+mn-ea"/>
                      <a:cs typeface="+mn-cs"/>
                    </a:rPr>
                    <a:t> 2</a:t>
                  </a:r>
                  <a:endParaRPr kumimoji="0" lang="vi-VN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HP001 4 hàng" panose="020B0603050302020204" pitchFamily="34" charset="0"/>
                    <a:ea typeface="+mn-ea"/>
                    <a:cs typeface="+mn-cs"/>
                  </a:endParaRPr>
                </a:p>
              </p:txBody>
            </p:sp>
          </p:grpSp>
        </p:grpSp>
      </p:grpSp>
      <p:grpSp>
        <p:nvGrpSpPr>
          <p:cNvPr id="79" name="Group 78">
            <a:extLst>
              <a:ext uri="{FF2B5EF4-FFF2-40B4-BE49-F238E27FC236}">
                <a16:creationId xmlns:a16="http://schemas.microsoft.com/office/drawing/2014/main" id="{B8E32C2A-57BF-4F4D-A4FF-B28A03519285}"/>
              </a:ext>
            </a:extLst>
          </p:cNvPr>
          <p:cNvGrpSpPr/>
          <p:nvPr/>
        </p:nvGrpSpPr>
        <p:grpSpPr>
          <a:xfrm>
            <a:off x="7712946" y="2760383"/>
            <a:ext cx="1176915" cy="1680879"/>
            <a:chOff x="1692148" y="3142040"/>
            <a:chExt cx="1176915" cy="1680879"/>
          </a:xfrm>
        </p:grpSpPr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A03C7D53-9249-4350-8C9D-B881892C4088}"/>
                </a:ext>
              </a:extLst>
            </p:cNvPr>
            <p:cNvSpPr txBox="1"/>
            <p:nvPr/>
          </p:nvSpPr>
          <p:spPr>
            <a:xfrm>
              <a:off x="1857750" y="3685530"/>
              <a:ext cx="44275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#9Slide03 AmpleSoft" panose="02000000000000000000" pitchFamily="2" charset="0"/>
                  <a:ea typeface="+mn-ea"/>
                  <a:cs typeface="+mn-cs"/>
                </a:rPr>
                <a:t>+</a:t>
              </a:r>
            </a:p>
          </p:txBody>
        </p:sp>
        <p:grpSp>
          <p:nvGrpSpPr>
            <p:cNvPr id="81" name="Group 80">
              <a:extLst>
                <a:ext uri="{FF2B5EF4-FFF2-40B4-BE49-F238E27FC236}">
                  <a16:creationId xmlns:a16="http://schemas.microsoft.com/office/drawing/2014/main" id="{CFD31436-21DC-4697-83CD-D6644C6225C9}"/>
                </a:ext>
              </a:extLst>
            </p:cNvPr>
            <p:cNvGrpSpPr/>
            <p:nvPr/>
          </p:nvGrpSpPr>
          <p:grpSpPr>
            <a:xfrm>
              <a:off x="1692148" y="3142040"/>
              <a:ext cx="1176915" cy="1680879"/>
              <a:chOff x="1172188" y="3125463"/>
              <a:chExt cx="1176915" cy="1680879"/>
            </a:xfrm>
          </p:grpSpPr>
          <p:grpSp>
            <p:nvGrpSpPr>
              <p:cNvPr id="82" name="Group 81">
                <a:extLst>
                  <a:ext uri="{FF2B5EF4-FFF2-40B4-BE49-F238E27FC236}">
                    <a16:creationId xmlns:a16="http://schemas.microsoft.com/office/drawing/2014/main" id="{F4B8B220-CDB1-4EA6-9D6F-7FAC676C6B4C}"/>
                  </a:ext>
                </a:extLst>
              </p:cNvPr>
              <p:cNvGrpSpPr/>
              <p:nvPr/>
            </p:nvGrpSpPr>
            <p:grpSpPr>
              <a:xfrm>
                <a:off x="1174778" y="3125463"/>
                <a:ext cx="1174325" cy="934365"/>
                <a:chOff x="1174778" y="3125463"/>
                <a:chExt cx="1174325" cy="934365"/>
              </a:xfrm>
            </p:grpSpPr>
            <p:sp>
              <p:nvSpPr>
                <p:cNvPr id="86" name="TextBox 85">
                  <a:extLst>
                    <a:ext uri="{FF2B5EF4-FFF2-40B4-BE49-F238E27FC236}">
                      <a16:creationId xmlns:a16="http://schemas.microsoft.com/office/drawing/2014/main" id="{AE7FED07-BECE-45BD-902A-3F465EEBA85B}"/>
                    </a:ext>
                  </a:extLst>
                </p:cNvPr>
                <p:cNvSpPr txBox="1"/>
                <p:nvPr/>
              </p:nvSpPr>
              <p:spPr>
                <a:xfrm>
                  <a:off x="1516824" y="3136498"/>
                  <a:ext cx="832279" cy="92333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50000"/>
                    </a:lnSpc>
                    <a:spcBef>
                      <a:spcPts val="600"/>
                    </a:spcBef>
                    <a:spcAft>
                      <a:spcPts val="8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6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7030A0"/>
                      </a:solidFill>
                      <a:effectLst/>
                      <a:uLnTx/>
                      <a:uFillTx/>
                      <a:latin typeface="HP001 4 hàng" panose="020B0603050302020204" pitchFamily="34" charset="0"/>
                      <a:ea typeface="+mn-ea"/>
                      <a:cs typeface="+mn-cs"/>
                    </a:rPr>
                    <a:t>  8</a:t>
                  </a:r>
                  <a:endParaRPr kumimoji="0" lang="vi-VN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HP001 4 hàng" panose="020B06030503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87" name="TextBox 86">
                  <a:extLst>
                    <a:ext uri="{FF2B5EF4-FFF2-40B4-BE49-F238E27FC236}">
                      <a16:creationId xmlns:a16="http://schemas.microsoft.com/office/drawing/2014/main" id="{D4B46509-31EB-4101-920F-128966484F4F}"/>
                    </a:ext>
                  </a:extLst>
                </p:cNvPr>
                <p:cNvSpPr txBox="1"/>
                <p:nvPr/>
              </p:nvSpPr>
              <p:spPr>
                <a:xfrm>
                  <a:off x="1174778" y="3125463"/>
                  <a:ext cx="875561" cy="92333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50000"/>
                    </a:lnSpc>
                    <a:spcBef>
                      <a:spcPts val="600"/>
                    </a:spcBef>
                    <a:spcAft>
                      <a:spcPts val="8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6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7030A0"/>
                      </a:solidFill>
                      <a:effectLst/>
                      <a:uLnTx/>
                      <a:uFillTx/>
                      <a:latin typeface="HP001 4 hàng" panose="020B0603050302020204" pitchFamily="34" charset="0"/>
                      <a:ea typeface="+mn-ea"/>
                      <a:cs typeface="+mn-cs"/>
                    </a:rPr>
                    <a:t>  2</a:t>
                  </a:r>
                  <a:endParaRPr kumimoji="0" lang="vi-VN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HP001 4 hàng" panose="020B060305030202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83" name="Group 82">
                <a:extLst>
                  <a:ext uri="{FF2B5EF4-FFF2-40B4-BE49-F238E27FC236}">
                    <a16:creationId xmlns:a16="http://schemas.microsoft.com/office/drawing/2014/main" id="{9C101087-3759-490A-BFCB-00FC40DDCC46}"/>
                  </a:ext>
                </a:extLst>
              </p:cNvPr>
              <p:cNvGrpSpPr/>
              <p:nvPr/>
            </p:nvGrpSpPr>
            <p:grpSpPr>
              <a:xfrm>
                <a:off x="1172188" y="3869367"/>
                <a:ext cx="1176915" cy="936975"/>
                <a:chOff x="1147113" y="3148858"/>
                <a:chExt cx="1176915" cy="936975"/>
              </a:xfrm>
            </p:grpSpPr>
            <p:sp>
              <p:nvSpPr>
                <p:cNvPr id="84" name="TextBox 83">
                  <a:extLst>
                    <a:ext uri="{FF2B5EF4-FFF2-40B4-BE49-F238E27FC236}">
                      <a16:creationId xmlns:a16="http://schemas.microsoft.com/office/drawing/2014/main" id="{6E3D3B46-F857-4498-9743-9CE25580750C}"/>
                    </a:ext>
                  </a:extLst>
                </p:cNvPr>
                <p:cNvSpPr txBox="1"/>
                <p:nvPr/>
              </p:nvSpPr>
              <p:spPr>
                <a:xfrm>
                  <a:off x="1491749" y="3148858"/>
                  <a:ext cx="832279" cy="92333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50000"/>
                    </a:lnSpc>
                    <a:spcBef>
                      <a:spcPts val="600"/>
                    </a:spcBef>
                    <a:spcAft>
                      <a:spcPts val="8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6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7030A0"/>
                      </a:solidFill>
                      <a:effectLst/>
                      <a:uLnTx/>
                      <a:uFillTx/>
                      <a:latin typeface="HP001 4 hàng" panose="020B0603050302020204" pitchFamily="34" charset="0"/>
                      <a:ea typeface="+mn-ea"/>
                      <a:cs typeface="+mn-cs"/>
                    </a:rPr>
                    <a:t>  5</a:t>
                  </a:r>
                  <a:endParaRPr kumimoji="0" lang="vi-VN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HP001 4 hàng" panose="020B06030503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85" name="TextBox 84">
                  <a:extLst>
                    <a:ext uri="{FF2B5EF4-FFF2-40B4-BE49-F238E27FC236}">
                      <a16:creationId xmlns:a16="http://schemas.microsoft.com/office/drawing/2014/main" id="{668AEBA1-2383-4EC0-ADD4-C497AC73655B}"/>
                    </a:ext>
                  </a:extLst>
                </p:cNvPr>
                <p:cNvSpPr txBox="1"/>
                <p:nvPr/>
              </p:nvSpPr>
              <p:spPr>
                <a:xfrm>
                  <a:off x="1147113" y="3162503"/>
                  <a:ext cx="851515" cy="92333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50000"/>
                    </a:lnSpc>
                    <a:spcBef>
                      <a:spcPts val="600"/>
                    </a:spcBef>
                    <a:spcAft>
                      <a:spcPts val="8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6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7030A0"/>
                      </a:solidFill>
                      <a:effectLst/>
                      <a:uLnTx/>
                      <a:uFillTx/>
                      <a:latin typeface="HP001 4 hàng" panose="020B0603050302020204" pitchFamily="34" charset="0"/>
                      <a:ea typeface="+mn-ea"/>
                      <a:cs typeface="+mn-cs"/>
                    </a:rPr>
                    <a:t>  6</a:t>
                  </a:r>
                  <a:endParaRPr kumimoji="0" lang="vi-VN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HP001 4 hàng" panose="020B0603050302020204" pitchFamily="34" charset="0"/>
                    <a:ea typeface="+mn-ea"/>
                    <a:cs typeface="+mn-cs"/>
                  </a:endParaRPr>
                </a:p>
              </p:txBody>
            </p:sp>
          </p:grpSp>
        </p:grp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0AE1C5FB-10CB-4462-8F7D-6843664853ED}"/>
              </a:ext>
            </a:extLst>
          </p:cNvPr>
          <p:cNvGrpSpPr/>
          <p:nvPr/>
        </p:nvGrpSpPr>
        <p:grpSpPr>
          <a:xfrm>
            <a:off x="1333429" y="4218747"/>
            <a:ext cx="1108723" cy="927218"/>
            <a:chOff x="1333429" y="4589804"/>
            <a:chExt cx="1108723" cy="927218"/>
          </a:xfrm>
        </p:grpSpPr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CBE2E8F1-ACFA-4180-8243-04BED21583A7}"/>
                </a:ext>
              </a:extLst>
            </p:cNvPr>
            <p:cNvSpPr txBox="1"/>
            <p:nvPr/>
          </p:nvSpPr>
          <p:spPr>
            <a:xfrm>
              <a:off x="1673516" y="4589804"/>
              <a:ext cx="768636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60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 0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endParaRP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7688830F-4860-40AB-B231-434068971269}"/>
                </a:ext>
              </a:extLst>
            </p:cNvPr>
            <p:cNvSpPr txBox="1"/>
            <p:nvPr/>
          </p:nvSpPr>
          <p:spPr>
            <a:xfrm>
              <a:off x="1333429" y="4593692"/>
              <a:ext cx="768636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60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 9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438775CA-9A5C-4781-81AE-26C1A5541F25}"/>
              </a:ext>
            </a:extLst>
          </p:cNvPr>
          <p:cNvGrpSpPr/>
          <p:nvPr/>
        </p:nvGrpSpPr>
        <p:grpSpPr>
          <a:xfrm>
            <a:off x="3521665" y="4249937"/>
            <a:ext cx="1108723" cy="927218"/>
            <a:chOff x="1333429" y="4589804"/>
            <a:chExt cx="1108723" cy="927218"/>
          </a:xfrm>
        </p:grpSpPr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48D35C41-88E9-4194-92E6-B865B5D37967}"/>
                </a:ext>
              </a:extLst>
            </p:cNvPr>
            <p:cNvSpPr txBox="1"/>
            <p:nvPr/>
          </p:nvSpPr>
          <p:spPr>
            <a:xfrm>
              <a:off x="1673516" y="4589804"/>
              <a:ext cx="768636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60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 0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endParaRP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38386D2B-BF77-4B6D-8CDB-E3524F317A5A}"/>
                </a:ext>
              </a:extLst>
            </p:cNvPr>
            <p:cNvSpPr txBox="1"/>
            <p:nvPr/>
          </p:nvSpPr>
          <p:spPr>
            <a:xfrm>
              <a:off x="1333429" y="4593692"/>
              <a:ext cx="768636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60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 9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4C653508-BD15-4E62-A992-8421553F5EF1}"/>
              </a:ext>
            </a:extLst>
          </p:cNvPr>
          <p:cNvGrpSpPr/>
          <p:nvPr/>
        </p:nvGrpSpPr>
        <p:grpSpPr>
          <a:xfrm>
            <a:off x="5723014" y="4244425"/>
            <a:ext cx="1108723" cy="927218"/>
            <a:chOff x="1333429" y="4589804"/>
            <a:chExt cx="1108723" cy="927218"/>
          </a:xfrm>
        </p:grpSpPr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C5BB05B0-CDEC-4448-BFA9-58286F7ACC97}"/>
                </a:ext>
              </a:extLst>
            </p:cNvPr>
            <p:cNvSpPr txBox="1"/>
            <p:nvPr/>
          </p:nvSpPr>
          <p:spPr>
            <a:xfrm>
              <a:off x="1673516" y="4589804"/>
              <a:ext cx="768636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60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 </a:t>
              </a:r>
              <a:r>
                <a:rPr lang="en-US" sz="3600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5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endParaRPr>
            </a:p>
          </p:txBody>
        </p:sp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5C569B52-3245-4493-A56D-0C8FC8E4BAF5}"/>
                </a:ext>
              </a:extLst>
            </p:cNvPr>
            <p:cNvSpPr txBox="1"/>
            <p:nvPr/>
          </p:nvSpPr>
          <p:spPr>
            <a:xfrm>
              <a:off x="1333429" y="4593692"/>
              <a:ext cx="768636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60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 9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90" name="Group 89">
            <a:extLst>
              <a:ext uri="{FF2B5EF4-FFF2-40B4-BE49-F238E27FC236}">
                <a16:creationId xmlns:a16="http://schemas.microsoft.com/office/drawing/2014/main" id="{BE96467E-0302-4A03-ADC5-65FF36185D94}"/>
              </a:ext>
            </a:extLst>
          </p:cNvPr>
          <p:cNvGrpSpPr/>
          <p:nvPr/>
        </p:nvGrpSpPr>
        <p:grpSpPr>
          <a:xfrm>
            <a:off x="7924364" y="4237186"/>
            <a:ext cx="1108723" cy="927218"/>
            <a:chOff x="1333429" y="4589804"/>
            <a:chExt cx="1108723" cy="927218"/>
          </a:xfrm>
        </p:grpSpPr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DA5C35C9-87F6-4E0F-888C-BFD63EA898F6}"/>
                </a:ext>
              </a:extLst>
            </p:cNvPr>
            <p:cNvSpPr txBox="1"/>
            <p:nvPr/>
          </p:nvSpPr>
          <p:spPr>
            <a:xfrm>
              <a:off x="1673516" y="4589804"/>
              <a:ext cx="768636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60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 </a:t>
              </a:r>
              <a:r>
                <a:rPr lang="en-US" sz="3600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5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endParaRPr>
            </a:p>
          </p:txBody>
        </p:sp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C44B5D23-F520-40C1-B62D-004B1FFA9753}"/>
                </a:ext>
              </a:extLst>
            </p:cNvPr>
            <p:cNvSpPr txBox="1"/>
            <p:nvPr/>
          </p:nvSpPr>
          <p:spPr>
            <a:xfrm>
              <a:off x="1333429" y="4593692"/>
              <a:ext cx="768636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60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 9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8E0429B7-1663-4850-B376-DB6779A2FF65}"/>
              </a:ext>
            </a:extLst>
          </p:cNvPr>
          <p:cNvSpPr/>
          <p:nvPr/>
        </p:nvSpPr>
        <p:spPr>
          <a:xfrm>
            <a:off x="1113824" y="2803757"/>
            <a:ext cx="3714868" cy="2514257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Arrow: Right 92">
            <a:extLst>
              <a:ext uri="{FF2B5EF4-FFF2-40B4-BE49-F238E27FC236}">
                <a16:creationId xmlns:a16="http://schemas.microsoft.com/office/drawing/2014/main" id="{CBE65572-97F0-4D29-8C0E-82736A9BB0C8}"/>
              </a:ext>
            </a:extLst>
          </p:cNvPr>
          <p:cNvSpPr/>
          <p:nvPr/>
        </p:nvSpPr>
        <p:spPr>
          <a:xfrm>
            <a:off x="653741" y="5796339"/>
            <a:ext cx="1103095" cy="40640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E96D5493-94BD-40A3-81D4-F23489BA6182}"/>
              </a:ext>
            </a:extLst>
          </p:cNvPr>
          <p:cNvSpPr txBox="1"/>
          <p:nvPr/>
        </p:nvSpPr>
        <p:spPr>
          <a:xfrm>
            <a:off x="2102064" y="5659828"/>
            <a:ext cx="907471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</a:rPr>
              <a:t>K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/>
                <a:cs typeface="+mn-cs"/>
              </a:rPr>
              <a:t>hi đổi chỗ các số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/>
                <a:cs typeface="+mn-cs"/>
              </a:rPr>
              <a:t>hạng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/>
                <a:cs typeface="+mn-cs"/>
              </a:rPr>
              <a:t> cho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/>
                <a:cs typeface="+mn-cs"/>
              </a:rPr>
              <a:t>nhau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/>
                <a:cs typeface="+mn-cs"/>
              </a:rPr>
              <a:t>thì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/>
                <a:cs typeface="+mn-cs"/>
              </a:rPr>
              <a:t>tổng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/>
                <a:cs typeface="+mn-cs"/>
              </a:rPr>
              <a:t>không thay đổi.</a:t>
            </a:r>
          </a:p>
        </p:txBody>
      </p:sp>
    </p:spTree>
    <p:extLst>
      <p:ext uri="{BB962C8B-B14F-4D97-AF65-F5344CB8AC3E}">
        <p14:creationId xmlns:p14="http://schemas.microsoft.com/office/powerpoint/2010/main" val="361870085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3" grpId="0" animBg="1"/>
      <p:bldP spid="9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13B575E8-A301-448F-B04A-049F64C4B3BF}"/>
              </a:ext>
            </a:extLst>
          </p:cNvPr>
          <p:cNvSpPr/>
          <p:nvPr/>
        </p:nvSpPr>
        <p:spPr>
          <a:xfrm>
            <a:off x="3371973" y="678862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2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C6F1BC7-4B92-4D41-B5E5-00856E6425A0}"/>
              </a:ext>
            </a:extLst>
          </p:cNvPr>
          <p:cNvSpPr txBox="1"/>
          <p:nvPr/>
        </p:nvSpPr>
        <p:spPr>
          <a:xfrm>
            <a:off x="3809295" y="678862"/>
            <a:ext cx="66865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Nêu tên các tàu ngầm theo thứ tự kết quả của phép tính từ bé đến lớn.</a:t>
            </a:r>
          </a:p>
        </p:txBody>
      </p:sp>
      <p:pic>
        <p:nvPicPr>
          <p:cNvPr id="4" name="Picture 3" descr="C:\Users\TUAN\Downloads\Luyện tập 1.png">
            <a:extLst>
              <a:ext uri="{FF2B5EF4-FFF2-40B4-BE49-F238E27FC236}">
                <a16:creationId xmlns:a16="http://schemas.microsoft.com/office/drawing/2014/main" id="{652200FC-AC0B-40D4-AA44-4502575B18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34189" y="403240"/>
            <a:ext cx="2237784" cy="863493"/>
          </a:xfrm>
          <a:prstGeom prst="rect">
            <a:avLst/>
          </a:prstGeom>
          <a:noFill/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4B80AAE-43EC-4A9C-8687-A0E2B51B49FD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98855" y="1509859"/>
            <a:ext cx="6884139" cy="4161519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4AA71BCC-5649-4DF7-84FE-01DDA25E10B8}"/>
              </a:ext>
            </a:extLst>
          </p:cNvPr>
          <p:cNvGrpSpPr/>
          <p:nvPr/>
        </p:nvGrpSpPr>
        <p:grpSpPr>
          <a:xfrm>
            <a:off x="3418972" y="3172014"/>
            <a:ext cx="807151" cy="662828"/>
            <a:chOff x="1750173" y="2926500"/>
            <a:chExt cx="807151" cy="662828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6C6D6EFF-2365-49B2-A332-0C8CE9CA919E}"/>
                </a:ext>
              </a:extLst>
            </p:cNvPr>
            <p:cNvSpPr/>
            <p:nvPr/>
          </p:nvSpPr>
          <p:spPr>
            <a:xfrm>
              <a:off x="1750173" y="2926500"/>
              <a:ext cx="662828" cy="662828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rPr>
                <a:t>26</a:t>
              </a:r>
              <a:endPara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AA12252E-CE4A-4F65-94F3-45CC8C926CD0}"/>
                </a:ext>
              </a:extLst>
            </p:cNvPr>
            <p:cNvSpPr txBox="1"/>
            <p:nvPr/>
          </p:nvSpPr>
          <p:spPr>
            <a:xfrm>
              <a:off x="1776676" y="2967336"/>
              <a:ext cx="78064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rPr>
                <a:t>97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C5E81ADF-8B72-48AB-AF85-A4F6EDC2D952}"/>
              </a:ext>
            </a:extLst>
          </p:cNvPr>
          <p:cNvGrpSpPr/>
          <p:nvPr/>
        </p:nvGrpSpPr>
        <p:grpSpPr>
          <a:xfrm>
            <a:off x="6358735" y="2302483"/>
            <a:ext cx="793899" cy="662828"/>
            <a:chOff x="1750173" y="2926500"/>
            <a:chExt cx="793899" cy="662828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7B5F6951-9B88-4BFC-BEB2-AE74350FC62E}"/>
                </a:ext>
              </a:extLst>
            </p:cNvPr>
            <p:cNvSpPr/>
            <p:nvPr/>
          </p:nvSpPr>
          <p:spPr>
            <a:xfrm>
              <a:off x="1750173" y="2926500"/>
              <a:ext cx="662828" cy="662828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rPr>
                <a:t>26</a:t>
              </a:r>
              <a:endPara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E40C2C24-009A-40DF-AB0A-2FA69A9C4BDB}"/>
                </a:ext>
              </a:extLst>
            </p:cNvPr>
            <p:cNvSpPr txBox="1"/>
            <p:nvPr/>
          </p:nvSpPr>
          <p:spPr>
            <a:xfrm>
              <a:off x="1763424" y="2967336"/>
              <a:ext cx="78064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rPr>
                <a:t>90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F366A65-F393-42EA-B5D5-55CE12AD895F}"/>
              </a:ext>
            </a:extLst>
          </p:cNvPr>
          <p:cNvGrpSpPr/>
          <p:nvPr/>
        </p:nvGrpSpPr>
        <p:grpSpPr>
          <a:xfrm>
            <a:off x="7849605" y="4416205"/>
            <a:ext cx="793899" cy="662828"/>
            <a:chOff x="1750173" y="2926500"/>
            <a:chExt cx="793899" cy="662828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F5D46119-B6D4-40B7-B76A-C01D816B90F5}"/>
                </a:ext>
              </a:extLst>
            </p:cNvPr>
            <p:cNvSpPr/>
            <p:nvPr/>
          </p:nvSpPr>
          <p:spPr>
            <a:xfrm>
              <a:off x="1750173" y="2926500"/>
              <a:ext cx="662828" cy="662828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rPr>
                <a:t>26</a:t>
              </a:r>
              <a:endPara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888EA726-5375-48A6-8C04-61C8C68E525D}"/>
                </a:ext>
              </a:extLst>
            </p:cNvPr>
            <p:cNvSpPr txBox="1"/>
            <p:nvPr/>
          </p:nvSpPr>
          <p:spPr>
            <a:xfrm>
              <a:off x="1763424" y="2967336"/>
              <a:ext cx="78064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rPr>
                <a:t>91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EB35EAEB-CE47-40DD-9E33-776D06ACB0C4}"/>
              </a:ext>
            </a:extLst>
          </p:cNvPr>
          <p:cNvGrpSpPr/>
          <p:nvPr/>
        </p:nvGrpSpPr>
        <p:grpSpPr>
          <a:xfrm>
            <a:off x="3853869" y="4474547"/>
            <a:ext cx="793899" cy="662828"/>
            <a:chOff x="1750173" y="2926500"/>
            <a:chExt cx="793899" cy="662828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EC305484-5D25-440B-95D8-45D265E89F3A}"/>
                </a:ext>
              </a:extLst>
            </p:cNvPr>
            <p:cNvSpPr/>
            <p:nvPr/>
          </p:nvSpPr>
          <p:spPr>
            <a:xfrm>
              <a:off x="1750173" y="2926500"/>
              <a:ext cx="662828" cy="662828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rPr>
                <a:t>26</a:t>
              </a:r>
              <a:endPara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8BA8A8B9-1277-48FC-AC68-9BAF1C72B8E8}"/>
                </a:ext>
              </a:extLst>
            </p:cNvPr>
            <p:cNvSpPr txBox="1"/>
            <p:nvPr/>
          </p:nvSpPr>
          <p:spPr>
            <a:xfrm>
              <a:off x="1763424" y="2967336"/>
              <a:ext cx="78064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rPr>
                <a:t>96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sp>
        <p:nvSpPr>
          <p:cNvPr id="18" name="Arrow: Right 17">
            <a:extLst>
              <a:ext uri="{FF2B5EF4-FFF2-40B4-BE49-F238E27FC236}">
                <a16:creationId xmlns:a16="http://schemas.microsoft.com/office/drawing/2014/main" id="{8B8AB7B7-7165-400A-9B8A-2333BC3B84B6}"/>
              </a:ext>
            </a:extLst>
          </p:cNvPr>
          <p:cNvSpPr/>
          <p:nvPr/>
        </p:nvSpPr>
        <p:spPr>
          <a:xfrm>
            <a:off x="2725444" y="5682529"/>
            <a:ext cx="1103095" cy="40640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01A87C3E-9D8B-436B-A5CF-9A037302208B}"/>
              </a:ext>
            </a:extLst>
          </p:cNvPr>
          <p:cNvGrpSpPr/>
          <p:nvPr/>
        </p:nvGrpSpPr>
        <p:grpSpPr>
          <a:xfrm>
            <a:off x="4177838" y="5606966"/>
            <a:ext cx="780648" cy="662828"/>
            <a:chOff x="1710416" y="2926500"/>
            <a:chExt cx="780648" cy="662828"/>
          </a:xfrm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9614F934-4CC9-4246-BA9C-C599045752E6}"/>
                </a:ext>
              </a:extLst>
            </p:cNvPr>
            <p:cNvSpPr/>
            <p:nvPr/>
          </p:nvSpPr>
          <p:spPr>
            <a:xfrm>
              <a:off x="1750173" y="2926500"/>
              <a:ext cx="662828" cy="662828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"/>
                  <a:cs typeface="+mn-cs"/>
                </a:rPr>
                <a:t>26</a:t>
              </a:r>
              <a:endPara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69321762-3909-406C-86D7-C9DB528D8466}"/>
                </a:ext>
              </a:extLst>
            </p:cNvPr>
            <p:cNvSpPr txBox="1"/>
            <p:nvPr/>
          </p:nvSpPr>
          <p:spPr>
            <a:xfrm>
              <a:off x="1710416" y="2967336"/>
              <a:ext cx="78064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rPr>
                <a:t>B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B8F9D481-DC15-4AE9-93F0-6DA0843941A9}"/>
              </a:ext>
            </a:extLst>
          </p:cNvPr>
          <p:cNvGrpSpPr/>
          <p:nvPr/>
        </p:nvGrpSpPr>
        <p:grpSpPr>
          <a:xfrm>
            <a:off x="5370808" y="5606966"/>
            <a:ext cx="780648" cy="662828"/>
            <a:chOff x="1710416" y="2926500"/>
            <a:chExt cx="780648" cy="662828"/>
          </a:xfrm>
        </p:grpSpPr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FDE73373-7640-4562-8754-AF347663494C}"/>
                </a:ext>
              </a:extLst>
            </p:cNvPr>
            <p:cNvSpPr/>
            <p:nvPr/>
          </p:nvSpPr>
          <p:spPr>
            <a:xfrm>
              <a:off x="1750173" y="2926500"/>
              <a:ext cx="662828" cy="662828"/>
            </a:xfrm>
            <a:prstGeom prst="ellipse">
              <a:avLst/>
            </a:prstGeom>
            <a:solidFill>
              <a:srgbClr val="F35757"/>
            </a:solidFill>
            <a:ln w="28575">
              <a:solidFill>
                <a:srgbClr val="F3575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35757"/>
                  </a:solidFill>
                  <a:effectLst/>
                  <a:uLnTx/>
                  <a:uFillTx/>
                  <a:latin typeface="Arial"/>
                  <a:cs typeface="+mn-cs"/>
                </a:rPr>
                <a:t>26</a:t>
              </a:r>
              <a:endPara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F35757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5D1C39D2-CCA3-4D0A-900E-99B83728FFE5}"/>
                </a:ext>
              </a:extLst>
            </p:cNvPr>
            <p:cNvSpPr txBox="1"/>
            <p:nvPr/>
          </p:nvSpPr>
          <p:spPr>
            <a:xfrm>
              <a:off x="1710416" y="2967336"/>
              <a:ext cx="78064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rPr>
                <a:t>D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1C9C2266-61CF-4867-8B65-289CED9959AB}"/>
              </a:ext>
            </a:extLst>
          </p:cNvPr>
          <p:cNvGrpSpPr/>
          <p:nvPr/>
        </p:nvGrpSpPr>
        <p:grpSpPr>
          <a:xfrm>
            <a:off x="6571035" y="5606966"/>
            <a:ext cx="780648" cy="662828"/>
            <a:chOff x="1710416" y="2926500"/>
            <a:chExt cx="780648" cy="662828"/>
          </a:xfrm>
        </p:grpSpPr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758A5CA3-03F7-47F4-8C5B-BDF63B3960F2}"/>
                </a:ext>
              </a:extLst>
            </p:cNvPr>
            <p:cNvSpPr/>
            <p:nvPr/>
          </p:nvSpPr>
          <p:spPr>
            <a:xfrm>
              <a:off x="1750173" y="2926500"/>
              <a:ext cx="662828" cy="662828"/>
            </a:xfrm>
            <a:prstGeom prst="ellipse">
              <a:avLst/>
            </a:prstGeom>
            <a:solidFill>
              <a:srgbClr val="0070C0"/>
            </a:solidFill>
            <a:ln w="28575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/>
                  <a:cs typeface="+mn-cs"/>
                </a:rPr>
                <a:t>26</a:t>
              </a:r>
              <a:endPara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C95AB707-F964-4229-98F5-73628C88A9CA}"/>
                </a:ext>
              </a:extLst>
            </p:cNvPr>
            <p:cNvSpPr txBox="1"/>
            <p:nvPr/>
          </p:nvSpPr>
          <p:spPr>
            <a:xfrm>
              <a:off x="1710416" y="2967336"/>
              <a:ext cx="78064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rPr>
                <a:t>C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3624B618-A0FC-401D-A0EF-88D29CFC0078}"/>
              </a:ext>
            </a:extLst>
          </p:cNvPr>
          <p:cNvGrpSpPr/>
          <p:nvPr/>
        </p:nvGrpSpPr>
        <p:grpSpPr>
          <a:xfrm>
            <a:off x="7889082" y="5606966"/>
            <a:ext cx="780648" cy="662828"/>
            <a:chOff x="1710416" y="2926500"/>
            <a:chExt cx="780648" cy="662828"/>
          </a:xfrm>
        </p:grpSpPr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2DE5B111-C989-4BBF-8B28-76EDA5D08043}"/>
                </a:ext>
              </a:extLst>
            </p:cNvPr>
            <p:cNvSpPr/>
            <p:nvPr/>
          </p:nvSpPr>
          <p:spPr>
            <a:xfrm>
              <a:off x="1750173" y="2926500"/>
              <a:ext cx="662828" cy="662828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 w="28575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C000">
                      <a:lumMod val="75000"/>
                    </a:srgbClr>
                  </a:solidFill>
                  <a:effectLst/>
                  <a:uLnTx/>
                  <a:uFillTx/>
                  <a:latin typeface="Arial"/>
                  <a:cs typeface="+mn-cs"/>
                </a:rPr>
                <a:t>26</a:t>
              </a:r>
              <a:endPara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1D2EF8FC-BBEE-4575-9862-229A59741C19}"/>
                </a:ext>
              </a:extLst>
            </p:cNvPr>
            <p:cNvSpPr txBox="1"/>
            <p:nvPr/>
          </p:nvSpPr>
          <p:spPr>
            <a:xfrm>
              <a:off x="1710416" y="2967336"/>
              <a:ext cx="78064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rPr>
                <a:t>A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pic>
        <p:nvPicPr>
          <p:cNvPr id="32" name="btnInknoeActivity">
            <a:extLst>
              <a:ext uri="{FF2B5EF4-FFF2-40B4-BE49-F238E27FC236}">
                <a16:creationId xmlns:a16="http://schemas.microsoft.com/office/drawing/2014/main" id="{92C7E2C2-1B29-46DF-B76B-2DA0F1644453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r:link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6072" y="5698294"/>
            <a:ext cx="2219546" cy="57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7615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5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5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6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6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1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FCA70ED9-1CB0-4F7A-A248-00980D31BA55}"/>
              </a:ext>
            </a:extLst>
          </p:cNvPr>
          <p:cNvSpPr/>
          <p:nvPr/>
        </p:nvSpPr>
        <p:spPr>
          <a:xfrm>
            <a:off x="2834684" y="756062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3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1D97E1A-3B4D-4ADF-ACC4-7402D87260DD}"/>
              </a:ext>
            </a:extLst>
          </p:cNvPr>
          <p:cNvSpPr txBox="1"/>
          <p:nvPr/>
        </p:nvSpPr>
        <p:spPr>
          <a:xfrm>
            <a:off x="3272005" y="756062"/>
            <a:ext cx="79288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Chọn câu trả lời đúng.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Con đường nào ngắn nhất để kiến vàng bò đến hạt gạo?</a:t>
            </a:r>
          </a:p>
        </p:txBody>
      </p:sp>
      <p:pic>
        <p:nvPicPr>
          <p:cNvPr id="4" name="Picture 3" descr="C:\Users\TUAN\Downloads\Luyện tập 1.png">
            <a:extLst>
              <a:ext uri="{FF2B5EF4-FFF2-40B4-BE49-F238E27FC236}">
                <a16:creationId xmlns:a16="http://schemas.microsoft.com/office/drawing/2014/main" id="{7979B442-1FFC-4A73-BE7E-DBF7F06369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2561" y="456403"/>
            <a:ext cx="2237784" cy="863493"/>
          </a:xfrm>
          <a:prstGeom prst="rect">
            <a:avLst/>
          </a:prstGeom>
          <a:noFill/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56DB80A-B010-402F-9C47-AB19FF7882C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1407"/>
          <a:stretch/>
        </p:blipFill>
        <p:spPr>
          <a:xfrm>
            <a:off x="602560" y="756062"/>
            <a:ext cx="6826349" cy="4629625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185263A5-6EE4-411C-85FD-702E2F53D404}"/>
              </a:ext>
            </a:extLst>
          </p:cNvPr>
          <p:cNvGrpSpPr/>
          <p:nvPr/>
        </p:nvGrpSpPr>
        <p:grpSpPr>
          <a:xfrm>
            <a:off x="6844267" y="3790660"/>
            <a:ext cx="3810000" cy="2362644"/>
            <a:chOff x="7175500" y="3771090"/>
            <a:chExt cx="3810000" cy="2362644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F3837168-19BA-4076-B6AD-56320B4FB420}"/>
                </a:ext>
              </a:extLst>
            </p:cNvPr>
            <p:cNvSpPr/>
            <p:nvPr/>
          </p:nvSpPr>
          <p:spPr>
            <a:xfrm>
              <a:off x="7175500" y="3771090"/>
              <a:ext cx="3810000" cy="609600"/>
            </a:xfrm>
            <a:prstGeom prst="rect">
              <a:avLst/>
            </a:prstGeom>
            <a:solidFill>
              <a:srgbClr val="EF4136"/>
            </a:solidFill>
            <a:ln>
              <a:solidFill>
                <a:srgbClr val="EF413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rPr>
                <a:t>A. Đường màu đỏ</a:t>
              </a: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0244B5BB-294C-4D55-B0F8-817C2A2F041E}"/>
                </a:ext>
              </a:extLst>
            </p:cNvPr>
            <p:cNvSpPr/>
            <p:nvPr/>
          </p:nvSpPr>
          <p:spPr>
            <a:xfrm>
              <a:off x="7175500" y="4647612"/>
              <a:ext cx="3810000" cy="609600"/>
            </a:xfrm>
            <a:prstGeom prst="rect">
              <a:avLst/>
            </a:prstGeom>
            <a:solidFill>
              <a:srgbClr val="007DC9"/>
            </a:solidFill>
            <a:ln>
              <a:solidFill>
                <a:srgbClr val="007DC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rPr>
                <a:t>B. Đường màu xanh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AEB5F5E1-778C-4C93-B7DE-92D01027BE7C}"/>
                </a:ext>
              </a:extLst>
            </p:cNvPr>
            <p:cNvSpPr/>
            <p:nvPr/>
          </p:nvSpPr>
          <p:spPr>
            <a:xfrm>
              <a:off x="7175500" y="5524134"/>
              <a:ext cx="3810000" cy="609600"/>
            </a:xfrm>
            <a:prstGeom prst="rect">
              <a:avLst/>
            </a:prstGeom>
            <a:solidFill>
              <a:srgbClr val="6D6E72"/>
            </a:solidFill>
            <a:ln>
              <a:solidFill>
                <a:srgbClr val="6D6E7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rPr>
                <a:t>C. Đường màu đen</a:t>
              </a:r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0DF0334C-45F0-4527-B90D-1656B2F627D3}"/>
              </a:ext>
            </a:extLst>
          </p:cNvPr>
          <p:cNvSpPr/>
          <p:nvPr/>
        </p:nvSpPr>
        <p:spPr>
          <a:xfrm>
            <a:off x="7499566" y="1523679"/>
            <a:ext cx="2499402" cy="658835"/>
          </a:xfrm>
          <a:prstGeom prst="rect">
            <a:avLst/>
          </a:prstGeom>
          <a:solidFill>
            <a:srgbClr val="FFFF85"/>
          </a:solidFill>
          <a:effectLst>
            <a:softEdge rad="127000"/>
          </a:effectLst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48 + 32=        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4AB269B-B8C0-474C-9D65-6532146AC27E}"/>
              </a:ext>
            </a:extLst>
          </p:cNvPr>
          <p:cNvSpPr txBox="1"/>
          <p:nvPr/>
        </p:nvSpPr>
        <p:spPr>
          <a:xfrm>
            <a:off x="9194806" y="1597739"/>
            <a:ext cx="6399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80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908EE62-8151-4125-A143-D73D7BE6F1B2}"/>
              </a:ext>
            </a:extLst>
          </p:cNvPr>
          <p:cNvSpPr/>
          <p:nvPr/>
        </p:nvSpPr>
        <p:spPr>
          <a:xfrm>
            <a:off x="7499566" y="2145710"/>
            <a:ext cx="2499402" cy="658835"/>
          </a:xfrm>
          <a:prstGeom prst="rect">
            <a:avLst/>
          </a:prstGeom>
          <a:solidFill>
            <a:srgbClr val="FFFF85"/>
          </a:solidFill>
          <a:effectLst>
            <a:softEdge rad="127000"/>
          </a:effectLst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34 + 34=        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1CB9983-AA9B-43D3-B90E-1A6FD7E2F020}"/>
              </a:ext>
            </a:extLst>
          </p:cNvPr>
          <p:cNvSpPr txBox="1"/>
          <p:nvPr/>
        </p:nvSpPr>
        <p:spPr>
          <a:xfrm>
            <a:off x="9194806" y="2219770"/>
            <a:ext cx="6399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68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2F9641C-C2EE-4BC8-9C83-A5506A7B95AC}"/>
              </a:ext>
            </a:extLst>
          </p:cNvPr>
          <p:cNvSpPr/>
          <p:nvPr/>
        </p:nvSpPr>
        <p:spPr>
          <a:xfrm>
            <a:off x="7499566" y="2782285"/>
            <a:ext cx="2499402" cy="658835"/>
          </a:xfrm>
          <a:prstGeom prst="rect">
            <a:avLst/>
          </a:prstGeom>
          <a:solidFill>
            <a:srgbClr val="FFFF85"/>
          </a:solidFill>
          <a:effectLst>
            <a:softEdge rad="127000"/>
          </a:effectLst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32 + 48=        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7D0BBEF-5F2C-443F-B4C6-03771D7CBD48}"/>
              </a:ext>
            </a:extLst>
          </p:cNvPr>
          <p:cNvSpPr txBox="1"/>
          <p:nvPr/>
        </p:nvSpPr>
        <p:spPr>
          <a:xfrm>
            <a:off x="9194806" y="2856345"/>
            <a:ext cx="6399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80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7992BBB7-CA9C-4B73-9CA9-AA802A772EBC}"/>
              </a:ext>
            </a:extLst>
          </p:cNvPr>
          <p:cNvSpPr/>
          <p:nvPr/>
        </p:nvSpPr>
        <p:spPr>
          <a:xfrm>
            <a:off x="6729591" y="4579246"/>
            <a:ext cx="660400" cy="83099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24" name="btnInknoeActivity">
            <a:extLst>
              <a:ext uri="{FF2B5EF4-FFF2-40B4-BE49-F238E27FC236}">
                <a16:creationId xmlns:a16="http://schemas.microsoft.com/office/drawing/2014/main" id="{49D89FEA-9239-49F1-85A5-8C713A37FBA5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r:link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799" y="5816188"/>
            <a:ext cx="2219546" cy="57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994551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10" grpId="0" animBg="1"/>
      <p:bldP spid="11" grpId="0"/>
      <p:bldP spid="12" grpId="0" animBg="1"/>
      <p:bldP spid="13" grpId="0"/>
      <p:bldP spid="14" grpId="0" animBg="1"/>
      <p:bldP spid="15" grpId="0"/>
      <p:bldP spid="1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5382D0D4-AAA5-4C6B-886C-5E8987FD7014}"/>
              </a:ext>
            </a:extLst>
          </p:cNvPr>
          <p:cNvSpPr/>
          <p:nvPr/>
        </p:nvSpPr>
        <p:spPr>
          <a:xfrm>
            <a:off x="1567051" y="533227"/>
            <a:ext cx="596485" cy="548078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4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E6ACE32-D4A4-400F-94C8-0C2590ED9978}"/>
              </a:ext>
            </a:extLst>
          </p:cNvPr>
          <p:cNvSpPr txBox="1"/>
          <p:nvPr/>
        </p:nvSpPr>
        <p:spPr>
          <a:xfrm>
            <a:off x="2163537" y="533227"/>
            <a:ext cx="111761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Tính.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2495984-3495-4EFE-A315-2D1C4BA63C9D}"/>
              </a:ext>
            </a:extLst>
          </p:cNvPr>
          <p:cNvGrpSpPr/>
          <p:nvPr/>
        </p:nvGrpSpPr>
        <p:grpSpPr>
          <a:xfrm>
            <a:off x="989832" y="1397760"/>
            <a:ext cx="4770266" cy="664523"/>
            <a:chOff x="1824226" y="3918826"/>
            <a:chExt cx="3715306" cy="664523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4C77C75E-4C23-4FD3-A747-71F8DEFAAA34}"/>
                </a:ext>
              </a:extLst>
            </p:cNvPr>
            <p:cNvSpPr/>
            <p:nvPr/>
          </p:nvSpPr>
          <p:spPr>
            <a:xfrm>
              <a:off x="1824226" y="3918826"/>
              <a:ext cx="1560867" cy="658835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effectLst>
              <a:softEdge rad="127000"/>
            </a:effec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23 + 27 + 1</a:t>
              </a: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BC58CF54-4A76-4D59-B641-57F281926E1E}"/>
                </a:ext>
              </a:extLst>
            </p:cNvPr>
            <p:cNvSpPr/>
            <p:nvPr/>
          </p:nvSpPr>
          <p:spPr>
            <a:xfrm>
              <a:off x="3978665" y="3924514"/>
              <a:ext cx="1560867" cy="658835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effectLst>
              <a:softEdge rad="127000"/>
            </a:effec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45 + 45 + 2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4D5B6CE1-5207-4A72-BFB0-C5B56A610236}"/>
              </a:ext>
            </a:extLst>
          </p:cNvPr>
          <p:cNvGrpSpPr/>
          <p:nvPr/>
        </p:nvGrpSpPr>
        <p:grpSpPr>
          <a:xfrm>
            <a:off x="6518965" y="1397761"/>
            <a:ext cx="4740343" cy="664522"/>
            <a:chOff x="2472315" y="3683933"/>
            <a:chExt cx="4740343" cy="664522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27CA155A-B239-4D46-A41F-755268E73113}"/>
                </a:ext>
              </a:extLst>
            </p:cNvPr>
            <p:cNvSpPr/>
            <p:nvPr/>
          </p:nvSpPr>
          <p:spPr>
            <a:xfrm>
              <a:off x="2472315" y="3683933"/>
              <a:ext cx="2004075" cy="658835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effectLst>
              <a:softEdge rad="127000"/>
            </a:effec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58 + 12 + 3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2B67C7A7-22E3-47CF-BF3D-00BCC6520355}"/>
                </a:ext>
              </a:extLst>
            </p:cNvPr>
            <p:cNvSpPr/>
            <p:nvPr/>
          </p:nvSpPr>
          <p:spPr>
            <a:xfrm>
              <a:off x="5235257" y="3689620"/>
              <a:ext cx="1977401" cy="658835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effectLst>
              <a:softEdge rad="127000"/>
            </a:effec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69 + 11 + 4</a:t>
              </a:r>
            </a:p>
          </p:txBody>
        </p:sp>
      </p:grpSp>
      <p:pic>
        <p:nvPicPr>
          <p:cNvPr id="19" name="Picture 18" descr="A picture containing text, crossword puzzle, receipt&#10;&#10;Description automatically generated">
            <a:extLst>
              <a:ext uri="{FF2B5EF4-FFF2-40B4-BE49-F238E27FC236}">
                <a16:creationId xmlns:a16="http://schemas.microsoft.com/office/drawing/2014/main" id="{BCF5634E-40EA-4489-B72D-5A427CD4F0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832" y="2336353"/>
            <a:ext cx="10302535" cy="2992582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9DA4498A-5F44-4140-BF19-41BC985A13F6}"/>
              </a:ext>
            </a:extLst>
          </p:cNvPr>
          <p:cNvCxnSpPr>
            <a:cxnSpLocks/>
          </p:cNvCxnSpPr>
          <p:nvPr/>
        </p:nvCxnSpPr>
        <p:spPr>
          <a:xfrm>
            <a:off x="988873" y="2350001"/>
            <a:ext cx="0" cy="293716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B558C138-8046-443E-862E-86EF3EC4033A}"/>
              </a:ext>
            </a:extLst>
          </p:cNvPr>
          <p:cNvSpPr txBox="1"/>
          <p:nvPr/>
        </p:nvSpPr>
        <p:spPr>
          <a:xfrm>
            <a:off x="2485308" y="3178271"/>
            <a:ext cx="507555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</a:rPr>
              <a:t>23 + 27 + 1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</a:rPr>
              <a:t> =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anose="020B06030503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11ED0E1-8C99-49CA-98C5-BBDF939933AC}"/>
              </a:ext>
            </a:extLst>
          </p:cNvPr>
          <p:cNvSpPr txBox="1"/>
          <p:nvPr/>
        </p:nvSpPr>
        <p:spPr>
          <a:xfrm>
            <a:off x="5343098" y="4160719"/>
            <a:ext cx="697400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</a:rPr>
              <a:t>= 51</a:t>
            </a:r>
            <a:endParaRPr lang="en-US" sz="3600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180413C-04FE-4A59-BF86-3CAF92E679C2}"/>
              </a:ext>
            </a:extLst>
          </p:cNvPr>
          <p:cNvSpPr txBox="1"/>
          <p:nvPr/>
        </p:nvSpPr>
        <p:spPr>
          <a:xfrm>
            <a:off x="5569332" y="3406224"/>
            <a:ext cx="697400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</a:rPr>
              <a:t> 50 + 1</a:t>
            </a:r>
            <a:endParaRPr lang="en-US" sz="3600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BC8A431-2A1F-4779-BE57-DF884077C886}"/>
              </a:ext>
            </a:extLst>
          </p:cNvPr>
          <p:cNvSpPr txBox="1"/>
          <p:nvPr/>
        </p:nvSpPr>
        <p:spPr>
          <a:xfrm>
            <a:off x="1637793" y="2715227"/>
            <a:ext cx="23891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4: </a:t>
            </a:r>
          </a:p>
        </p:txBody>
      </p:sp>
    </p:spTree>
    <p:extLst>
      <p:ext uri="{BB962C8B-B14F-4D97-AF65-F5344CB8AC3E}">
        <p14:creationId xmlns:p14="http://schemas.microsoft.com/office/powerpoint/2010/main" val="48990553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22" grpId="0"/>
      <p:bldP spid="24" grpId="0"/>
      <p:bldP spid="25" grpId="0"/>
      <p:bldP spid="2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19612140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BUTTONMODEL" val="{&quot;ActivityType&quot;:4,&quot;OptionCount&quot;:4,&quot;WcOptionCount&quot;:10,&quot;HasMultipleSubmission&quot;:false,&quot;HasAutoStop&quot;:true,&quot;HasMinimizeMode&quot;:false,&quot;TimerValue&quot;:&quot;03:00&quot;,&quot;HasAutoStart&quot;:false,&quot;HasCorrectAnswers&quot;:false,&quot;McqAnswers&quot;:[],&quot;ActivityId&quot;:&quot;ima20211111130906042702&quot;,&quot;IaMcqCompetition&quot;:false,&quot;IsAnonymous&quot;:false,&quot;AutoAdvance&quot;:false,&quot;IsCompetitionMode&quot;:false}"/>
  <p:tag name="ANSWERS" val="tru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S" val="false"/>
  <p:tag name="INKNOEBUTTONMODEL" val="{&quot;ActivityType&quot;:6,&quot;OptionCount&quot;:4,&quot;WcOptionCount&quot;:10,&quot;HasMultipleSubmission&quot;:false,&quot;HasAutoStop&quot;:true,&quot;HasMinimizeMode&quot;:false,&quot;TimerValue&quot;:&quot;02:00&quot;,&quot;HasAutoStart&quot;:false,&quot;HasCorrectAnswers&quot;:false,&quot;McqAnswers&quot;:[],&quot;ActivityId&quot;:&quot;&quot;,&quot;IaMcqCompetition&quot;:false,&quot;IsAnonymous&quot;:false,&quot;AutoAdvance&quot;:false,&quot;IsCompetitionMode&quot;:false}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S" val="false"/>
  <p:tag name="INKNOEBUTTONMODEL" val="{&quot;ActivityType&quot;:1,&quot;OptionCount&quot;:3,&quot;WcOptionCount&quot;:10,&quot;HasMultipleSubmission&quot;:true,&quot;HasAutoStop&quot;:true,&quot;HasMinimizeMode&quot;:false,&quot;TimerValue&quot;:&quot;01:00&quot;,&quot;HasAutoStart&quot;:false,&quot;HasCorrectAnswers&quot;:true,&quot;McqAnswers&quot;:[&quot;B&quot;],&quot;ActivityId&quot;:&quot;&quot;,&quot;IaMcqCompetition&quot;:true,&quot;IsAnonymous&quot;:false,&quot;AutoAdvance&quot;:false,&quot;IsCompetitionMode&quot;:true}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538</TotalTime>
  <Words>292</Words>
  <Application>Microsoft Office PowerPoint</Application>
  <PresentationFormat>Widescreen</PresentationFormat>
  <Paragraphs>105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6</vt:i4>
      </vt:variant>
    </vt:vector>
  </HeadingPairs>
  <TitlesOfParts>
    <vt:vector size="18" baseType="lpstr">
      <vt:lpstr>等线</vt:lpstr>
      <vt:lpstr>#9Slide03 AmpleSoft</vt:lpstr>
      <vt:lpstr>Arial</vt:lpstr>
      <vt:lpstr>Arial-Rounded</vt:lpstr>
      <vt:lpstr>Calibri</vt:lpstr>
      <vt:lpstr>Calibri Light</vt:lpstr>
      <vt:lpstr>HP001 4 hàng</vt:lpstr>
      <vt:lpstr>Office Theme</vt:lpstr>
      <vt:lpstr>2_Office 主题</vt:lpstr>
      <vt:lpstr>https://www.freeppt7.com</vt:lpstr>
      <vt:lpstr>3_Office 主题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</cp:lastModifiedBy>
  <cp:revision>50</cp:revision>
  <dcterms:created xsi:type="dcterms:W3CDTF">2021-07-20T01:55:21Z</dcterms:created>
  <dcterms:modified xsi:type="dcterms:W3CDTF">2025-11-21T07:23:52Z</dcterms:modified>
</cp:coreProperties>
</file>