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3" r:id="rId2"/>
    <p:sldId id="261" r:id="rId3"/>
    <p:sldId id="305" r:id="rId4"/>
    <p:sldId id="306" r:id="rId5"/>
    <p:sldId id="414" r:id="rId6"/>
    <p:sldId id="415" r:id="rId7"/>
    <p:sldId id="318" r:id="rId8"/>
    <p:sldId id="405" r:id="rId9"/>
    <p:sldId id="406" r:id="rId10"/>
    <p:sldId id="416" r:id="rId11"/>
    <p:sldId id="407" r:id="rId12"/>
    <p:sldId id="417" r:id="rId13"/>
    <p:sldId id="418" r:id="rId14"/>
    <p:sldId id="336" r:id="rId15"/>
    <p:sldId id="337" r:id="rId16"/>
    <p:sldId id="383" r:id="rId17"/>
    <p:sldId id="287" r:id="rId18"/>
    <p:sldId id="384" r:id="rId19"/>
    <p:sldId id="408" r:id="rId20"/>
    <p:sldId id="411" r:id="rId21"/>
    <p:sldId id="409" r:id="rId22"/>
    <p:sldId id="410" r:id="rId23"/>
    <p:sldId id="284" r:id="rId24"/>
    <p:sldId id="392" r:id="rId25"/>
    <p:sldId id="393" r:id="rId26"/>
    <p:sldId id="399" r:id="rId27"/>
    <p:sldId id="412" r:id="rId28"/>
    <p:sldId id="413" r:id="rId29"/>
    <p:sldId id="419" r:id="rId30"/>
    <p:sldId id="345" r:id="rId31"/>
    <p:sldId id="403" r:id="rId32"/>
    <p:sldId id="420" r:id="rId33"/>
    <p:sldId id="421" r:id="rId34"/>
    <p:sldId id="422" r:id="rId35"/>
    <p:sldId id="423" r:id="rId36"/>
    <p:sldId id="424" r:id="rId37"/>
    <p:sldId id="346" r:id="rId38"/>
    <p:sldId id="347" r:id="rId39"/>
    <p:sldId id="348" r:id="rId40"/>
    <p:sldId id="349" r:id="rId41"/>
    <p:sldId id="3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  <a:srgbClr val="FFA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406E58F-7014-43DE-8EDF-1DDF06D7B81E}"/>
    <pc:docChg chg="modSld">
      <pc:chgData name="Phan Van Rieu (Hugo)" userId="032e726b-b6b7-45df-b0ca-e82fb010a48a" providerId="ADAL" clId="{8406E58F-7014-43DE-8EDF-1DDF06D7B81E}" dt="2024-05-26T09:44:39.476" v="13" actId="20577"/>
      <pc:docMkLst>
        <pc:docMk/>
      </pc:docMkLst>
      <pc:sldChg chg="modSp mod">
        <pc:chgData name="Phan Van Rieu (Hugo)" userId="032e726b-b6b7-45df-b0ca-e82fb010a48a" providerId="ADAL" clId="{8406E58F-7014-43DE-8EDF-1DDF06D7B81E}" dt="2024-05-26T09:44:35.563" v="11" actId="14861"/>
        <pc:sldMkLst>
          <pc:docMk/>
          <pc:sldMk cId="2789140864" sldId="261"/>
        </pc:sldMkLst>
        <pc:picChg chg="mod">
          <ac:chgData name="Phan Van Rieu (Hugo)" userId="032e726b-b6b7-45df-b0ca-e82fb010a48a" providerId="ADAL" clId="{8406E58F-7014-43DE-8EDF-1DDF06D7B81E}" dt="2024-05-26T09:44:35.563" v="11" actId="14861"/>
          <ac:picMkLst>
            <pc:docMk/>
            <pc:sldMk cId="2789140864" sldId="261"/>
            <ac:picMk id="6" creationId="{F358DD9C-799F-6973-04BC-845F5426AFF2}"/>
          </ac:picMkLst>
        </pc:picChg>
      </pc:sldChg>
      <pc:sldChg chg="modSp mod">
        <pc:chgData name="Phan Van Rieu (Hugo)" userId="032e726b-b6b7-45df-b0ca-e82fb010a48a" providerId="ADAL" clId="{8406E58F-7014-43DE-8EDF-1DDF06D7B81E}" dt="2024-05-26T09:44:39.476" v="1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406E58F-7014-43DE-8EDF-1DDF06D7B81E}" dt="2024-05-26T09:44:39.476" v="13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8406E58F-7014-43DE-8EDF-1DDF06D7B81E}" dt="2024-05-26T09:32:21.146" v="3" actId="1076"/>
        <pc:sldMkLst>
          <pc:docMk/>
          <pc:sldMk cId="264092230" sldId="383"/>
        </pc:sldMkLst>
        <pc:picChg chg="mod">
          <ac:chgData name="Phan Van Rieu (Hugo)" userId="032e726b-b6b7-45df-b0ca-e82fb010a48a" providerId="ADAL" clId="{8406E58F-7014-43DE-8EDF-1DDF06D7B81E}" dt="2024-05-26T09:32:15.594" v="1" actId="1076"/>
          <ac:picMkLst>
            <pc:docMk/>
            <pc:sldMk cId="264092230" sldId="383"/>
            <ac:picMk id="10" creationId="{ED73AA1C-7BA3-8DB8-5F09-BF1A7714D5E3}"/>
          </ac:picMkLst>
        </pc:picChg>
        <pc:picChg chg="mod">
          <ac:chgData name="Phan Van Rieu (Hugo)" userId="032e726b-b6b7-45df-b0ca-e82fb010a48a" providerId="ADAL" clId="{8406E58F-7014-43DE-8EDF-1DDF06D7B81E}" dt="2024-05-26T09:32:21.146" v="3" actId="1076"/>
          <ac:picMkLst>
            <pc:docMk/>
            <pc:sldMk cId="264092230" sldId="383"/>
            <ac:picMk id="12" creationId="{FCFC6800-2D40-EB47-0FDE-5A9C98ABD109}"/>
          </ac:picMkLst>
        </pc:picChg>
      </pc:sldChg>
      <pc:sldChg chg="modSp mod">
        <pc:chgData name="Phan Van Rieu (Hugo)" userId="032e726b-b6b7-45df-b0ca-e82fb010a48a" providerId="ADAL" clId="{8406E58F-7014-43DE-8EDF-1DDF06D7B81E}" dt="2024-05-26T09:32:51.633" v="9" actId="14100"/>
        <pc:sldMkLst>
          <pc:docMk/>
          <pc:sldMk cId="765064217" sldId="393"/>
        </pc:sldMkLst>
        <pc:picChg chg="mod">
          <ac:chgData name="Phan Van Rieu (Hugo)" userId="032e726b-b6b7-45df-b0ca-e82fb010a48a" providerId="ADAL" clId="{8406E58F-7014-43DE-8EDF-1DDF06D7B81E}" dt="2024-05-26T09:32:48.465" v="8" actId="1076"/>
          <ac:picMkLst>
            <pc:docMk/>
            <pc:sldMk cId="765064217" sldId="393"/>
            <ac:picMk id="6" creationId="{A056B442-F80D-0C16-1914-62C696D3D97E}"/>
          </ac:picMkLst>
        </pc:picChg>
        <pc:picChg chg="mod">
          <ac:chgData name="Phan Van Rieu (Hugo)" userId="032e726b-b6b7-45df-b0ca-e82fb010a48a" providerId="ADAL" clId="{8406E58F-7014-43DE-8EDF-1DDF06D7B81E}" dt="2024-05-26T09:32:51.633" v="9" actId="14100"/>
          <ac:picMkLst>
            <pc:docMk/>
            <pc:sldMk cId="765064217" sldId="393"/>
            <ac:picMk id="8" creationId="{CB0A87D7-8D50-F6D8-CCF1-912EBC4530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6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hyperlink" Target="https://www.sketchport.com/drawing/6292186396098560/stop-the-nois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40579" y="3089108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951233" y="2579758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QUIET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857887" y="460608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SCARY</a:t>
            </a:r>
          </a:p>
        </p:txBody>
      </p:sp>
      <p:sp>
        <p:nvSpPr>
          <p:cNvPr id="8" name="Preparation 7">
            <a:extLst>
              <a:ext uri="{FF2B5EF4-FFF2-40B4-BE49-F238E27FC236}">
                <a16:creationId xmlns:a16="http://schemas.microsoft.com/office/drawing/2014/main" id="{14F0BA48-8E7E-965A-AC8C-E520C37D6B69}"/>
              </a:ext>
            </a:extLst>
          </p:cNvPr>
          <p:cNvSpPr/>
          <p:nvPr/>
        </p:nvSpPr>
        <p:spPr>
          <a:xfrm>
            <a:off x="6787591" y="4579495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1723869" y="5036695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QUIET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 descr="A cartoon of a person and a group of girls&#10;&#10;Description automatically generated">
            <a:extLst>
              <a:ext uri="{FF2B5EF4-FFF2-40B4-BE49-F238E27FC236}">
                <a16:creationId xmlns:a16="http://schemas.microsoft.com/office/drawing/2014/main" id="{28CF5A69-DCAF-E7A8-FA48-90FB080E0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18277" b="3663"/>
          <a:stretch/>
        </p:blipFill>
        <p:spPr>
          <a:xfrm>
            <a:off x="2053268" y="1280979"/>
            <a:ext cx="3226495" cy="29694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26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7370957" y="4454433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553441" y="2551677"/>
            <a:ext cx="5479217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DELICIOUS</a:t>
            </a:r>
          </a:p>
        </p:txBody>
      </p:sp>
      <p:sp>
        <p:nvSpPr>
          <p:cNvPr id="8" name="Preparation 7">
            <a:extLst>
              <a:ext uri="{FF2B5EF4-FFF2-40B4-BE49-F238E27FC236}">
                <a16:creationId xmlns:a16="http://schemas.microsoft.com/office/drawing/2014/main" id="{14F0BA48-8E7E-965A-AC8C-E520C37D6B69}"/>
              </a:ext>
            </a:extLst>
          </p:cNvPr>
          <p:cNvSpPr/>
          <p:nvPr/>
        </p:nvSpPr>
        <p:spPr>
          <a:xfrm>
            <a:off x="7237296" y="618357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SCARY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4432154" y="5347411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 descr="A cartoon of a child with a plate of food&#10;&#10;Description automatically generated">
            <a:extLst>
              <a:ext uri="{FF2B5EF4-FFF2-40B4-BE49-F238E27FC236}">
                <a16:creationId xmlns:a16="http://schemas.microsoft.com/office/drawing/2014/main" id="{5337064E-D759-05FF-A0F9-B8C690207C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16618" r="11204" b="7723"/>
          <a:stretch/>
        </p:blipFill>
        <p:spPr>
          <a:xfrm>
            <a:off x="2308485" y="1156646"/>
            <a:ext cx="2743076" cy="299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C55A5D-2CAF-1EF0-6FAD-6D5D68C331E2}"/>
              </a:ext>
            </a:extLst>
          </p:cNvPr>
          <p:cNvSpPr txBox="1"/>
          <p:nvPr/>
        </p:nvSpPr>
        <p:spPr>
          <a:xfrm>
            <a:off x="102046" y="4916204"/>
            <a:ext cx="7155954" cy="1323439"/>
          </a:xfrm>
          <a:custGeom>
            <a:avLst/>
            <a:gdLst>
              <a:gd name="connsiteX0" fmla="*/ 0 w 7155954"/>
              <a:gd name="connsiteY0" fmla="*/ 0 h 1323439"/>
              <a:gd name="connsiteX1" fmla="*/ 578982 w 7155954"/>
              <a:gd name="connsiteY1" fmla="*/ 0 h 1323439"/>
              <a:gd name="connsiteX2" fmla="*/ 1014844 w 7155954"/>
              <a:gd name="connsiteY2" fmla="*/ 0 h 1323439"/>
              <a:gd name="connsiteX3" fmla="*/ 1808505 w 7155954"/>
              <a:gd name="connsiteY3" fmla="*/ 0 h 1323439"/>
              <a:gd name="connsiteX4" fmla="*/ 2387486 w 7155954"/>
              <a:gd name="connsiteY4" fmla="*/ 0 h 1323439"/>
              <a:gd name="connsiteX5" fmla="*/ 2966468 w 7155954"/>
              <a:gd name="connsiteY5" fmla="*/ 0 h 1323439"/>
              <a:gd name="connsiteX6" fmla="*/ 3760129 w 7155954"/>
              <a:gd name="connsiteY6" fmla="*/ 0 h 1323439"/>
              <a:gd name="connsiteX7" fmla="*/ 4267551 w 7155954"/>
              <a:gd name="connsiteY7" fmla="*/ 0 h 1323439"/>
              <a:gd name="connsiteX8" fmla="*/ 5061211 w 7155954"/>
              <a:gd name="connsiteY8" fmla="*/ 0 h 1323439"/>
              <a:gd name="connsiteX9" fmla="*/ 5854871 w 7155954"/>
              <a:gd name="connsiteY9" fmla="*/ 0 h 1323439"/>
              <a:gd name="connsiteX10" fmla="*/ 6505413 w 7155954"/>
              <a:gd name="connsiteY10" fmla="*/ 0 h 1323439"/>
              <a:gd name="connsiteX11" fmla="*/ 7155954 w 7155954"/>
              <a:gd name="connsiteY11" fmla="*/ 0 h 1323439"/>
              <a:gd name="connsiteX12" fmla="*/ 7155954 w 7155954"/>
              <a:gd name="connsiteY12" fmla="*/ 648485 h 1323439"/>
              <a:gd name="connsiteX13" fmla="*/ 7155954 w 7155954"/>
              <a:gd name="connsiteY13" fmla="*/ 1323439 h 1323439"/>
              <a:gd name="connsiteX14" fmla="*/ 6505413 w 7155954"/>
              <a:gd name="connsiteY14" fmla="*/ 1323439 h 1323439"/>
              <a:gd name="connsiteX15" fmla="*/ 5997991 w 7155954"/>
              <a:gd name="connsiteY15" fmla="*/ 1323439 h 1323439"/>
              <a:gd name="connsiteX16" fmla="*/ 5347449 w 7155954"/>
              <a:gd name="connsiteY16" fmla="*/ 1323439 h 1323439"/>
              <a:gd name="connsiteX17" fmla="*/ 4553789 w 7155954"/>
              <a:gd name="connsiteY17" fmla="*/ 1323439 h 1323439"/>
              <a:gd name="connsiteX18" fmla="*/ 3903248 w 7155954"/>
              <a:gd name="connsiteY18" fmla="*/ 1323439 h 1323439"/>
              <a:gd name="connsiteX19" fmla="*/ 3467385 w 7155954"/>
              <a:gd name="connsiteY19" fmla="*/ 1323439 h 1323439"/>
              <a:gd name="connsiteX20" fmla="*/ 2959963 w 7155954"/>
              <a:gd name="connsiteY20" fmla="*/ 1323439 h 1323439"/>
              <a:gd name="connsiteX21" fmla="*/ 2166302 w 7155954"/>
              <a:gd name="connsiteY21" fmla="*/ 1323439 h 1323439"/>
              <a:gd name="connsiteX22" fmla="*/ 1515761 w 7155954"/>
              <a:gd name="connsiteY22" fmla="*/ 1323439 h 1323439"/>
              <a:gd name="connsiteX23" fmla="*/ 1008339 w 7155954"/>
              <a:gd name="connsiteY23" fmla="*/ 1323439 h 1323439"/>
              <a:gd name="connsiteX24" fmla="*/ 0 w 7155954"/>
              <a:gd name="connsiteY24" fmla="*/ 1323439 h 1323439"/>
              <a:gd name="connsiteX25" fmla="*/ 0 w 7155954"/>
              <a:gd name="connsiteY25" fmla="*/ 701423 h 1323439"/>
              <a:gd name="connsiteX26" fmla="*/ 0 w 7155954"/>
              <a:gd name="connsiteY2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5954" h="1323439" extrusionOk="0">
                <a:moveTo>
                  <a:pt x="0" y="0"/>
                </a:moveTo>
                <a:cubicBezTo>
                  <a:pt x="208947" y="4413"/>
                  <a:pt x="313598" y="-4432"/>
                  <a:pt x="578982" y="0"/>
                </a:cubicBezTo>
                <a:cubicBezTo>
                  <a:pt x="844366" y="4432"/>
                  <a:pt x="926967" y="20543"/>
                  <a:pt x="1014844" y="0"/>
                </a:cubicBezTo>
                <a:cubicBezTo>
                  <a:pt x="1102721" y="-20543"/>
                  <a:pt x="1624774" y="35810"/>
                  <a:pt x="1808505" y="0"/>
                </a:cubicBezTo>
                <a:cubicBezTo>
                  <a:pt x="1992236" y="-35810"/>
                  <a:pt x="2189342" y="7614"/>
                  <a:pt x="2387486" y="0"/>
                </a:cubicBezTo>
                <a:cubicBezTo>
                  <a:pt x="2585630" y="-7614"/>
                  <a:pt x="2724369" y="13735"/>
                  <a:pt x="2966468" y="0"/>
                </a:cubicBezTo>
                <a:cubicBezTo>
                  <a:pt x="3208567" y="-13735"/>
                  <a:pt x="3432620" y="17543"/>
                  <a:pt x="3760129" y="0"/>
                </a:cubicBezTo>
                <a:cubicBezTo>
                  <a:pt x="4087638" y="-17543"/>
                  <a:pt x="4152285" y="-1197"/>
                  <a:pt x="4267551" y="0"/>
                </a:cubicBezTo>
                <a:cubicBezTo>
                  <a:pt x="4382817" y="1197"/>
                  <a:pt x="4709454" y="15894"/>
                  <a:pt x="5061211" y="0"/>
                </a:cubicBezTo>
                <a:cubicBezTo>
                  <a:pt x="5412968" y="-15894"/>
                  <a:pt x="5506611" y="15012"/>
                  <a:pt x="5854871" y="0"/>
                </a:cubicBezTo>
                <a:cubicBezTo>
                  <a:pt x="6203131" y="-15012"/>
                  <a:pt x="6362327" y="16628"/>
                  <a:pt x="6505413" y="0"/>
                </a:cubicBezTo>
                <a:cubicBezTo>
                  <a:pt x="6648499" y="-16628"/>
                  <a:pt x="6849459" y="-21646"/>
                  <a:pt x="7155954" y="0"/>
                </a:cubicBezTo>
                <a:cubicBezTo>
                  <a:pt x="7170586" y="197143"/>
                  <a:pt x="7154949" y="364276"/>
                  <a:pt x="7155954" y="648485"/>
                </a:cubicBezTo>
                <a:cubicBezTo>
                  <a:pt x="7156959" y="932695"/>
                  <a:pt x="7173217" y="1117370"/>
                  <a:pt x="7155954" y="1323439"/>
                </a:cubicBezTo>
                <a:cubicBezTo>
                  <a:pt x="6982564" y="1355145"/>
                  <a:pt x="6684088" y="1333984"/>
                  <a:pt x="6505413" y="1323439"/>
                </a:cubicBezTo>
                <a:cubicBezTo>
                  <a:pt x="6326738" y="1312894"/>
                  <a:pt x="6208247" y="1323033"/>
                  <a:pt x="5997991" y="1323439"/>
                </a:cubicBezTo>
                <a:cubicBezTo>
                  <a:pt x="5787735" y="1323845"/>
                  <a:pt x="5658342" y="1291280"/>
                  <a:pt x="5347449" y="1323439"/>
                </a:cubicBezTo>
                <a:cubicBezTo>
                  <a:pt x="5036556" y="1355598"/>
                  <a:pt x="4821293" y="1300546"/>
                  <a:pt x="4553789" y="1323439"/>
                </a:cubicBezTo>
                <a:cubicBezTo>
                  <a:pt x="4286285" y="1346332"/>
                  <a:pt x="4208040" y="1313248"/>
                  <a:pt x="3903248" y="1323439"/>
                </a:cubicBezTo>
                <a:cubicBezTo>
                  <a:pt x="3598456" y="1333630"/>
                  <a:pt x="3682946" y="1326911"/>
                  <a:pt x="3467385" y="1323439"/>
                </a:cubicBezTo>
                <a:cubicBezTo>
                  <a:pt x="3251824" y="1319967"/>
                  <a:pt x="3138000" y="1315963"/>
                  <a:pt x="2959963" y="1323439"/>
                </a:cubicBezTo>
                <a:cubicBezTo>
                  <a:pt x="2781926" y="1330915"/>
                  <a:pt x="2451154" y="1313299"/>
                  <a:pt x="2166302" y="1323439"/>
                </a:cubicBezTo>
                <a:cubicBezTo>
                  <a:pt x="1881450" y="1333579"/>
                  <a:pt x="1824263" y="1302424"/>
                  <a:pt x="1515761" y="1323439"/>
                </a:cubicBezTo>
                <a:cubicBezTo>
                  <a:pt x="1207259" y="1344454"/>
                  <a:pt x="1155080" y="1317592"/>
                  <a:pt x="1008339" y="1323439"/>
                </a:cubicBezTo>
                <a:cubicBezTo>
                  <a:pt x="861598" y="1329286"/>
                  <a:pt x="481268" y="1331167"/>
                  <a:pt x="0" y="1323439"/>
                </a:cubicBezTo>
                <a:cubicBezTo>
                  <a:pt x="-130" y="1070483"/>
                  <a:pt x="-26388" y="957808"/>
                  <a:pt x="0" y="701423"/>
                </a:cubicBezTo>
                <a:cubicBezTo>
                  <a:pt x="26388" y="445038"/>
                  <a:pt x="-8858" y="29538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VN" sz="4000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  <a:p>
            <a:pPr algn="ctr"/>
            <a:r>
              <a:rPr lang="en-VN" sz="4000" dirty="0">
                <a:solidFill>
                  <a:srgbClr val="009193"/>
                </a:solidFill>
                <a:latin typeface="Gill Sans Ultra Bold" panose="020B0A02020104020203" pitchFamily="34" charset="77"/>
              </a:rPr>
              <a:t>THE FOOD WAS…..……..   </a:t>
            </a:r>
          </a:p>
        </p:txBody>
      </p:sp>
    </p:spTree>
    <p:extLst>
      <p:ext uri="{BB962C8B-B14F-4D97-AF65-F5344CB8AC3E}">
        <p14:creationId xmlns:p14="http://schemas.microsoft.com/office/powerpoint/2010/main" val="174415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650181" y="2802431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547689" y="513193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4305674" y="5442800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5111E2-3E99-D8D7-3BAF-514F8C9D49ED}"/>
              </a:ext>
            </a:extLst>
          </p:cNvPr>
          <p:cNvSpPr txBox="1"/>
          <p:nvPr/>
        </p:nvSpPr>
        <p:spPr>
          <a:xfrm>
            <a:off x="725433" y="5091670"/>
            <a:ext cx="8765028" cy="1323439"/>
          </a:xfrm>
          <a:custGeom>
            <a:avLst/>
            <a:gdLst>
              <a:gd name="connsiteX0" fmla="*/ 0 w 8765028"/>
              <a:gd name="connsiteY0" fmla="*/ 0 h 1323439"/>
              <a:gd name="connsiteX1" fmla="*/ 586583 w 8765028"/>
              <a:gd name="connsiteY1" fmla="*/ 0 h 1323439"/>
              <a:gd name="connsiteX2" fmla="*/ 997865 w 8765028"/>
              <a:gd name="connsiteY2" fmla="*/ 0 h 1323439"/>
              <a:gd name="connsiteX3" fmla="*/ 1847398 w 8765028"/>
              <a:gd name="connsiteY3" fmla="*/ 0 h 1323439"/>
              <a:gd name="connsiteX4" fmla="*/ 2433981 w 8765028"/>
              <a:gd name="connsiteY4" fmla="*/ 0 h 1323439"/>
              <a:gd name="connsiteX5" fmla="*/ 3020563 w 8765028"/>
              <a:gd name="connsiteY5" fmla="*/ 0 h 1323439"/>
              <a:gd name="connsiteX6" fmla="*/ 3870097 w 8765028"/>
              <a:gd name="connsiteY6" fmla="*/ 0 h 1323439"/>
              <a:gd name="connsiteX7" fmla="*/ 4369029 w 8765028"/>
              <a:gd name="connsiteY7" fmla="*/ 0 h 1323439"/>
              <a:gd name="connsiteX8" fmla="*/ 5218563 w 8765028"/>
              <a:gd name="connsiteY8" fmla="*/ 0 h 1323439"/>
              <a:gd name="connsiteX9" fmla="*/ 6068096 w 8765028"/>
              <a:gd name="connsiteY9" fmla="*/ 0 h 1323439"/>
              <a:gd name="connsiteX10" fmla="*/ 6742329 w 8765028"/>
              <a:gd name="connsiteY10" fmla="*/ 0 h 1323439"/>
              <a:gd name="connsiteX11" fmla="*/ 7591863 w 8765028"/>
              <a:gd name="connsiteY11" fmla="*/ 0 h 1323439"/>
              <a:gd name="connsiteX12" fmla="*/ 8178445 w 8765028"/>
              <a:gd name="connsiteY12" fmla="*/ 0 h 1323439"/>
              <a:gd name="connsiteX13" fmla="*/ 8765028 w 8765028"/>
              <a:gd name="connsiteY13" fmla="*/ 0 h 1323439"/>
              <a:gd name="connsiteX14" fmla="*/ 8765028 w 8765028"/>
              <a:gd name="connsiteY14" fmla="*/ 674954 h 1323439"/>
              <a:gd name="connsiteX15" fmla="*/ 8765028 w 8765028"/>
              <a:gd name="connsiteY15" fmla="*/ 1323439 h 1323439"/>
              <a:gd name="connsiteX16" fmla="*/ 8090795 w 8765028"/>
              <a:gd name="connsiteY16" fmla="*/ 1323439 h 1323439"/>
              <a:gd name="connsiteX17" fmla="*/ 7241262 w 8765028"/>
              <a:gd name="connsiteY17" fmla="*/ 1323439 h 1323439"/>
              <a:gd name="connsiteX18" fmla="*/ 6567029 w 8765028"/>
              <a:gd name="connsiteY18" fmla="*/ 1323439 h 1323439"/>
              <a:gd name="connsiteX19" fmla="*/ 6155747 w 8765028"/>
              <a:gd name="connsiteY19" fmla="*/ 1323439 h 1323439"/>
              <a:gd name="connsiteX20" fmla="*/ 5656814 w 8765028"/>
              <a:gd name="connsiteY20" fmla="*/ 1323439 h 1323439"/>
              <a:gd name="connsiteX21" fmla="*/ 4807281 w 8765028"/>
              <a:gd name="connsiteY21" fmla="*/ 1323439 h 1323439"/>
              <a:gd name="connsiteX22" fmla="*/ 4133048 w 8765028"/>
              <a:gd name="connsiteY22" fmla="*/ 1323439 h 1323439"/>
              <a:gd name="connsiteX23" fmla="*/ 3634115 w 8765028"/>
              <a:gd name="connsiteY23" fmla="*/ 1323439 h 1323439"/>
              <a:gd name="connsiteX24" fmla="*/ 2959883 w 8765028"/>
              <a:gd name="connsiteY24" fmla="*/ 1323439 h 1323439"/>
              <a:gd name="connsiteX25" fmla="*/ 2548600 w 8765028"/>
              <a:gd name="connsiteY25" fmla="*/ 1323439 h 1323439"/>
              <a:gd name="connsiteX26" fmla="*/ 2137318 w 8765028"/>
              <a:gd name="connsiteY26" fmla="*/ 1323439 h 1323439"/>
              <a:gd name="connsiteX27" fmla="*/ 1463085 w 8765028"/>
              <a:gd name="connsiteY27" fmla="*/ 1323439 h 1323439"/>
              <a:gd name="connsiteX28" fmla="*/ 964153 w 8765028"/>
              <a:gd name="connsiteY28" fmla="*/ 1323439 h 1323439"/>
              <a:gd name="connsiteX29" fmla="*/ 0 w 8765028"/>
              <a:gd name="connsiteY29" fmla="*/ 1323439 h 1323439"/>
              <a:gd name="connsiteX30" fmla="*/ 0 w 8765028"/>
              <a:gd name="connsiteY30" fmla="*/ 688188 h 1323439"/>
              <a:gd name="connsiteX31" fmla="*/ 0 w 8765028"/>
              <a:gd name="connsiteY31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65028" h="1323439" extrusionOk="0">
                <a:moveTo>
                  <a:pt x="0" y="0"/>
                </a:moveTo>
                <a:cubicBezTo>
                  <a:pt x="196831" y="5457"/>
                  <a:pt x="364927" y="3227"/>
                  <a:pt x="586583" y="0"/>
                </a:cubicBezTo>
                <a:cubicBezTo>
                  <a:pt x="808239" y="-3227"/>
                  <a:pt x="909917" y="8129"/>
                  <a:pt x="997865" y="0"/>
                </a:cubicBezTo>
                <a:cubicBezTo>
                  <a:pt x="1085813" y="-8129"/>
                  <a:pt x="1443466" y="14170"/>
                  <a:pt x="1847398" y="0"/>
                </a:cubicBezTo>
                <a:cubicBezTo>
                  <a:pt x="2251330" y="-14170"/>
                  <a:pt x="2212298" y="-15327"/>
                  <a:pt x="2433981" y="0"/>
                </a:cubicBezTo>
                <a:cubicBezTo>
                  <a:pt x="2655664" y="15327"/>
                  <a:pt x="2742410" y="10188"/>
                  <a:pt x="3020563" y="0"/>
                </a:cubicBezTo>
                <a:cubicBezTo>
                  <a:pt x="3298716" y="-10188"/>
                  <a:pt x="3638430" y="18550"/>
                  <a:pt x="3870097" y="0"/>
                </a:cubicBezTo>
                <a:cubicBezTo>
                  <a:pt x="4101764" y="-18550"/>
                  <a:pt x="4202994" y="-5901"/>
                  <a:pt x="4369029" y="0"/>
                </a:cubicBezTo>
                <a:cubicBezTo>
                  <a:pt x="4535064" y="5901"/>
                  <a:pt x="4857960" y="26165"/>
                  <a:pt x="5218563" y="0"/>
                </a:cubicBezTo>
                <a:cubicBezTo>
                  <a:pt x="5579166" y="-26165"/>
                  <a:pt x="5851770" y="-6694"/>
                  <a:pt x="6068096" y="0"/>
                </a:cubicBezTo>
                <a:cubicBezTo>
                  <a:pt x="6284422" y="6694"/>
                  <a:pt x="6532520" y="5125"/>
                  <a:pt x="6742329" y="0"/>
                </a:cubicBezTo>
                <a:cubicBezTo>
                  <a:pt x="6952138" y="-5125"/>
                  <a:pt x="7298587" y="8677"/>
                  <a:pt x="7591863" y="0"/>
                </a:cubicBezTo>
                <a:cubicBezTo>
                  <a:pt x="7885139" y="-8677"/>
                  <a:pt x="7953147" y="4981"/>
                  <a:pt x="8178445" y="0"/>
                </a:cubicBezTo>
                <a:cubicBezTo>
                  <a:pt x="8403743" y="-4981"/>
                  <a:pt x="8493545" y="19458"/>
                  <a:pt x="8765028" y="0"/>
                </a:cubicBezTo>
                <a:cubicBezTo>
                  <a:pt x="8741033" y="210765"/>
                  <a:pt x="8754140" y="419759"/>
                  <a:pt x="8765028" y="674954"/>
                </a:cubicBezTo>
                <a:cubicBezTo>
                  <a:pt x="8775916" y="930149"/>
                  <a:pt x="8796049" y="1034748"/>
                  <a:pt x="8765028" y="1323439"/>
                </a:cubicBezTo>
                <a:cubicBezTo>
                  <a:pt x="8493909" y="1302210"/>
                  <a:pt x="8423827" y="1346389"/>
                  <a:pt x="8090795" y="1323439"/>
                </a:cubicBezTo>
                <a:cubicBezTo>
                  <a:pt x="7757763" y="1300489"/>
                  <a:pt x="7611267" y="1318274"/>
                  <a:pt x="7241262" y="1323439"/>
                </a:cubicBezTo>
                <a:cubicBezTo>
                  <a:pt x="6871257" y="1328604"/>
                  <a:pt x="6881677" y="1292231"/>
                  <a:pt x="6567029" y="1323439"/>
                </a:cubicBezTo>
                <a:cubicBezTo>
                  <a:pt x="6252381" y="1354647"/>
                  <a:pt x="6307545" y="1323014"/>
                  <a:pt x="6155747" y="1323439"/>
                </a:cubicBezTo>
                <a:cubicBezTo>
                  <a:pt x="6003949" y="1323864"/>
                  <a:pt x="5783679" y="1308260"/>
                  <a:pt x="5656814" y="1323439"/>
                </a:cubicBezTo>
                <a:cubicBezTo>
                  <a:pt x="5529949" y="1338618"/>
                  <a:pt x="5044262" y="1323754"/>
                  <a:pt x="4807281" y="1323439"/>
                </a:cubicBezTo>
                <a:cubicBezTo>
                  <a:pt x="4570300" y="1323124"/>
                  <a:pt x="4334620" y="1297332"/>
                  <a:pt x="4133048" y="1323439"/>
                </a:cubicBezTo>
                <a:cubicBezTo>
                  <a:pt x="3931476" y="1349546"/>
                  <a:pt x="3825854" y="1306479"/>
                  <a:pt x="3634115" y="1323439"/>
                </a:cubicBezTo>
                <a:cubicBezTo>
                  <a:pt x="3442376" y="1340399"/>
                  <a:pt x="3182525" y="1293275"/>
                  <a:pt x="2959883" y="1323439"/>
                </a:cubicBezTo>
                <a:cubicBezTo>
                  <a:pt x="2737241" y="1353603"/>
                  <a:pt x="2737089" y="1333745"/>
                  <a:pt x="2548600" y="1323439"/>
                </a:cubicBezTo>
                <a:cubicBezTo>
                  <a:pt x="2360111" y="1313133"/>
                  <a:pt x="2342886" y="1340482"/>
                  <a:pt x="2137318" y="1323439"/>
                </a:cubicBezTo>
                <a:cubicBezTo>
                  <a:pt x="1931750" y="1306396"/>
                  <a:pt x="1665118" y="1303372"/>
                  <a:pt x="1463085" y="1323439"/>
                </a:cubicBezTo>
                <a:cubicBezTo>
                  <a:pt x="1261052" y="1343506"/>
                  <a:pt x="1189361" y="1320044"/>
                  <a:pt x="964153" y="1323439"/>
                </a:cubicBezTo>
                <a:cubicBezTo>
                  <a:pt x="738945" y="1326834"/>
                  <a:pt x="342816" y="1308224"/>
                  <a:pt x="0" y="1323439"/>
                </a:cubicBezTo>
                <a:cubicBezTo>
                  <a:pt x="12145" y="1065203"/>
                  <a:pt x="14820" y="907480"/>
                  <a:pt x="0" y="688188"/>
                </a:cubicBezTo>
                <a:cubicBezTo>
                  <a:pt x="-14820" y="468896"/>
                  <a:pt x="-21524" y="25873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VN" sz="4000" dirty="0">
              <a:solidFill>
                <a:srgbClr val="009193"/>
              </a:solidFill>
              <a:latin typeface="Gill Sans Ultra Bold" panose="020B0A02020104020203" pitchFamily="34" charset="77"/>
            </a:endParaRPr>
          </a:p>
          <a:p>
            <a:pPr algn="ctr"/>
            <a:r>
              <a:rPr lang="en-VN" sz="4000" dirty="0">
                <a:solidFill>
                  <a:srgbClr val="009193"/>
                </a:solidFill>
                <a:latin typeface="Gill Sans Ultra Bold" panose="020B0A02020104020203" pitchFamily="34" charset="77"/>
              </a:rPr>
              <a:t>THE PEOPLE …………. NOISY.</a:t>
            </a:r>
          </a:p>
        </p:txBody>
      </p:sp>
      <p:pic>
        <p:nvPicPr>
          <p:cNvPr id="5" name="Picture 4" descr="A cartoon of a child with his mouth open&#10;&#10;Description automatically generated">
            <a:extLst>
              <a:ext uri="{FF2B5EF4-FFF2-40B4-BE49-F238E27FC236}">
                <a16:creationId xmlns:a16="http://schemas.microsoft.com/office/drawing/2014/main" id="{A1685A81-8264-946F-9E1B-64678CA1F1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6629" t="37923" r="45955" b="9432"/>
          <a:stretch/>
        </p:blipFill>
        <p:spPr>
          <a:xfrm>
            <a:off x="2143391" y="1259174"/>
            <a:ext cx="3028216" cy="265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70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613108" y="637763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WAS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787591" y="2609694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3459899" y="5314738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WAS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A9CD0EB9-0F56-0F98-0235-909C263482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21083" r="9108" b="6136"/>
          <a:stretch/>
        </p:blipFill>
        <p:spPr>
          <a:xfrm>
            <a:off x="2398426" y="1447956"/>
            <a:ext cx="2503358" cy="2569672"/>
          </a:xfrm>
          <a:prstGeom prst="round2Diag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5111E2-3E99-D8D7-3BAF-514F8C9D49ED}"/>
              </a:ext>
            </a:extLst>
          </p:cNvPr>
          <p:cNvSpPr txBox="1"/>
          <p:nvPr/>
        </p:nvSpPr>
        <p:spPr>
          <a:xfrm>
            <a:off x="768716" y="4916102"/>
            <a:ext cx="7882203" cy="1323439"/>
          </a:xfrm>
          <a:custGeom>
            <a:avLst/>
            <a:gdLst>
              <a:gd name="connsiteX0" fmla="*/ 0 w 7882203"/>
              <a:gd name="connsiteY0" fmla="*/ 0 h 1323439"/>
              <a:gd name="connsiteX1" fmla="*/ 578028 w 7882203"/>
              <a:gd name="connsiteY1" fmla="*/ 0 h 1323439"/>
              <a:gd name="connsiteX2" fmla="*/ 998412 w 7882203"/>
              <a:gd name="connsiteY2" fmla="*/ 0 h 1323439"/>
              <a:gd name="connsiteX3" fmla="*/ 1812907 w 7882203"/>
              <a:gd name="connsiteY3" fmla="*/ 0 h 1323439"/>
              <a:gd name="connsiteX4" fmla="*/ 2390935 w 7882203"/>
              <a:gd name="connsiteY4" fmla="*/ 0 h 1323439"/>
              <a:gd name="connsiteX5" fmla="*/ 2968963 w 7882203"/>
              <a:gd name="connsiteY5" fmla="*/ 0 h 1323439"/>
              <a:gd name="connsiteX6" fmla="*/ 3783457 w 7882203"/>
              <a:gd name="connsiteY6" fmla="*/ 0 h 1323439"/>
              <a:gd name="connsiteX7" fmla="*/ 4282664 w 7882203"/>
              <a:gd name="connsiteY7" fmla="*/ 0 h 1323439"/>
              <a:gd name="connsiteX8" fmla="*/ 5097158 w 7882203"/>
              <a:gd name="connsiteY8" fmla="*/ 0 h 1323439"/>
              <a:gd name="connsiteX9" fmla="*/ 5911652 w 7882203"/>
              <a:gd name="connsiteY9" fmla="*/ 0 h 1323439"/>
              <a:gd name="connsiteX10" fmla="*/ 6568503 w 7882203"/>
              <a:gd name="connsiteY10" fmla="*/ 0 h 1323439"/>
              <a:gd name="connsiteX11" fmla="*/ 7882203 w 7882203"/>
              <a:gd name="connsiteY11" fmla="*/ 0 h 1323439"/>
              <a:gd name="connsiteX12" fmla="*/ 7882203 w 7882203"/>
              <a:gd name="connsiteY12" fmla="*/ 648485 h 1323439"/>
              <a:gd name="connsiteX13" fmla="*/ 7882203 w 7882203"/>
              <a:gd name="connsiteY13" fmla="*/ 1323439 h 1323439"/>
              <a:gd name="connsiteX14" fmla="*/ 7225353 w 7882203"/>
              <a:gd name="connsiteY14" fmla="*/ 1323439 h 1323439"/>
              <a:gd name="connsiteX15" fmla="*/ 6726147 w 7882203"/>
              <a:gd name="connsiteY15" fmla="*/ 1323439 h 1323439"/>
              <a:gd name="connsiteX16" fmla="*/ 6069296 w 7882203"/>
              <a:gd name="connsiteY16" fmla="*/ 1323439 h 1323439"/>
              <a:gd name="connsiteX17" fmla="*/ 5254802 w 7882203"/>
              <a:gd name="connsiteY17" fmla="*/ 1323439 h 1323439"/>
              <a:gd name="connsiteX18" fmla="*/ 4597952 w 7882203"/>
              <a:gd name="connsiteY18" fmla="*/ 1323439 h 1323439"/>
              <a:gd name="connsiteX19" fmla="*/ 4177568 w 7882203"/>
              <a:gd name="connsiteY19" fmla="*/ 1323439 h 1323439"/>
              <a:gd name="connsiteX20" fmla="*/ 3678361 w 7882203"/>
              <a:gd name="connsiteY20" fmla="*/ 1323439 h 1323439"/>
              <a:gd name="connsiteX21" fmla="*/ 2863867 w 7882203"/>
              <a:gd name="connsiteY21" fmla="*/ 1323439 h 1323439"/>
              <a:gd name="connsiteX22" fmla="*/ 2207017 w 7882203"/>
              <a:gd name="connsiteY22" fmla="*/ 1323439 h 1323439"/>
              <a:gd name="connsiteX23" fmla="*/ 1707811 w 7882203"/>
              <a:gd name="connsiteY23" fmla="*/ 1323439 h 1323439"/>
              <a:gd name="connsiteX24" fmla="*/ 1050960 w 7882203"/>
              <a:gd name="connsiteY24" fmla="*/ 1323439 h 1323439"/>
              <a:gd name="connsiteX25" fmla="*/ 630576 w 7882203"/>
              <a:gd name="connsiteY25" fmla="*/ 1323439 h 1323439"/>
              <a:gd name="connsiteX26" fmla="*/ 0 w 7882203"/>
              <a:gd name="connsiteY26" fmla="*/ 1323439 h 1323439"/>
              <a:gd name="connsiteX27" fmla="*/ 0 w 7882203"/>
              <a:gd name="connsiteY27" fmla="*/ 661720 h 1323439"/>
              <a:gd name="connsiteX28" fmla="*/ 0 w 7882203"/>
              <a:gd name="connsiteY2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882203" h="1323439" extrusionOk="0">
                <a:moveTo>
                  <a:pt x="0" y="0"/>
                </a:moveTo>
                <a:cubicBezTo>
                  <a:pt x="183618" y="13450"/>
                  <a:pt x="378505" y="-3178"/>
                  <a:pt x="578028" y="0"/>
                </a:cubicBezTo>
                <a:cubicBezTo>
                  <a:pt x="777551" y="3178"/>
                  <a:pt x="822607" y="13515"/>
                  <a:pt x="998412" y="0"/>
                </a:cubicBezTo>
                <a:cubicBezTo>
                  <a:pt x="1174217" y="-13515"/>
                  <a:pt x="1515792" y="23087"/>
                  <a:pt x="1812907" y="0"/>
                </a:cubicBezTo>
                <a:cubicBezTo>
                  <a:pt x="2110023" y="-23087"/>
                  <a:pt x="2128499" y="25196"/>
                  <a:pt x="2390935" y="0"/>
                </a:cubicBezTo>
                <a:cubicBezTo>
                  <a:pt x="2653371" y="-25196"/>
                  <a:pt x="2849512" y="-12486"/>
                  <a:pt x="2968963" y="0"/>
                </a:cubicBezTo>
                <a:cubicBezTo>
                  <a:pt x="3088414" y="12486"/>
                  <a:pt x="3528987" y="-21318"/>
                  <a:pt x="3783457" y="0"/>
                </a:cubicBezTo>
                <a:cubicBezTo>
                  <a:pt x="4037927" y="21318"/>
                  <a:pt x="4139167" y="-12573"/>
                  <a:pt x="4282664" y="0"/>
                </a:cubicBezTo>
                <a:cubicBezTo>
                  <a:pt x="4426161" y="12573"/>
                  <a:pt x="4859109" y="15130"/>
                  <a:pt x="5097158" y="0"/>
                </a:cubicBezTo>
                <a:cubicBezTo>
                  <a:pt x="5335207" y="-15130"/>
                  <a:pt x="5718206" y="-13047"/>
                  <a:pt x="5911652" y="0"/>
                </a:cubicBezTo>
                <a:cubicBezTo>
                  <a:pt x="6105098" y="13047"/>
                  <a:pt x="6352242" y="-7801"/>
                  <a:pt x="6568503" y="0"/>
                </a:cubicBezTo>
                <a:cubicBezTo>
                  <a:pt x="6784764" y="7801"/>
                  <a:pt x="7565880" y="-20286"/>
                  <a:pt x="7882203" y="0"/>
                </a:cubicBezTo>
                <a:cubicBezTo>
                  <a:pt x="7896835" y="197143"/>
                  <a:pt x="7881198" y="364276"/>
                  <a:pt x="7882203" y="648485"/>
                </a:cubicBezTo>
                <a:cubicBezTo>
                  <a:pt x="7883208" y="932695"/>
                  <a:pt x="7899466" y="1117370"/>
                  <a:pt x="7882203" y="1323439"/>
                </a:cubicBezTo>
                <a:cubicBezTo>
                  <a:pt x="7700317" y="1326103"/>
                  <a:pt x="7515559" y="1307971"/>
                  <a:pt x="7225353" y="1323439"/>
                </a:cubicBezTo>
                <a:cubicBezTo>
                  <a:pt x="6935147" y="1338908"/>
                  <a:pt x="6947394" y="1338914"/>
                  <a:pt x="6726147" y="1323439"/>
                </a:cubicBezTo>
                <a:cubicBezTo>
                  <a:pt x="6504900" y="1307964"/>
                  <a:pt x="6253058" y="1296538"/>
                  <a:pt x="6069296" y="1323439"/>
                </a:cubicBezTo>
                <a:cubicBezTo>
                  <a:pt x="5885534" y="1350340"/>
                  <a:pt x="5658213" y="1346447"/>
                  <a:pt x="5254802" y="1323439"/>
                </a:cubicBezTo>
                <a:cubicBezTo>
                  <a:pt x="4851391" y="1300431"/>
                  <a:pt x="4819249" y="1325412"/>
                  <a:pt x="4597952" y="1323439"/>
                </a:cubicBezTo>
                <a:cubicBezTo>
                  <a:pt x="4376655" y="1321467"/>
                  <a:pt x="4278108" y="1339169"/>
                  <a:pt x="4177568" y="1323439"/>
                </a:cubicBezTo>
                <a:cubicBezTo>
                  <a:pt x="4077028" y="1307709"/>
                  <a:pt x="3824367" y="1321467"/>
                  <a:pt x="3678361" y="1323439"/>
                </a:cubicBezTo>
                <a:cubicBezTo>
                  <a:pt x="3532355" y="1325411"/>
                  <a:pt x="3067348" y="1353550"/>
                  <a:pt x="2863867" y="1323439"/>
                </a:cubicBezTo>
                <a:cubicBezTo>
                  <a:pt x="2660386" y="1293328"/>
                  <a:pt x="2438490" y="1316050"/>
                  <a:pt x="2207017" y="1323439"/>
                </a:cubicBezTo>
                <a:cubicBezTo>
                  <a:pt x="1975544" y="1330829"/>
                  <a:pt x="1869133" y="1323393"/>
                  <a:pt x="1707811" y="1323439"/>
                </a:cubicBezTo>
                <a:cubicBezTo>
                  <a:pt x="1546489" y="1323485"/>
                  <a:pt x="1200956" y="1331626"/>
                  <a:pt x="1050960" y="1323439"/>
                </a:cubicBezTo>
                <a:cubicBezTo>
                  <a:pt x="900964" y="1315252"/>
                  <a:pt x="776640" y="1338271"/>
                  <a:pt x="630576" y="1323439"/>
                </a:cubicBezTo>
                <a:cubicBezTo>
                  <a:pt x="484512" y="1308607"/>
                  <a:pt x="299810" y="1320150"/>
                  <a:pt x="0" y="1323439"/>
                </a:cubicBezTo>
                <a:cubicBezTo>
                  <a:pt x="-4693" y="1056384"/>
                  <a:pt x="-781" y="936907"/>
                  <a:pt x="0" y="661720"/>
                </a:cubicBezTo>
                <a:cubicBezTo>
                  <a:pt x="781" y="386533"/>
                  <a:pt x="18546" y="20759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VN" sz="4000" dirty="0">
              <a:solidFill>
                <a:srgbClr val="009193"/>
              </a:solidFill>
              <a:latin typeface="Gill Sans Ultra Bold" panose="020B0A02020104020203" pitchFamily="34" charset="77"/>
            </a:endParaRPr>
          </a:p>
          <a:p>
            <a:pPr algn="ctr"/>
            <a:r>
              <a:rPr lang="en-VN" sz="4000" dirty="0">
                <a:solidFill>
                  <a:srgbClr val="009193"/>
                </a:solidFill>
                <a:latin typeface="Gill Sans Ultra Bold" panose="020B0A02020104020203" pitchFamily="34" charset="77"/>
              </a:rPr>
              <a:t>THE FILM …………. SCARY.</a:t>
            </a:r>
          </a:p>
        </p:txBody>
      </p:sp>
    </p:spTree>
    <p:extLst>
      <p:ext uri="{BB962C8B-B14F-4D97-AF65-F5344CB8AC3E}">
        <p14:creationId xmlns:p14="http://schemas.microsoft.com/office/powerpoint/2010/main" val="27798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70025" y="1135679"/>
              <a:ext cx="5251952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Where were you last night?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- I was at the movie theater. 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The movie was scary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3222" y="399191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80EEFE7-5DE5-7D8A-39F2-F7EE45D18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" y="430332"/>
            <a:ext cx="53086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04F76-9472-52CF-8DE1-941FB5219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62" y="1291656"/>
            <a:ext cx="7772400" cy="928370"/>
          </a:xfrm>
          <a:prstGeom prst="rect">
            <a:avLst/>
          </a:prstGeom>
        </p:spPr>
      </p:pic>
      <p:pic>
        <p:nvPicPr>
          <p:cNvPr id="10" name="Picture 9" descr="A hand pointing at a sign&#10;&#10;Description automatically generated">
            <a:extLst>
              <a:ext uri="{FF2B5EF4-FFF2-40B4-BE49-F238E27FC236}">
                <a16:creationId xmlns:a16="http://schemas.microsoft.com/office/drawing/2014/main" id="{ED73AA1C-7BA3-8DB8-5F09-BF1A7714D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1" y="1834798"/>
            <a:ext cx="3416461" cy="4612943"/>
          </a:xfrm>
          <a:prstGeom prst="rect">
            <a:avLst/>
          </a:prstGeom>
        </p:spPr>
      </p:pic>
      <p:pic>
        <p:nvPicPr>
          <p:cNvPr id="12" name="Picture 11" descr="A cartoon of a coffee shop&#10;&#10;Description automatically generated">
            <a:extLst>
              <a:ext uri="{FF2B5EF4-FFF2-40B4-BE49-F238E27FC236}">
                <a16:creationId xmlns:a16="http://schemas.microsoft.com/office/drawing/2014/main" id="{FCFC6800-2D40-EB47-0FDE-5A9C98ABD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39" y="2220026"/>
            <a:ext cx="3416461" cy="413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6064467" y="584299"/>
            <a:ext cx="6015992" cy="903249"/>
          </a:xfrm>
          <a:prstGeom prst="wedgeRoundRectCallout">
            <a:avLst>
              <a:gd name="adj1" fmla="val -41897"/>
              <a:gd name="adj2" fmla="val 81141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ea typeface="Times New Roman" panose="02020603050405020304" pitchFamily="18" charset="0"/>
              </a:rPr>
              <a:t>Where were you last night?</a:t>
            </a:r>
            <a:endParaRPr lang="en-VN" sz="3600" b="1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5973288" y="1890278"/>
            <a:ext cx="5106390" cy="1221057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was at the library. </a:t>
            </a:r>
          </a:p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The people were quiet.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5854EA0-8ECA-137E-D6E0-E5CA568E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" y="430332"/>
            <a:ext cx="53086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white sign with black text&#10;&#10;Description automatically generated">
            <a:extLst>
              <a:ext uri="{FF2B5EF4-FFF2-40B4-BE49-F238E27FC236}">
                <a16:creationId xmlns:a16="http://schemas.microsoft.com/office/drawing/2014/main" id="{1AEDDCB2-2AD4-B8A9-46EA-7FB3E980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2" y="1325508"/>
            <a:ext cx="3797300" cy="5029200"/>
          </a:xfrm>
          <a:prstGeom prst="rect">
            <a:avLst/>
          </a:prstGeom>
        </p:spPr>
      </p:pic>
      <p:pic>
        <p:nvPicPr>
          <p:cNvPr id="13" name="Picture 12" descr="A hand pointing to the left&#10;&#10;Description automatically generated">
            <a:extLst>
              <a:ext uri="{FF2B5EF4-FFF2-40B4-BE49-F238E27FC236}">
                <a16:creationId xmlns:a16="http://schemas.microsoft.com/office/drawing/2014/main" id="{D5E8F147-29C6-5B90-F4F7-EF91626C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2" y="1551453"/>
            <a:ext cx="533400" cy="508000"/>
          </a:xfrm>
          <a:prstGeom prst="rect">
            <a:avLst/>
          </a:prstGeom>
        </p:spPr>
      </p:pic>
      <p:pic>
        <p:nvPicPr>
          <p:cNvPr id="15" name="Picture 14" descr="A bookcase with a table and chairs&#10;&#10;Description automatically generated">
            <a:extLst>
              <a:ext uri="{FF2B5EF4-FFF2-40B4-BE49-F238E27FC236}">
                <a16:creationId xmlns:a16="http://schemas.microsoft.com/office/drawing/2014/main" id="{D273537C-8DCF-B6C7-0D3C-917A1E868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50" y="3196257"/>
            <a:ext cx="2640138" cy="319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5854EA0-8ECA-137E-D6E0-E5CA568E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" y="430332"/>
            <a:ext cx="53086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white sign with black text&#10;&#10;Description automatically generated">
            <a:extLst>
              <a:ext uri="{FF2B5EF4-FFF2-40B4-BE49-F238E27FC236}">
                <a16:creationId xmlns:a16="http://schemas.microsoft.com/office/drawing/2014/main" id="{1AEDDCB2-2AD4-B8A9-46EA-7FB3E980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2" y="1325508"/>
            <a:ext cx="3797300" cy="5029200"/>
          </a:xfrm>
          <a:prstGeom prst="rect">
            <a:avLst/>
          </a:prstGeom>
        </p:spPr>
      </p:pic>
      <p:pic>
        <p:nvPicPr>
          <p:cNvPr id="13" name="Picture 12" descr="A hand pointing to the left&#10;&#10;Description automatically generated">
            <a:extLst>
              <a:ext uri="{FF2B5EF4-FFF2-40B4-BE49-F238E27FC236}">
                <a16:creationId xmlns:a16="http://schemas.microsoft.com/office/drawing/2014/main" id="{D5E8F147-29C6-5B90-F4F7-EF91626C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192">
            <a:off x="567047" y="2669722"/>
            <a:ext cx="436418" cy="415636"/>
          </a:xfrm>
          <a:prstGeom prst="rect">
            <a:avLst/>
          </a:prstGeom>
        </p:spPr>
      </p:pic>
      <p:pic>
        <p:nvPicPr>
          <p:cNvPr id="6" name="Picture 5" descr="A movie theater with a sign&#10;&#10;Description automatically generated">
            <a:extLst>
              <a:ext uri="{FF2B5EF4-FFF2-40B4-BE49-F238E27FC236}">
                <a16:creationId xmlns:a16="http://schemas.microsoft.com/office/drawing/2014/main" id="{E1368B7D-5AA4-B232-4AD6-DF3D5E8CA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59" y="2643745"/>
            <a:ext cx="2946400" cy="35687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B907789-014A-432F-7F72-813F4BE32168}"/>
              </a:ext>
            </a:extLst>
          </p:cNvPr>
          <p:cNvSpPr/>
          <p:nvPr/>
        </p:nvSpPr>
        <p:spPr>
          <a:xfrm>
            <a:off x="6064467" y="430332"/>
            <a:ext cx="6015992" cy="1109590"/>
          </a:xfrm>
          <a:prstGeom prst="wedgeRoundRectCallout">
            <a:avLst>
              <a:gd name="adj1" fmla="val -36664"/>
              <a:gd name="adj2" fmla="val 74386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ea typeface="Times New Roman" panose="02020603050405020304" pitchFamily="18" charset="0"/>
              </a:rPr>
              <a:t>Where were you last Wednesday?</a:t>
            </a:r>
            <a:endParaRPr lang="en-VN" sz="3600" b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2DB5A27-2B71-C657-BC13-F8F2D1A2F405}"/>
              </a:ext>
            </a:extLst>
          </p:cNvPr>
          <p:cNvSpPr/>
          <p:nvPr/>
        </p:nvSpPr>
        <p:spPr>
          <a:xfrm>
            <a:off x="3984241" y="1921321"/>
            <a:ext cx="5874531" cy="1669354"/>
          </a:xfrm>
          <a:prstGeom prst="wedgeRoundRectCallout">
            <a:avLst>
              <a:gd name="adj1" fmla="val 35815"/>
              <a:gd name="adj2" fmla="val 63227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was at the movie theater. </a:t>
            </a:r>
          </a:p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The movie was scary.</a:t>
            </a:r>
          </a:p>
        </p:txBody>
      </p:sp>
    </p:spTree>
    <p:extLst>
      <p:ext uri="{BB962C8B-B14F-4D97-AF65-F5344CB8AC3E}">
        <p14:creationId xmlns:p14="http://schemas.microsoft.com/office/powerpoint/2010/main" val="113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6" name="Picture 5" descr="A poster with a picture of a store&#10;&#10;Description automatically generated with medium confidence">
            <a:extLst>
              <a:ext uri="{FF2B5EF4-FFF2-40B4-BE49-F238E27FC236}">
                <a16:creationId xmlns:a16="http://schemas.microsoft.com/office/drawing/2014/main" id="{F358DD9C-799F-6973-04BC-845F5426A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92" y="497631"/>
            <a:ext cx="4244869" cy="5927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5854EA0-8ECA-137E-D6E0-E5CA568E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" y="430332"/>
            <a:ext cx="53086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white sign with black text&#10;&#10;Description automatically generated">
            <a:extLst>
              <a:ext uri="{FF2B5EF4-FFF2-40B4-BE49-F238E27FC236}">
                <a16:creationId xmlns:a16="http://schemas.microsoft.com/office/drawing/2014/main" id="{1AEDDCB2-2AD4-B8A9-46EA-7FB3E980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2" y="1325508"/>
            <a:ext cx="3797300" cy="5029200"/>
          </a:xfrm>
          <a:prstGeom prst="rect">
            <a:avLst/>
          </a:prstGeom>
        </p:spPr>
      </p:pic>
      <p:pic>
        <p:nvPicPr>
          <p:cNvPr id="13" name="Picture 12" descr="A hand pointing to the left&#10;&#10;Description automatically generated">
            <a:extLst>
              <a:ext uri="{FF2B5EF4-FFF2-40B4-BE49-F238E27FC236}">
                <a16:creationId xmlns:a16="http://schemas.microsoft.com/office/drawing/2014/main" id="{D5E8F147-29C6-5B90-F4F7-EF91626C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2" y="3308761"/>
            <a:ext cx="533400" cy="508000"/>
          </a:xfrm>
          <a:prstGeom prst="rect">
            <a:avLst/>
          </a:prstGeom>
        </p:spPr>
      </p:pic>
      <p:pic>
        <p:nvPicPr>
          <p:cNvPr id="8" name="Picture 7" descr="A card with a sports stadium&#10;&#10;Description automatically generated">
            <a:extLst>
              <a:ext uri="{FF2B5EF4-FFF2-40B4-BE49-F238E27FC236}">
                <a16:creationId xmlns:a16="http://schemas.microsoft.com/office/drawing/2014/main" id="{1C7D98CA-E3F1-9A9E-60FE-B4813E971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55" y="2786008"/>
            <a:ext cx="2946400" cy="35687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E41AAAF-129D-AB2B-FA32-7B6762A82275}"/>
              </a:ext>
            </a:extLst>
          </p:cNvPr>
          <p:cNvSpPr/>
          <p:nvPr/>
        </p:nvSpPr>
        <p:spPr>
          <a:xfrm>
            <a:off x="6064259" y="503292"/>
            <a:ext cx="6015992" cy="1064619"/>
          </a:xfrm>
          <a:prstGeom prst="wedgeRoundRectCallout">
            <a:avLst>
              <a:gd name="adj1" fmla="val -41897"/>
              <a:gd name="adj2" fmla="val 81141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ea typeface="Times New Roman" panose="02020603050405020304" pitchFamily="18" charset="0"/>
              </a:rPr>
              <a:t>Where were you yesterday morning?</a:t>
            </a:r>
            <a:endParaRPr lang="en-VN" sz="3600" b="1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A3C6F06-1085-7803-4C1B-DBF0EE0A1715}"/>
              </a:ext>
            </a:extLst>
          </p:cNvPr>
          <p:cNvSpPr/>
          <p:nvPr/>
        </p:nvSpPr>
        <p:spPr>
          <a:xfrm>
            <a:off x="6973861" y="1991330"/>
            <a:ext cx="5106390" cy="1221057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was at the stadium. </a:t>
            </a:r>
          </a:p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The people were noisy.</a:t>
            </a:r>
          </a:p>
        </p:txBody>
      </p:sp>
    </p:spTree>
    <p:extLst>
      <p:ext uri="{BB962C8B-B14F-4D97-AF65-F5344CB8AC3E}">
        <p14:creationId xmlns:p14="http://schemas.microsoft.com/office/powerpoint/2010/main" val="16681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5854EA0-8ECA-137E-D6E0-E5CA568E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" y="430332"/>
            <a:ext cx="53086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white sign with black text&#10;&#10;Description automatically generated">
            <a:extLst>
              <a:ext uri="{FF2B5EF4-FFF2-40B4-BE49-F238E27FC236}">
                <a16:creationId xmlns:a16="http://schemas.microsoft.com/office/drawing/2014/main" id="{1AEDDCB2-2AD4-B8A9-46EA-7FB3E980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2" y="1325508"/>
            <a:ext cx="3797300" cy="5029200"/>
          </a:xfrm>
          <a:prstGeom prst="rect">
            <a:avLst/>
          </a:prstGeom>
        </p:spPr>
      </p:pic>
      <p:pic>
        <p:nvPicPr>
          <p:cNvPr id="13" name="Picture 12" descr="A hand pointing to the left&#10;&#10;Description automatically generated">
            <a:extLst>
              <a:ext uri="{FF2B5EF4-FFF2-40B4-BE49-F238E27FC236}">
                <a16:creationId xmlns:a16="http://schemas.microsoft.com/office/drawing/2014/main" id="{D5E8F147-29C6-5B90-F4F7-EF91626C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0" y="4523260"/>
            <a:ext cx="533400" cy="508000"/>
          </a:xfrm>
          <a:prstGeom prst="rect">
            <a:avLst/>
          </a:prstGeom>
        </p:spPr>
      </p:pic>
      <p:pic>
        <p:nvPicPr>
          <p:cNvPr id="6" name="Picture 5" descr="A cartoon of a restaurant&#10;&#10;Description automatically generated">
            <a:extLst>
              <a:ext uri="{FF2B5EF4-FFF2-40B4-BE49-F238E27FC236}">
                <a16:creationId xmlns:a16="http://schemas.microsoft.com/office/drawing/2014/main" id="{BBD1A0BF-CC90-5BAC-528B-C007422FA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15" y="2858968"/>
            <a:ext cx="2946400" cy="35687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A517613-97F3-BB38-AE4D-315337A79B07}"/>
              </a:ext>
            </a:extLst>
          </p:cNvPr>
          <p:cNvSpPr/>
          <p:nvPr/>
        </p:nvSpPr>
        <p:spPr>
          <a:xfrm>
            <a:off x="6064467" y="584299"/>
            <a:ext cx="6015992" cy="903249"/>
          </a:xfrm>
          <a:prstGeom prst="wedgeRoundRectCallout">
            <a:avLst>
              <a:gd name="adj1" fmla="val -41897"/>
              <a:gd name="adj2" fmla="val 81141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ea typeface="Times New Roman" panose="02020603050405020304" pitchFamily="18" charset="0"/>
              </a:rPr>
              <a:t>Where were you last Friday?</a:t>
            </a:r>
            <a:endParaRPr lang="en-VN" sz="3600" b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670A951-E6A7-99AF-CCE0-BC5F41F3E4D6}"/>
              </a:ext>
            </a:extLst>
          </p:cNvPr>
          <p:cNvSpPr/>
          <p:nvPr/>
        </p:nvSpPr>
        <p:spPr>
          <a:xfrm>
            <a:off x="6799258" y="1910967"/>
            <a:ext cx="5106390" cy="1221057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was at the restaurant. </a:t>
            </a:r>
          </a:p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The food was yucky.</a:t>
            </a:r>
          </a:p>
        </p:txBody>
      </p:sp>
    </p:spTree>
    <p:extLst>
      <p:ext uri="{BB962C8B-B14F-4D97-AF65-F5344CB8AC3E}">
        <p14:creationId xmlns:p14="http://schemas.microsoft.com/office/powerpoint/2010/main" val="21558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5854EA0-8ECA-137E-D6E0-E5CA568E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" y="430332"/>
            <a:ext cx="53086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white sign with black text&#10;&#10;Description automatically generated">
            <a:extLst>
              <a:ext uri="{FF2B5EF4-FFF2-40B4-BE49-F238E27FC236}">
                <a16:creationId xmlns:a16="http://schemas.microsoft.com/office/drawing/2014/main" id="{1AEDDCB2-2AD4-B8A9-46EA-7FB3E980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2" y="1325508"/>
            <a:ext cx="3797300" cy="5029200"/>
          </a:xfrm>
          <a:prstGeom prst="rect">
            <a:avLst/>
          </a:prstGeom>
        </p:spPr>
      </p:pic>
      <p:pic>
        <p:nvPicPr>
          <p:cNvPr id="13" name="Picture 12" descr="A hand pointing to the left&#10;&#10;Description automatically generated">
            <a:extLst>
              <a:ext uri="{FF2B5EF4-FFF2-40B4-BE49-F238E27FC236}">
                <a16:creationId xmlns:a16="http://schemas.microsoft.com/office/drawing/2014/main" id="{D5E8F147-29C6-5B90-F4F7-EF91626C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445">
            <a:off x="656034" y="5587618"/>
            <a:ext cx="533400" cy="508000"/>
          </a:xfrm>
          <a:prstGeom prst="rect">
            <a:avLst/>
          </a:prstGeom>
        </p:spPr>
      </p:pic>
      <p:pic>
        <p:nvPicPr>
          <p:cNvPr id="5" name="Picture 4" descr="A screenshot of a game&#10;&#10;Description automatically generated">
            <a:extLst>
              <a:ext uri="{FF2B5EF4-FFF2-40B4-BE49-F238E27FC236}">
                <a16:creationId xmlns:a16="http://schemas.microsoft.com/office/drawing/2014/main" id="{0B2D4C9F-C37D-14B0-7665-85687EE4B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89" y="2858968"/>
            <a:ext cx="2946400" cy="356870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6879AFE-EB89-593B-DA0E-03D321922C57}"/>
              </a:ext>
            </a:extLst>
          </p:cNvPr>
          <p:cNvSpPr/>
          <p:nvPr/>
        </p:nvSpPr>
        <p:spPr>
          <a:xfrm>
            <a:off x="6064467" y="584299"/>
            <a:ext cx="6015992" cy="903249"/>
          </a:xfrm>
          <a:prstGeom prst="wedgeRoundRectCallout">
            <a:avLst>
              <a:gd name="adj1" fmla="val -41897"/>
              <a:gd name="adj2" fmla="val 81141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ea typeface="Times New Roman" panose="02020603050405020304" pitchFamily="18" charset="0"/>
              </a:rPr>
              <a:t>Where were you yesterday?</a:t>
            </a:r>
            <a:endParaRPr lang="en-VN" sz="3600" b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A654314-DAC8-155F-966B-7403FFC452D2}"/>
              </a:ext>
            </a:extLst>
          </p:cNvPr>
          <p:cNvSpPr/>
          <p:nvPr/>
        </p:nvSpPr>
        <p:spPr>
          <a:xfrm>
            <a:off x="6697683" y="1854652"/>
            <a:ext cx="5106390" cy="1221057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was at the mall. </a:t>
            </a:r>
          </a:p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The stores were busy.</a:t>
            </a:r>
          </a:p>
        </p:txBody>
      </p:sp>
    </p:spTree>
    <p:extLst>
      <p:ext uri="{BB962C8B-B14F-4D97-AF65-F5344CB8AC3E}">
        <p14:creationId xmlns:p14="http://schemas.microsoft.com/office/powerpoint/2010/main" val="4361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899C3-B71D-2039-A6FC-E37660D3A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4" y="2380522"/>
            <a:ext cx="10749252" cy="527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38130-79F4-EFCA-AAF2-99E43A5D4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03003"/>
            <a:ext cx="7772400" cy="696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6B442-F80D-0C16-1914-62C696D3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2" y="1309535"/>
            <a:ext cx="9708895" cy="1164544"/>
          </a:xfrm>
          <a:prstGeom prst="rect">
            <a:avLst/>
          </a:prstGeom>
        </p:spPr>
      </p:pic>
      <p:pic>
        <p:nvPicPr>
          <p:cNvPr id="8" name="Picture 7" descr="A green and black blank form&#10;&#10;Description automatically generated">
            <a:extLst>
              <a:ext uri="{FF2B5EF4-FFF2-40B4-BE49-F238E27FC236}">
                <a16:creationId xmlns:a16="http://schemas.microsoft.com/office/drawing/2014/main" id="{CB0A87D7-8D50-F6D8-CCF1-912EBC453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9" y="2405743"/>
            <a:ext cx="10697046" cy="40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24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400C02-B160-AFE2-CE73-A9FF825EF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16" y="475862"/>
            <a:ext cx="37973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question&#10;&#10;Description automatically generated">
            <a:extLst>
              <a:ext uri="{FF2B5EF4-FFF2-40B4-BE49-F238E27FC236}">
                <a16:creationId xmlns:a16="http://schemas.microsoft.com/office/drawing/2014/main" id="{4BEB3854-365A-68F6-07EB-DCDD7EB2A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" y="2047096"/>
            <a:ext cx="11638516" cy="19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21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questionnaire with black text&#10;&#10;Description automatically generated">
            <a:extLst>
              <a:ext uri="{FF2B5EF4-FFF2-40B4-BE49-F238E27FC236}">
                <a16:creationId xmlns:a16="http://schemas.microsoft.com/office/drawing/2014/main" id="{C35D24BF-EF7B-DAD4-9E6F-2C39CADF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9" y="1555749"/>
            <a:ext cx="11242147" cy="3764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A9672-6AAC-9DAD-9556-412580482A64}"/>
              </a:ext>
            </a:extLst>
          </p:cNvPr>
          <p:cNvSpPr txBox="1"/>
          <p:nvPr/>
        </p:nvSpPr>
        <p:spPr>
          <a:xfrm>
            <a:off x="6096000" y="2238650"/>
            <a:ext cx="289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VN" sz="3600" b="1" dirty="0">
                <a:solidFill>
                  <a:srgbClr val="FF0000"/>
                </a:solidFill>
              </a:rPr>
              <a:t>ovie theater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A3796-D362-A903-9672-7FE02F53D69F}"/>
              </a:ext>
            </a:extLst>
          </p:cNvPr>
          <p:cNvSpPr txBox="1"/>
          <p:nvPr/>
        </p:nvSpPr>
        <p:spPr>
          <a:xfrm>
            <a:off x="3583384" y="2662144"/>
            <a:ext cx="117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scary</a:t>
            </a:r>
            <a:endParaRPr lang="en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06FCD3-C955-9558-BBAF-627A9094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48" y="555734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2FA8D-E623-8046-1365-95E1FAC00F13}"/>
              </a:ext>
            </a:extLst>
          </p:cNvPr>
          <p:cNvSpPr txBox="1"/>
          <p:nvPr/>
        </p:nvSpPr>
        <p:spPr>
          <a:xfrm>
            <a:off x="4884295" y="4309791"/>
            <a:ext cx="1819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at home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D676E-1905-C6BF-90BF-5C8269E40E67}"/>
              </a:ext>
            </a:extLst>
          </p:cNvPr>
          <p:cNvSpPr txBox="1"/>
          <p:nvPr/>
        </p:nvSpPr>
        <p:spPr>
          <a:xfrm>
            <a:off x="9301529" y="4309791"/>
            <a:ext cx="1185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quiet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0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nk form with text&#10;&#10;Description automatically generated with medium confidence">
            <a:extLst>
              <a:ext uri="{FF2B5EF4-FFF2-40B4-BE49-F238E27FC236}">
                <a16:creationId xmlns:a16="http://schemas.microsoft.com/office/drawing/2014/main" id="{F70A4177-E0BE-63B0-59E0-FB8FD9A30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23"/>
          <a:stretch/>
        </p:blipFill>
        <p:spPr>
          <a:xfrm>
            <a:off x="126448" y="1596616"/>
            <a:ext cx="11666569" cy="3861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A9672-6AAC-9DAD-9556-412580482A64}"/>
              </a:ext>
            </a:extLst>
          </p:cNvPr>
          <p:cNvSpPr txBox="1"/>
          <p:nvPr/>
        </p:nvSpPr>
        <p:spPr>
          <a:xfrm>
            <a:off x="4082086" y="1596616"/>
            <a:ext cx="1474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A3796-D362-A903-9672-7FE02F53D69F}"/>
              </a:ext>
            </a:extLst>
          </p:cNvPr>
          <p:cNvSpPr txBox="1"/>
          <p:nvPr/>
        </p:nvSpPr>
        <p:spPr>
          <a:xfrm>
            <a:off x="4235638" y="2282340"/>
            <a:ext cx="344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at the restaurant</a:t>
            </a:r>
            <a:endParaRPr lang="en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06FCD3-C955-9558-BBAF-627A9094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48" y="555734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B9759-0C23-E4A5-05EE-E71DD8444F2A}"/>
              </a:ext>
            </a:extLst>
          </p:cNvPr>
          <p:cNvSpPr txBox="1"/>
          <p:nvPr/>
        </p:nvSpPr>
        <p:spPr>
          <a:xfrm>
            <a:off x="3535109" y="2756763"/>
            <a:ext cx="128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yucky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BD8B3C-360C-5320-C87F-0D74E113859F}"/>
              </a:ext>
            </a:extLst>
          </p:cNvPr>
          <p:cNvSpPr txBox="1"/>
          <p:nvPr/>
        </p:nvSpPr>
        <p:spPr>
          <a:xfrm>
            <a:off x="3698407" y="3765652"/>
            <a:ext cx="2543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Where were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1A5F2-77DC-4E5E-9E4F-B0007B909768}"/>
              </a:ext>
            </a:extLst>
          </p:cNvPr>
          <p:cNvSpPr txBox="1"/>
          <p:nvPr/>
        </p:nvSpPr>
        <p:spPr>
          <a:xfrm>
            <a:off x="3618890" y="4405799"/>
            <a:ext cx="370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 at the market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98233-1FDE-3823-3918-FCAE02410B8E}"/>
              </a:ext>
            </a:extLst>
          </p:cNvPr>
          <p:cNvSpPr txBox="1"/>
          <p:nvPr/>
        </p:nvSpPr>
        <p:spPr>
          <a:xfrm>
            <a:off x="7853181" y="4400864"/>
            <a:ext cx="1994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 busy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nk form with text&#10;&#10;Description automatically generated with medium confidence">
            <a:extLst>
              <a:ext uri="{FF2B5EF4-FFF2-40B4-BE49-F238E27FC236}">
                <a16:creationId xmlns:a16="http://schemas.microsoft.com/office/drawing/2014/main" id="{F70A4177-E0BE-63B0-59E0-FB8FD9A30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3"/>
          <a:stretch/>
        </p:blipFill>
        <p:spPr>
          <a:xfrm>
            <a:off x="22654" y="2282836"/>
            <a:ext cx="12169345" cy="2100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A9672-6AAC-9DAD-9556-412580482A64}"/>
              </a:ext>
            </a:extLst>
          </p:cNvPr>
          <p:cNvSpPr txBox="1"/>
          <p:nvPr/>
        </p:nvSpPr>
        <p:spPr>
          <a:xfrm>
            <a:off x="3859104" y="2440277"/>
            <a:ext cx="335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Where were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A3796-D362-A903-9672-7FE02F53D69F}"/>
              </a:ext>
            </a:extLst>
          </p:cNvPr>
          <p:cNvSpPr txBox="1"/>
          <p:nvPr/>
        </p:nvSpPr>
        <p:spPr>
          <a:xfrm>
            <a:off x="3448472" y="3244049"/>
            <a:ext cx="4014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was at the coffee shop</a:t>
            </a:r>
            <a:endParaRPr lang="en-VN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06FCD3-C955-9558-BBAF-627A9094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48" y="555734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1208FD-C93D-1FC8-907D-C44D90603DEF}"/>
              </a:ext>
            </a:extLst>
          </p:cNvPr>
          <p:cNvSpPr txBox="1"/>
          <p:nvPr/>
        </p:nvSpPr>
        <p:spPr>
          <a:xfrm>
            <a:off x="9312125" y="3244048"/>
            <a:ext cx="273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 delicious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talk about where they were correctly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baseline="-25000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noisy, quiet, busy, delicious, yucky, scary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 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US" sz="3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houses with trees and a fence&#10;&#10;Description automatically generated">
            <a:extLst>
              <a:ext uri="{FF2B5EF4-FFF2-40B4-BE49-F238E27FC236}">
                <a16:creationId xmlns:a16="http://schemas.microsoft.com/office/drawing/2014/main" id="{D2420871-8063-BEC5-0845-B6D0CCE5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1557"/>
            <a:ext cx="12192000" cy="198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189DE-2CF6-FE5F-1409-A813C4290A05}"/>
              </a:ext>
            </a:extLst>
          </p:cNvPr>
          <p:cNvSpPr txBox="1"/>
          <p:nvPr/>
        </p:nvSpPr>
        <p:spPr>
          <a:xfrm>
            <a:off x="2805545" y="1025237"/>
            <a:ext cx="6580909" cy="3416320"/>
          </a:xfrm>
          <a:custGeom>
            <a:avLst/>
            <a:gdLst>
              <a:gd name="connsiteX0" fmla="*/ 0 w 6580909"/>
              <a:gd name="connsiteY0" fmla="*/ 0 h 3416320"/>
              <a:gd name="connsiteX1" fmla="*/ 532455 w 6580909"/>
              <a:gd name="connsiteY1" fmla="*/ 0 h 3416320"/>
              <a:gd name="connsiteX2" fmla="*/ 933293 w 6580909"/>
              <a:gd name="connsiteY2" fmla="*/ 0 h 3416320"/>
              <a:gd name="connsiteX3" fmla="*/ 1663175 w 6580909"/>
              <a:gd name="connsiteY3" fmla="*/ 0 h 3416320"/>
              <a:gd name="connsiteX4" fmla="*/ 2195631 w 6580909"/>
              <a:gd name="connsiteY4" fmla="*/ 0 h 3416320"/>
              <a:gd name="connsiteX5" fmla="*/ 2728086 w 6580909"/>
              <a:gd name="connsiteY5" fmla="*/ 0 h 3416320"/>
              <a:gd name="connsiteX6" fmla="*/ 3457969 w 6580909"/>
              <a:gd name="connsiteY6" fmla="*/ 0 h 3416320"/>
              <a:gd name="connsiteX7" fmla="*/ 3924615 w 6580909"/>
              <a:gd name="connsiteY7" fmla="*/ 0 h 3416320"/>
              <a:gd name="connsiteX8" fmla="*/ 4654497 w 6580909"/>
              <a:gd name="connsiteY8" fmla="*/ 0 h 3416320"/>
              <a:gd name="connsiteX9" fmla="*/ 5384380 w 6580909"/>
              <a:gd name="connsiteY9" fmla="*/ 0 h 3416320"/>
              <a:gd name="connsiteX10" fmla="*/ 5982645 w 6580909"/>
              <a:gd name="connsiteY10" fmla="*/ 0 h 3416320"/>
              <a:gd name="connsiteX11" fmla="*/ 6580909 w 6580909"/>
              <a:gd name="connsiteY11" fmla="*/ 0 h 3416320"/>
              <a:gd name="connsiteX12" fmla="*/ 6580909 w 6580909"/>
              <a:gd name="connsiteY12" fmla="*/ 535223 h 3416320"/>
              <a:gd name="connsiteX13" fmla="*/ 6580909 w 6580909"/>
              <a:gd name="connsiteY13" fmla="*/ 1002121 h 3416320"/>
              <a:gd name="connsiteX14" fmla="*/ 6580909 w 6580909"/>
              <a:gd name="connsiteY14" fmla="*/ 1571507 h 3416320"/>
              <a:gd name="connsiteX15" fmla="*/ 6580909 w 6580909"/>
              <a:gd name="connsiteY15" fmla="*/ 2140894 h 3416320"/>
              <a:gd name="connsiteX16" fmla="*/ 6580909 w 6580909"/>
              <a:gd name="connsiteY16" fmla="*/ 2710281 h 3416320"/>
              <a:gd name="connsiteX17" fmla="*/ 6580909 w 6580909"/>
              <a:gd name="connsiteY17" fmla="*/ 3416320 h 3416320"/>
              <a:gd name="connsiteX18" fmla="*/ 5916835 w 6580909"/>
              <a:gd name="connsiteY18" fmla="*/ 3416320 h 3416320"/>
              <a:gd name="connsiteX19" fmla="*/ 5515998 w 6580909"/>
              <a:gd name="connsiteY19" fmla="*/ 3416320 h 3416320"/>
              <a:gd name="connsiteX20" fmla="*/ 5049352 w 6580909"/>
              <a:gd name="connsiteY20" fmla="*/ 3416320 h 3416320"/>
              <a:gd name="connsiteX21" fmla="*/ 4319469 w 6580909"/>
              <a:gd name="connsiteY21" fmla="*/ 3416320 h 3416320"/>
              <a:gd name="connsiteX22" fmla="*/ 3721205 w 6580909"/>
              <a:gd name="connsiteY22" fmla="*/ 3416320 h 3416320"/>
              <a:gd name="connsiteX23" fmla="*/ 3254559 w 6580909"/>
              <a:gd name="connsiteY23" fmla="*/ 3416320 h 3416320"/>
              <a:gd name="connsiteX24" fmla="*/ 2656294 w 6580909"/>
              <a:gd name="connsiteY24" fmla="*/ 3416320 h 3416320"/>
              <a:gd name="connsiteX25" fmla="*/ 2255457 w 6580909"/>
              <a:gd name="connsiteY25" fmla="*/ 3416320 h 3416320"/>
              <a:gd name="connsiteX26" fmla="*/ 1854620 w 6580909"/>
              <a:gd name="connsiteY26" fmla="*/ 3416320 h 3416320"/>
              <a:gd name="connsiteX27" fmla="*/ 1256355 w 6580909"/>
              <a:gd name="connsiteY27" fmla="*/ 3416320 h 3416320"/>
              <a:gd name="connsiteX28" fmla="*/ 789709 w 6580909"/>
              <a:gd name="connsiteY28" fmla="*/ 3416320 h 3416320"/>
              <a:gd name="connsiteX29" fmla="*/ 0 w 6580909"/>
              <a:gd name="connsiteY29" fmla="*/ 3416320 h 3416320"/>
              <a:gd name="connsiteX30" fmla="*/ 0 w 6580909"/>
              <a:gd name="connsiteY30" fmla="*/ 2915260 h 3416320"/>
              <a:gd name="connsiteX31" fmla="*/ 0 w 6580909"/>
              <a:gd name="connsiteY31" fmla="*/ 2448363 h 3416320"/>
              <a:gd name="connsiteX32" fmla="*/ 0 w 6580909"/>
              <a:gd name="connsiteY32" fmla="*/ 1844813 h 3416320"/>
              <a:gd name="connsiteX33" fmla="*/ 0 w 6580909"/>
              <a:gd name="connsiteY33" fmla="*/ 1343753 h 3416320"/>
              <a:gd name="connsiteX34" fmla="*/ 0 w 6580909"/>
              <a:gd name="connsiteY34" fmla="*/ 740203 h 3416320"/>
              <a:gd name="connsiteX35" fmla="*/ 0 w 6580909"/>
              <a:gd name="connsiteY35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80909" h="3416320" extrusionOk="0">
                <a:moveTo>
                  <a:pt x="0" y="0"/>
                </a:moveTo>
                <a:cubicBezTo>
                  <a:pt x="145524" y="-35225"/>
                  <a:pt x="311627" y="40692"/>
                  <a:pt x="532455" y="0"/>
                </a:cubicBezTo>
                <a:cubicBezTo>
                  <a:pt x="753283" y="-40692"/>
                  <a:pt x="838286" y="21616"/>
                  <a:pt x="933293" y="0"/>
                </a:cubicBezTo>
                <a:cubicBezTo>
                  <a:pt x="1028300" y="-21616"/>
                  <a:pt x="1444090" y="45677"/>
                  <a:pt x="1663175" y="0"/>
                </a:cubicBezTo>
                <a:cubicBezTo>
                  <a:pt x="1882260" y="-45677"/>
                  <a:pt x="2048795" y="19395"/>
                  <a:pt x="2195631" y="0"/>
                </a:cubicBezTo>
                <a:cubicBezTo>
                  <a:pt x="2342467" y="-19395"/>
                  <a:pt x="2477804" y="60669"/>
                  <a:pt x="2728086" y="0"/>
                </a:cubicBezTo>
                <a:cubicBezTo>
                  <a:pt x="2978369" y="-60669"/>
                  <a:pt x="3168708" y="82064"/>
                  <a:pt x="3457969" y="0"/>
                </a:cubicBezTo>
                <a:cubicBezTo>
                  <a:pt x="3747230" y="-82064"/>
                  <a:pt x="3712683" y="23507"/>
                  <a:pt x="3924615" y="0"/>
                </a:cubicBezTo>
                <a:cubicBezTo>
                  <a:pt x="4136547" y="-23507"/>
                  <a:pt x="4374399" y="54249"/>
                  <a:pt x="4654497" y="0"/>
                </a:cubicBezTo>
                <a:cubicBezTo>
                  <a:pt x="4934595" y="-54249"/>
                  <a:pt x="5236822" y="10189"/>
                  <a:pt x="5384380" y="0"/>
                </a:cubicBezTo>
                <a:cubicBezTo>
                  <a:pt x="5531938" y="-10189"/>
                  <a:pt x="5727150" y="61201"/>
                  <a:pt x="5982645" y="0"/>
                </a:cubicBezTo>
                <a:cubicBezTo>
                  <a:pt x="6238141" y="-61201"/>
                  <a:pt x="6287918" y="4778"/>
                  <a:pt x="6580909" y="0"/>
                </a:cubicBezTo>
                <a:cubicBezTo>
                  <a:pt x="6618228" y="127178"/>
                  <a:pt x="6556673" y="366789"/>
                  <a:pt x="6580909" y="535223"/>
                </a:cubicBezTo>
                <a:cubicBezTo>
                  <a:pt x="6605145" y="703657"/>
                  <a:pt x="6566478" y="827002"/>
                  <a:pt x="6580909" y="1002121"/>
                </a:cubicBezTo>
                <a:cubicBezTo>
                  <a:pt x="6595340" y="1177240"/>
                  <a:pt x="6557307" y="1298344"/>
                  <a:pt x="6580909" y="1571507"/>
                </a:cubicBezTo>
                <a:cubicBezTo>
                  <a:pt x="6604511" y="1844670"/>
                  <a:pt x="6578937" y="1887084"/>
                  <a:pt x="6580909" y="2140894"/>
                </a:cubicBezTo>
                <a:cubicBezTo>
                  <a:pt x="6582881" y="2394704"/>
                  <a:pt x="6565129" y="2537145"/>
                  <a:pt x="6580909" y="2710281"/>
                </a:cubicBezTo>
                <a:cubicBezTo>
                  <a:pt x="6596689" y="2883417"/>
                  <a:pt x="6578518" y="3094363"/>
                  <a:pt x="6580909" y="3416320"/>
                </a:cubicBezTo>
                <a:cubicBezTo>
                  <a:pt x="6442201" y="3464243"/>
                  <a:pt x="6206005" y="3358717"/>
                  <a:pt x="5916835" y="3416320"/>
                </a:cubicBezTo>
                <a:cubicBezTo>
                  <a:pt x="5627665" y="3473923"/>
                  <a:pt x="5617719" y="3373564"/>
                  <a:pt x="5515998" y="3416320"/>
                </a:cubicBezTo>
                <a:cubicBezTo>
                  <a:pt x="5414277" y="3459076"/>
                  <a:pt x="5276308" y="3395684"/>
                  <a:pt x="5049352" y="3416320"/>
                </a:cubicBezTo>
                <a:cubicBezTo>
                  <a:pt x="4822396" y="3436956"/>
                  <a:pt x="4551872" y="3353221"/>
                  <a:pt x="4319469" y="3416320"/>
                </a:cubicBezTo>
                <a:cubicBezTo>
                  <a:pt x="4087066" y="3479419"/>
                  <a:pt x="3919487" y="3363213"/>
                  <a:pt x="3721205" y="3416320"/>
                </a:cubicBezTo>
                <a:cubicBezTo>
                  <a:pt x="3522923" y="3469427"/>
                  <a:pt x="3376603" y="3400054"/>
                  <a:pt x="3254559" y="3416320"/>
                </a:cubicBezTo>
                <a:cubicBezTo>
                  <a:pt x="3132515" y="3432586"/>
                  <a:pt x="2836562" y="3365036"/>
                  <a:pt x="2656294" y="3416320"/>
                </a:cubicBezTo>
                <a:cubicBezTo>
                  <a:pt x="2476027" y="3467604"/>
                  <a:pt x="2380524" y="3371817"/>
                  <a:pt x="2255457" y="3416320"/>
                </a:cubicBezTo>
                <a:cubicBezTo>
                  <a:pt x="2130390" y="3460823"/>
                  <a:pt x="2032191" y="3412008"/>
                  <a:pt x="1854620" y="3416320"/>
                </a:cubicBezTo>
                <a:cubicBezTo>
                  <a:pt x="1677049" y="3420632"/>
                  <a:pt x="1418721" y="3375263"/>
                  <a:pt x="1256355" y="3416320"/>
                </a:cubicBezTo>
                <a:cubicBezTo>
                  <a:pt x="1093990" y="3457377"/>
                  <a:pt x="923626" y="3410724"/>
                  <a:pt x="789709" y="3416320"/>
                </a:cubicBezTo>
                <a:cubicBezTo>
                  <a:pt x="655792" y="3421916"/>
                  <a:pt x="264039" y="3393173"/>
                  <a:pt x="0" y="3416320"/>
                </a:cubicBezTo>
                <a:cubicBezTo>
                  <a:pt x="-48405" y="3175609"/>
                  <a:pt x="44769" y="3131787"/>
                  <a:pt x="0" y="2915260"/>
                </a:cubicBezTo>
                <a:cubicBezTo>
                  <a:pt x="-44769" y="2698733"/>
                  <a:pt x="53335" y="2668132"/>
                  <a:pt x="0" y="2448363"/>
                </a:cubicBezTo>
                <a:cubicBezTo>
                  <a:pt x="-53335" y="2228594"/>
                  <a:pt x="61174" y="1977048"/>
                  <a:pt x="0" y="1844813"/>
                </a:cubicBezTo>
                <a:cubicBezTo>
                  <a:pt x="-61174" y="1712578"/>
                  <a:pt x="6606" y="1541566"/>
                  <a:pt x="0" y="1343753"/>
                </a:cubicBezTo>
                <a:cubicBezTo>
                  <a:pt x="-6606" y="1145940"/>
                  <a:pt x="29205" y="1012986"/>
                  <a:pt x="0" y="740203"/>
                </a:cubicBezTo>
                <a:cubicBezTo>
                  <a:pt x="-29205" y="467420"/>
                  <a:pt x="28800" y="19238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UNSCRAMBLE THE SENTENCES</a:t>
            </a:r>
          </a:p>
        </p:txBody>
      </p:sp>
    </p:spTree>
    <p:extLst>
      <p:ext uri="{BB962C8B-B14F-4D97-AF65-F5344CB8AC3E}">
        <p14:creationId xmlns:p14="http://schemas.microsoft.com/office/powerpoint/2010/main" val="421184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38780-0298-C9A8-990B-3B6FDC289191}"/>
              </a:ext>
            </a:extLst>
          </p:cNvPr>
          <p:cNvSpPr txBox="1"/>
          <p:nvPr/>
        </p:nvSpPr>
        <p:spPr>
          <a:xfrm>
            <a:off x="1330036" y="1080655"/>
            <a:ext cx="9282545" cy="144655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were / at / They / last / the / restaurant / Sunday.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A9F69-6335-CD91-3867-242D63CC8C41}"/>
              </a:ext>
            </a:extLst>
          </p:cNvPr>
          <p:cNvSpPr txBox="1"/>
          <p:nvPr/>
        </p:nvSpPr>
        <p:spPr>
          <a:xfrm>
            <a:off x="2133599" y="2705725"/>
            <a:ext cx="7924801" cy="1446550"/>
          </a:xfrm>
          <a:custGeom>
            <a:avLst/>
            <a:gdLst>
              <a:gd name="connsiteX0" fmla="*/ 0 w 7924801"/>
              <a:gd name="connsiteY0" fmla="*/ 0 h 1446550"/>
              <a:gd name="connsiteX1" fmla="*/ 818896 w 7924801"/>
              <a:gd name="connsiteY1" fmla="*/ 0 h 1446550"/>
              <a:gd name="connsiteX2" fmla="*/ 1558544 w 7924801"/>
              <a:gd name="connsiteY2" fmla="*/ 0 h 1446550"/>
              <a:gd name="connsiteX3" fmla="*/ 2377440 w 7924801"/>
              <a:gd name="connsiteY3" fmla="*/ 0 h 1446550"/>
              <a:gd name="connsiteX4" fmla="*/ 2958592 w 7924801"/>
              <a:gd name="connsiteY4" fmla="*/ 0 h 1446550"/>
              <a:gd name="connsiteX5" fmla="*/ 3618992 w 7924801"/>
              <a:gd name="connsiteY5" fmla="*/ 0 h 1446550"/>
              <a:gd name="connsiteX6" fmla="*/ 4120897 w 7924801"/>
              <a:gd name="connsiteY6" fmla="*/ 0 h 1446550"/>
              <a:gd name="connsiteX7" fmla="*/ 4860545 w 7924801"/>
              <a:gd name="connsiteY7" fmla="*/ 0 h 1446550"/>
              <a:gd name="connsiteX8" fmla="*/ 5520945 w 7924801"/>
              <a:gd name="connsiteY8" fmla="*/ 0 h 1446550"/>
              <a:gd name="connsiteX9" fmla="*/ 6339841 w 7924801"/>
              <a:gd name="connsiteY9" fmla="*/ 0 h 1446550"/>
              <a:gd name="connsiteX10" fmla="*/ 7079489 w 7924801"/>
              <a:gd name="connsiteY10" fmla="*/ 0 h 1446550"/>
              <a:gd name="connsiteX11" fmla="*/ 7924801 w 7924801"/>
              <a:gd name="connsiteY11" fmla="*/ 0 h 1446550"/>
              <a:gd name="connsiteX12" fmla="*/ 7924801 w 7924801"/>
              <a:gd name="connsiteY12" fmla="*/ 511114 h 1446550"/>
              <a:gd name="connsiteX13" fmla="*/ 7924801 w 7924801"/>
              <a:gd name="connsiteY13" fmla="*/ 978832 h 1446550"/>
              <a:gd name="connsiteX14" fmla="*/ 7924801 w 7924801"/>
              <a:gd name="connsiteY14" fmla="*/ 1446550 h 1446550"/>
              <a:gd name="connsiteX15" fmla="*/ 7105905 w 7924801"/>
              <a:gd name="connsiteY15" fmla="*/ 1446550 h 1446550"/>
              <a:gd name="connsiteX16" fmla="*/ 6287009 w 7924801"/>
              <a:gd name="connsiteY16" fmla="*/ 1446550 h 1446550"/>
              <a:gd name="connsiteX17" fmla="*/ 5785105 w 7924801"/>
              <a:gd name="connsiteY17" fmla="*/ 1446550 h 1446550"/>
              <a:gd name="connsiteX18" fmla="*/ 5203953 w 7924801"/>
              <a:gd name="connsiteY18" fmla="*/ 1446550 h 1446550"/>
              <a:gd name="connsiteX19" fmla="*/ 4702049 w 7924801"/>
              <a:gd name="connsiteY19" fmla="*/ 1446550 h 1446550"/>
              <a:gd name="connsiteX20" fmla="*/ 4041649 w 7924801"/>
              <a:gd name="connsiteY20" fmla="*/ 1446550 h 1446550"/>
              <a:gd name="connsiteX21" fmla="*/ 3302000 w 7924801"/>
              <a:gd name="connsiteY21" fmla="*/ 1446550 h 1446550"/>
              <a:gd name="connsiteX22" fmla="*/ 2879344 w 7924801"/>
              <a:gd name="connsiteY22" fmla="*/ 1446550 h 1446550"/>
              <a:gd name="connsiteX23" fmla="*/ 2218944 w 7924801"/>
              <a:gd name="connsiteY23" fmla="*/ 1446550 h 1446550"/>
              <a:gd name="connsiteX24" fmla="*/ 1796288 w 7924801"/>
              <a:gd name="connsiteY24" fmla="*/ 1446550 h 1446550"/>
              <a:gd name="connsiteX25" fmla="*/ 977392 w 7924801"/>
              <a:gd name="connsiteY25" fmla="*/ 1446550 h 1446550"/>
              <a:gd name="connsiteX26" fmla="*/ 0 w 7924801"/>
              <a:gd name="connsiteY26" fmla="*/ 1446550 h 1446550"/>
              <a:gd name="connsiteX27" fmla="*/ 0 w 7924801"/>
              <a:gd name="connsiteY27" fmla="*/ 978832 h 1446550"/>
              <a:gd name="connsiteX28" fmla="*/ 0 w 7924801"/>
              <a:gd name="connsiteY28" fmla="*/ 496649 h 1446550"/>
              <a:gd name="connsiteX29" fmla="*/ 0 w 7924801"/>
              <a:gd name="connsiteY29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24801" h="1446550" extrusionOk="0">
                <a:moveTo>
                  <a:pt x="0" y="0"/>
                </a:moveTo>
                <a:cubicBezTo>
                  <a:pt x="251653" y="32826"/>
                  <a:pt x="578590" y="20282"/>
                  <a:pt x="818896" y="0"/>
                </a:cubicBezTo>
                <a:cubicBezTo>
                  <a:pt x="1059202" y="-20282"/>
                  <a:pt x="1211582" y="-14592"/>
                  <a:pt x="1558544" y="0"/>
                </a:cubicBezTo>
                <a:cubicBezTo>
                  <a:pt x="1905506" y="14592"/>
                  <a:pt x="2155439" y="-929"/>
                  <a:pt x="2377440" y="0"/>
                </a:cubicBezTo>
                <a:cubicBezTo>
                  <a:pt x="2599441" y="929"/>
                  <a:pt x="2722006" y="-8664"/>
                  <a:pt x="2958592" y="0"/>
                </a:cubicBezTo>
                <a:cubicBezTo>
                  <a:pt x="3195178" y="8664"/>
                  <a:pt x="3481042" y="-25598"/>
                  <a:pt x="3618992" y="0"/>
                </a:cubicBezTo>
                <a:cubicBezTo>
                  <a:pt x="3756942" y="25598"/>
                  <a:pt x="3931071" y="12205"/>
                  <a:pt x="4120897" y="0"/>
                </a:cubicBezTo>
                <a:cubicBezTo>
                  <a:pt x="4310724" y="-12205"/>
                  <a:pt x="4679111" y="-12649"/>
                  <a:pt x="4860545" y="0"/>
                </a:cubicBezTo>
                <a:cubicBezTo>
                  <a:pt x="5041979" y="12649"/>
                  <a:pt x="5310832" y="-30289"/>
                  <a:pt x="5520945" y="0"/>
                </a:cubicBezTo>
                <a:cubicBezTo>
                  <a:pt x="5731058" y="30289"/>
                  <a:pt x="6124163" y="-20192"/>
                  <a:pt x="6339841" y="0"/>
                </a:cubicBezTo>
                <a:cubicBezTo>
                  <a:pt x="6555519" y="20192"/>
                  <a:pt x="6763181" y="13896"/>
                  <a:pt x="7079489" y="0"/>
                </a:cubicBezTo>
                <a:cubicBezTo>
                  <a:pt x="7395797" y="-13896"/>
                  <a:pt x="7664062" y="-36075"/>
                  <a:pt x="7924801" y="0"/>
                </a:cubicBezTo>
                <a:cubicBezTo>
                  <a:pt x="7942840" y="122714"/>
                  <a:pt x="7930866" y="398621"/>
                  <a:pt x="7924801" y="511114"/>
                </a:cubicBezTo>
                <a:cubicBezTo>
                  <a:pt x="7918736" y="623607"/>
                  <a:pt x="7946766" y="766953"/>
                  <a:pt x="7924801" y="978832"/>
                </a:cubicBezTo>
                <a:cubicBezTo>
                  <a:pt x="7902836" y="1190711"/>
                  <a:pt x="7924091" y="1258051"/>
                  <a:pt x="7924801" y="1446550"/>
                </a:cubicBezTo>
                <a:cubicBezTo>
                  <a:pt x="7645031" y="1470025"/>
                  <a:pt x="7459503" y="1433713"/>
                  <a:pt x="7105905" y="1446550"/>
                </a:cubicBezTo>
                <a:cubicBezTo>
                  <a:pt x="6752307" y="1459387"/>
                  <a:pt x="6659132" y="1447444"/>
                  <a:pt x="6287009" y="1446550"/>
                </a:cubicBezTo>
                <a:cubicBezTo>
                  <a:pt x="5914886" y="1445656"/>
                  <a:pt x="5892749" y="1431011"/>
                  <a:pt x="5785105" y="1446550"/>
                </a:cubicBezTo>
                <a:cubicBezTo>
                  <a:pt x="5677461" y="1462089"/>
                  <a:pt x="5480021" y="1427776"/>
                  <a:pt x="5203953" y="1446550"/>
                </a:cubicBezTo>
                <a:cubicBezTo>
                  <a:pt x="4927885" y="1465324"/>
                  <a:pt x="4877106" y="1441687"/>
                  <a:pt x="4702049" y="1446550"/>
                </a:cubicBezTo>
                <a:cubicBezTo>
                  <a:pt x="4526992" y="1451413"/>
                  <a:pt x="4262144" y="1478763"/>
                  <a:pt x="4041649" y="1446550"/>
                </a:cubicBezTo>
                <a:cubicBezTo>
                  <a:pt x="3821154" y="1414337"/>
                  <a:pt x="3625344" y="1423463"/>
                  <a:pt x="3302000" y="1446550"/>
                </a:cubicBezTo>
                <a:cubicBezTo>
                  <a:pt x="2978656" y="1469637"/>
                  <a:pt x="3061131" y="1437891"/>
                  <a:pt x="2879344" y="1446550"/>
                </a:cubicBezTo>
                <a:cubicBezTo>
                  <a:pt x="2697557" y="1455209"/>
                  <a:pt x="2500762" y="1449570"/>
                  <a:pt x="2218944" y="1446550"/>
                </a:cubicBezTo>
                <a:cubicBezTo>
                  <a:pt x="1937126" y="1443530"/>
                  <a:pt x="1916110" y="1451760"/>
                  <a:pt x="1796288" y="1446550"/>
                </a:cubicBezTo>
                <a:cubicBezTo>
                  <a:pt x="1676466" y="1441340"/>
                  <a:pt x="1268050" y="1422157"/>
                  <a:pt x="977392" y="1446550"/>
                </a:cubicBezTo>
                <a:cubicBezTo>
                  <a:pt x="686734" y="1470943"/>
                  <a:pt x="427392" y="1490857"/>
                  <a:pt x="0" y="1446550"/>
                </a:cubicBezTo>
                <a:cubicBezTo>
                  <a:pt x="3279" y="1322385"/>
                  <a:pt x="2863" y="1115753"/>
                  <a:pt x="0" y="978832"/>
                </a:cubicBezTo>
                <a:cubicBezTo>
                  <a:pt x="-2863" y="841911"/>
                  <a:pt x="-10718" y="698310"/>
                  <a:pt x="0" y="496649"/>
                </a:cubicBezTo>
                <a:cubicBezTo>
                  <a:pt x="10718" y="294988"/>
                  <a:pt x="-6248" y="24342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59636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 were at the restaurant last Sunday. </a:t>
            </a:r>
          </a:p>
        </p:txBody>
      </p:sp>
      <p:pic>
        <p:nvPicPr>
          <p:cNvPr id="4" name="Imagem 45" descr="bank-check-icons-free-in-sleek-xp-basic-20330.png">
            <a:extLst>
              <a:ext uri="{FF2B5EF4-FFF2-40B4-BE49-F238E27FC236}">
                <a16:creationId xmlns:a16="http://schemas.microsoft.com/office/drawing/2014/main" id="{1DFCFCBA-D5A4-5986-77F6-9B835603B9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row of houses with trees and a fence&#10;&#10;Description automatically generated">
            <a:extLst>
              <a:ext uri="{FF2B5EF4-FFF2-40B4-BE49-F238E27FC236}">
                <a16:creationId xmlns:a16="http://schemas.microsoft.com/office/drawing/2014/main" id="{883AC80D-9FA5-15E3-E617-96619F319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1538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38780-0298-C9A8-990B-3B6FDC289191}"/>
              </a:ext>
            </a:extLst>
          </p:cNvPr>
          <p:cNvSpPr txBox="1"/>
          <p:nvPr/>
        </p:nvSpPr>
        <p:spPr>
          <a:xfrm>
            <a:off x="1330036" y="1080655"/>
            <a:ext cx="9282545" cy="769441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was / food / The / yucky.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A9F69-6335-CD91-3867-242D63CC8C41}"/>
              </a:ext>
            </a:extLst>
          </p:cNvPr>
          <p:cNvSpPr txBox="1"/>
          <p:nvPr/>
        </p:nvSpPr>
        <p:spPr>
          <a:xfrm>
            <a:off x="2133599" y="2705725"/>
            <a:ext cx="7924801" cy="769441"/>
          </a:xfrm>
          <a:custGeom>
            <a:avLst/>
            <a:gdLst>
              <a:gd name="connsiteX0" fmla="*/ 0 w 7924801"/>
              <a:gd name="connsiteY0" fmla="*/ 0 h 769441"/>
              <a:gd name="connsiteX1" fmla="*/ 818896 w 7924801"/>
              <a:gd name="connsiteY1" fmla="*/ 0 h 769441"/>
              <a:gd name="connsiteX2" fmla="*/ 1558544 w 7924801"/>
              <a:gd name="connsiteY2" fmla="*/ 0 h 769441"/>
              <a:gd name="connsiteX3" fmla="*/ 2377440 w 7924801"/>
              <a:gd name="connsiteY3" fmla="*/ 0 h 769441"/>
              <a:gd name="connsiteX4" fmla="*/ 2958592 w 7924801"/>
              <a:gd name="connsiteY4" fmla="*/ 0 h 769441"/>
              <a:gd name="connsiteX5" fmla="*/ 3618992 w 7924801"/>
              <a:gd name="connsiteY5" fmla="*/ 0 h 769441"/>
              <a:gd name="connsiteX6" fmla="*/ 4120897 w 7924801"/>
              <a:gd name="connsiteY6" fmla="*/ 0 h 769441"/>
              <a:gd name="connsiteX7" fmla="*/ 4860545 w 7924801"/>
              <a:gd name="connsiteY7" fmla="*/ 0 h 769441"/>
              <a:gd name="connsiteX8" fmla="*/ 5520945 w 7924801"/>
              <a:gd name="connsiteY8" fmla="*/ 0 h 769441"/>
              <a:gd name="connsiteX9" fmla="*/ 6339841 w 7924801"/>
              <a:gd name="connsiteY9" fmla="*/ 0 h 769441"/>
              <a:gd name="connsiteX10" fmla="*/ 7079489 w 7924801"/>
              <a:gd name="connsiteY10" fmla="*/ 0 h 769441"/>
              <a:gd name="connsiteX11" fmla="*/ 7924801 w 7924801"/>
              <a:gd name="connsiteY11" fmla="*/ 0 h 769441"/>
              <a:gd name="connsiteX12" fmla="*/ 7924801 w 7924801"/>
              <a:gd name="connsiteY12" fmla="*/ 400109 h 769441"/>
              <a:gd name="connsiteX13" fmla="*/ 7924801 w 7924801"/>
              <a:gd name="connsiteY13" fmla="*/ 769441 h 769441"/>
              <a:gd name="connsiteX14" fmla="*/ 7502145 w 7924801"/>
              <a:gd name="connsiteY14" fmla="*/ 769441 h 769441"/>
              <a:gd name="connsiteX15" fmla="*/ 7079489 w 7924801"/>
              <a:gd name="connsiteY15" fmla="*/ 769441 h 769441"/>
              <a:gd name="connsiteX16" fmla="*/ 6260593 w 7924801"/>
              <a:gd name="connsiteY16" fmla="*/ 769441 h 769441"/>
              <a:gd name="connsiteX17" fmla="*/ 5758689 w 7924801"/>
              <a:gd name="connsiteY17" fmla="*/ 769441 h 769441"/>
              <a:gd name="connsiteX18" fmla="*/ 5177537 w 7924801"/>
              <a:gd name="connsiteY18" fmla="*/ 769441 h 769441"/>
              <a:gd name="connsiteX19" fmla="*/ 4675633 w 7924801"/>
              <a:gd name="connsiteY19" fmla="*/ 769441 h 769441"/>
              <a:gd name="connsiteX20" fmla="*/ 4015233 w 7924801"/>
              <a:gd name="connsiteY20" fmla="*/ 769441 h 769441"/>
              <a:gd name="connsiteX21" fmla="*/ 3275584 w 7924801"/>
              <a:gd name="connsiteY21" fmla="*/ 769441 h 769441"/>
              <a:gd name="connsiteX22" fmla="*/ 2852928 w 7924801"/>
              <a:gd name="connsiteY22" fmla="*/ 769441 h 769441"/>
              <a:gd name="connsiteX23" fmla="*/ 2192528 w 7924801"/>
              <a:gd name="connsiteY23" fmla="*/ 769441 h 769441"/>
              <a:gd name="connsiteX24" fmla="*/ 1769872 w 7924801"/>
              <a:gd name="connsiteY24" fmla="*/ 769441 h 769441"/>
              <a:gd name="connsiteX25" fmla="*/ 950976 w 7924801"/>
              <a:gd name="connsiteY25" fmla="*/ 769441 h 769441"/>
              <a:gd name="connsiteX26" fmla="*/ 0 w 7924801"/>
              <a:gd name="connsiteY26" fmla="*/ 769441 h 769441"/>
              <a:gd name="connsiteX27" fmla="*/ 0 w 7924801"/>
              <a:gd name="connsiteY27" fmla="*/ 392415 h 769441"/>
              <a:gd name="connsiteX28" fmla="*/ 0 w 7924801"/>
              <a:gd name="connsiteY28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24801" h="769441" extrusionOk="0">
                <a:moveTo>
                  <a:pt x="0" y="0"/>
                </a:moveTo>
                <a:cubicBezTo>
                  <a:pt x="251653" y="32826"/>
                  <a:pt x="578590" y="20282"/>
                  <a:pt x="818896" y="0"/>
                </a:cubicBezTo>
                <a:cubicBezTo>
                  <a:pt x="1059202" y="-20282"/>
                  <a:pt x="1211582" y="-14592"/>
                  <a:pt x="1558544" y="0"/>
                </a:cubicBezTo>
                <a:cubicBezTo>
                  <a:pt x="1905506" y="14592"/>
                  <a:pt x="2155439" y="-929"/>
                  <a:pt x="2377440" y="0"/>
                </a:cubicBezTo>
                <a:cubicBezTo>
                  <a:pt x="2599441" y="929"/>
                  <a:pt x="2722006" y="-8664"/>
                  <a:pt x="2958592" y="0"/>
                </a:cubicBezTo>
                <a:cubicBezTo>
                  <a:pt x="3195178" y="8664"/>
                  <a:pt x="3481042" y="-25598"/>
                  <a:pt x="3618992" y="0"/>
                </a:cubicBezTo>
                <a:cubicBezTo>
                  <a:pt x="3756942" y="25598"/>
                  <a:pt x="3931071" y="12205"/>
                  <a:pt x="4120897" y="0"/>
                </a:cubicBezTo>
                <a:cubicBezTo>
                  <a:pt x="4310724" y="-12205"/>
                  <a:pt x="4679111" y="-12649"/>
                  <a:pt x="4860545" y="0"/>
                </a:cubicBezTo>
                <a:cubicBezTo>
                  <a:pt x="5041979" y="12649"/>
                  <a:pt x="5310832" y="-30289"/>
                  <a:pt x="5520945" y="0"/>
                </a:cubicBezTo>
                <a:cubicBezTo>
                  <a:pt x="5731058" y="30289"/>
                  <a:pt x="6124163" y="-20192"/>
                  <a:pt x="6339841" y="0"/>
                </a:cubicBezTo>
                <a:cubicBezTo>
                  <a:pt x="6555519" y="20192"/>
                  <a:pt x="6763181" y="13896"/>
                  <a:pt x="7079489" y="0"/>
                </a:cubicBezTo>
                <a:cubicBezTo>
                  <a:pt x="7395797" y="-13896"/>
                  <a:pt x="7664062" y="-36075"/>
                  <a:pt x="7924801" y="0"/>
                </a:cubicBezTo>
                <a:cubicBezTo>
                  <a:pt x="7931610" y="187102"/>
                  <a:pt x="7906716" y="221311"/>
                  <a:pt x="7924801" y="400109"/>
                </a:cubicBezTo>
                <a:cubicBezTo>
                  <a:pt x="7942886" y="578907"/>
                  <a:pt x="7926106" y="621188"/>
                  <a:pt x="7924801" y="769441"/>
                </a:cubicBezTo>
                <a:cubicBezTo>
                  <a:pt x="7769284" y="749702"/>
                  <a:pt x="7673518" y="784029"/>
                  <a:pt x="7502145" y="769441"/>
                </a:cubicBezTo>
                <a:cubicBezTo>
                  <a:pt x="7330772" y="754853"/>
                  <a:pt x="7209168" y="757924"/>
                  <a:pt x="7079489" y="769441"/>
                </a:cubicBezTo>
                <a:cubicBezTo>
                  <a:pt x="6949810" y="780958"/>
                  <a:pt x="6632716" y="770335"/>
                  <a:pt x="6260593" y="769441"/>
                </a:cubicBezTo>
                <a:cubicBezTo>
                  <a:pt x="5888470" y="768547"/>
                  <a:pt x="5866333" y="753902"/>
                  <a:pt x="5758689" y="769441"/>
                </a:cubicBezTo>
                <a:cubicBezTo>
                  <a:pt x="5651045" y="784980"/>
                  <a:pt x="5453605" y="750667"/>
                  <a:pt x="5177537" y="769441"/>
                </a:cubicBezTo>
                <a:cubicBezTo>
                  <a:pt x="4901469" y="788215"/>
                  <a:pt x="4850690" y="764578"/>
                  <a:pt x="4675633" y="769441"/>
                </a:cubicBezTo>
                <a:cubicBezTo>
                  <a:pt x="4500576" y="774304"/>
                  <a:pt x="4235728" y="801654"/>
                  <a:pt x="4015233" y="769441"/>
                </a:cubicBezTo>
                <a:cubicBezTo>
                  <a:pt x="3794738" y="737228"/>
                  <a:pt x="3598928" y="746354"/>
                  <a:pt x="3275584" y="769441"/>
                </a:cubicBezTo>
                <a:cubicBezTo>
                  <a:pt x="2952240" y="792528"/>
                  <a:pt x="3034715" y="760782"/>
                  <a:pt x="2852928" y="769441"/>
                </a:cubicBezTo>
                <a:cubicBezTo>
                  <a:pt x="2671141" y="778100"/>
                  <a:pt x="2474346" y="772461"/>
                  <a:pt x="2192528" y="769441"/>
                </a:cubicBezTo>
                <a:cubicBezTo>
                  <a:pt x="1910710" y="766421"/>
                  <a:pt x="1889694" y="774651"/>
                  <a:pt x="1769872" y="769441"/>
                </a:cubicBezTo>
                <a:cubicBezTo>
                  <a:pt x="1650050" y="764231"/>
                  <a:pt x="1241634" y="745048"/>
                  <a:pt x="950976" y="769441"/>
                </a:cubicBezTo>
                <a:cubicBezTo>
                  <a:pt x="660318" y="793834"/>
                  <a:pt x="200473" y="764879"/>
                  <a:pt x="0" y="769441"/>
                </a:cubicBezTo>
                <a:cubicBezTo>
                  <a:pt x="14972" y="674391"/>
                  <a:pt x="-17082" y="574539"/>
                  <a:pt x="0" y="392415"/>
                </a:cubicBezTo>
                <a:cubicBezTo>
                  <a:pt x="17082" y="210291"/>
                  <a:pt x="103" y="18360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59636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food was yucky. </a:t>
            </a:r>
          </a:p>
        </p:txBody>
      </p:sp>
      <p:pic>
        <p:nvPicPr>
          <p:cNvPr id="4" name="Imagem 45" descr="bank-check-icons-free-in-sleek-xp-basic-20330.png">
            <a:extLst>
              <a:ext uri="{FF2B5EF4-FFF2-40B4-BE49-F238E27FC236}">
                <a16:creationId xmlns:a16="http://schemas.microsoft.com/office/drawing/2014/main" id="{1DFCFCBA-D5A4-5986-77F6-9B835603B9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row of houses with trees and a fence&#10;&#10;Description automatically generated">
            <a:extLst>
              <a:ext uri="{FF2B5EF4-FFF2-40B4-BE49-F238E27FC236}">
                <a16:creationId xmlns:a16="http://schemas.microsoft.com/office/drawing/2014/main" id="{883AC80D-9FA5-15E3-E617-96619F319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1538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38780-0298-C9A8-990B-3B6FDC289191}"/>
              </a:ext>
            </a:extLst>
          </p:cNvPr>
          <p:cNvSpPr txBox="1"/>
          <p:nvPr/>
        </p:nvSpPr>
        <p:spPr>
          <a:xfrm>
            <a:off x="1330036" y="1080655"/>
            <a:ext cx="9282545" cy="144655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was / I / at/ </a:t>
            </a:r>
            <a:r>
              <a:rPr lang="en-US" sz="44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library / the /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yesterday.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A9F69-6335-CD91-3867-242D63CC8C41}"/>
              </a:ext>
            </a:extLst>
          </p:cNvPr>
          <p:cNvSpPr txBox="1"/>
          <p:nvPr/>
        </p:nvSpPr>
        <p:spPr>
          <a:xfrm>
            <a:off x="2133599" y="2705725"/>
            <a:ext cx="7924801" cy="1446550"/>
          </a:xfrm>
          <a:custGeom>
            <a:avLst/>
            <a:gdLst>
              <a:gd name="connsiteX0" fmla="*/ 0 w 7924801"/>
              <a:gd name="connsiteY0" fmla="*/ 0 h 1446550"/>
              <a:gd name="connsiteX1" fmla="*/ 818896 w 7924801"/>
              <a:gd name="connsiteY1" fmla="*/ 0 h 1446550"/>
              <a:gd name="connsiteX2" fmla="*/ 1558544 w 7924801"/>
              <a:gd name="connsiteY2" fmla="*/ 0 h 1446550"/>
              <a:gd name="connsiteX3" fmla="*/ 2377440 w 7924801"/>
              <a:gd name="connsiteY3" fmla="*/ 0 h 1446550"/>
              <a:gd name="connsiteX4" fmla="*/ 2958592 w 7924801"/>
              <a:gd name="connsiteY4" fmla="*/ 0 h 1446550"/>
              <a:gd name="connsiteX5" fmla="*/ 3618992 w 7924801"/>
              <a:gd name="connsiteY5" fmla="*/ 0 h 1446550"/>
              <a:gd name="connsiteX6" fmla="*/ 4120897 w 7924801"/>
              <a:gd name="connsiteY6" fmla="*/ 0 h 1446550"/>
              <a:gd name="connsiteX7" fmla="*/ 4860545 w 7924801"/>
              <a:gd name="connsiteY7" fmla="*/ 0 h 1446550"/>
              <a:gd name="connsiteX8" fmla="*/ 5520945 w 7924801"/>
              <a:gd name="connsiteY8" fmla="*/ 0 h 1446550"/>
              <a:gd name="connsiteX9" fmla="*/ 6339841 w 7924801"/>
              <a:gd name="connsiteY9" fmla="*/ 0 h 1446550"/>
              <a:gd name="connsiteX10" fmla="*/ 7079489 w 7924801"/>
              <a:gd name="connsiteY10" fmla="*/ 0 h 1446550"/>
              <a:gd name="connsiteX11" fmla="*/ 7924801 w 7924801"/>
              <a:gd name="connsiteY11" fmla="*/ 0 h 1446550"/>
              <a:gd name="connsiteX12" fmla="*/ 7924801 w 7924801"/>
              <a:gd name="connsiteY12" fmla="*/ 511114 h 1446550"/>
              <a:gd name="connsiteX13" fmla="*/ 7924801 w 7924801"/>
              <a:gd name="connsiteY13" fmla="*/ 978832 h 1446550"/>
              <a:gd name="connsiteX14" fmla="*/ 7924801 w 7924801"/>
              <a:gd name="connsiteY14" fmla="*/ 1446550 h 1446550"/>
              <a:gd name="connsiteX15" fmla="*/ 7105905 w 7924801"/>
              <a:gd name="connsiteY15" fmla="*/ 1446550 h 1446550"/>
              <a:gd name="connsiteX16" fmla="*/ 6287009 w 7924801"/>
              <a:gd name="connsiteY16" fmla="*/ 1446550 h 1446550"/>
              <a:gd name="connsiteX17" fmla="*/ 5785105 w 7924801"/>
              <a:gd name="connsiteY17" fmla="*/ 1446550 h 1446550"/>
              <a:gd name="connsiteX18" fmla="*/ 5203953 w 7924801"/>
              <a:gd name="connsiteY18" fmla="*/ 1446550 h 1446550"/>
              <a:gd name="connsiteX19" fmla="*/ 4702049 w 7924801"/>
              <a:gd name="connsiteY19" fmla="*/ 1446550 h 1446550"/>
              <a:gd name="connsiteX20" fmla="*/ 4041649 w 7924801"/>
              <a:gd name="connsiteY20" fmla="*/ 1446550 h 1446550"/>
              <a:gd name="connsiteX21" fmla="*/ 3302000 w 7924801"/>
              <a:gd name="connsiteY21" fmla="*/ 1446550 h 1446550"/>
              <a:gd name="connsiteX22" fmla="*/ 2879344 w 7924801"/>
              <a:gd name="connsiteY22" fmla="*/ 1446550 h 1446550"/>
              <a:gd name="connsiteX23" fmla="*/ 2218944 w 7924801"/>
              <a:gd name="connsiteY23" fmla="*/ 1446550 h 1446550"/>
              <a:gd name="connsiteX24" fmla="*/ 1796288 w 7924801"/>
              <a:gd name="connsiteY24" fmla="*/ 1446550 h 1446550"/>
              <a:gd name="connsiteX25" fmla="*/ 977392 w 7924801"/>
              <a:gd name="connsiteY25" fmla="*/ 1446550 h 1446550"/>
              <a:gd name="connsiteX26" fmla="*/ 0 w 7924801"/>
              <a:gd name="connsiteY26" fmla="*/ 1446550 h 1446550"/>
              <a:gd name="connsiteX27" fmla="*/ 0 w 7924801"/>
              <a:gd name="connsiteY27" fmla="*/ 978832 h 1446550"/>
              <a:gd name="connsiteX28" fmla="*/ 0 w 7924801"/>
              <a:gd name="connsiteY28" fmla="*/ 496649 h 1446550"/>
              <a:gd name="connsiteX29" fmla="*/ 0 w 7924801"/>
              <a:gd name="connsiteY29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24801" h="1446550" extrusionOk="0">
                <a:moveTo>
                  <a:pt x="0" y="0"/>
                </a:moveTo>
                <a:cubicBezTo>
                  <a:pt x="251653" y="32826"/>
                  <a:pt x="578590" y="20282"/>
                  <a:pt x="818896" y="0"/>
                </a:cubicBezTo>
                <a:cubicBezTo>
                  <a:pt x="1059202" y="-20282"/>
                  <a:pt x="1211582" y="-14592"/>
                  <a:pt x="1558544" y="0"/>
                </a:cubicBezTo>
                <a:cubicBezTo>
                  <a:pt x="1905506" y="14592"/>
                  <a:pt x="2155439" y="-929"/>
                  <a:pt x="2377440" y="0"/>
                </a:cubicBezTo>
                <a:cubicBezTo>
                  <a:pt x="2599441" y="929"/>
                  <a:pt x="2722006" y="-8664"/>
                  <a:pt x="2958592" y="0"/>
                </a:cubicBezTo>
                <a:cubicBezTo>
                  <a:pt x="3195178" y="8664"/>
                  <a:pt x="3481042" y="-25598"/>
                  <a:pt x="3618992" y="0"/>
                </a:cubicBezTo>
                <a:cubicBezTo>
                  <a:pt x="3756942" y="25598"/>
                  <a:pt x="3931071" y="12205"/>
                  <a:pt x="4120897" y="0"/>
                </a:cubicBezTo>
                <a:cubicBezTo>
                  <a:pt x="4310724" y="-12205"/>
                  <a:pt x="4679111" y="-12649"/>
                  <a:pt x="4860545" y="0"/>
                </a:cubicBezTo>
                <a:cubicBezTo>
                  <a:pt x="5041979" y="12649"/>
                  <a:pt x="5310832" y="-30289"/>
                  <a:pt x="5520945" y="0"/>
                </a:cubicBezTo>
                <a:cubicBezTo>
                  <a:pt x="5731058" y="30289"/>
                  <a:pt x="6124163" y="-20192"/>
                  <a:pt x="6339841" y="0"/>
                </a:cubicBezTo>
                <a:cubicBezTo>
                  <a:pt x="6555519" y="20192"/>
                  <a:pt x="6763181" y="13896"/>
                  <a:pt x="7079489" y="0"/>
                </a:cubicBezTo>
                <a:cubicBezTo>
                  <a:pt x="7395797" y="-13896"/>
                  <a:pt x="7664062" y="-36075"/>
                  <a:pt x="7924801" y="0"/>
                </a:cubicBezTo>
                <a:cubicBezTo>
                  <a:pt x="7942840" y="122714"/>
                  <a:pt x="7930866" y="398621"/>
                  <a:pt x="7924801" y="511114"/>
                </a:cubicBezTo>
                <a:cubicBezTo>
                  <a:pt x="7918736" y="623607"/>
                  <a:pt x="7946766" y="766953"/>
                  <a:pt x="7924801" y="978832"/>
                </a:cubicBezTo>
                <a:cubicBezTo>
                  <a:pt x="7902836" y="1190711"/>
                  <a:pt x="7924091" y="1258051"/>
                  <a:pt x="7924801" y="1446550"/>
                </a:cubicBezTo>
                <a:cubicBezTo>
                  <a:pt x="7645031" y="1470025"/>
                  <a:pt x="7459503" y="1433713"/>
                  <a:pt x="7105905" y="1446550"/>
                </a:cubicBezTo>
                <a:cubicBezTo>
                  <a:pt x="6752307" y="1459387"/>
                  <a:pt x="6659132" y="1447444"/>
                  <a:pt x="6287009" y="1446550"/>
                </a:cubicBezTo>
                <a:cubicBezTo>
                  <a:pt x="5914886" y="1445656"/>
                  <a:pt x="5892749" y="1431011"/>
                  <a:pt x="5785105" y="1446550"/>
                </a:cubicBezTo>
                <a:cubicBezTo>
                  <a:pt x="5677461" y="1462089"/>
                  <a:pt x="5480021" y="1427776"/>
                  <a:pt x="5203953" y="1446550"/>
                </a:cubicBezTo>
                <a:cubicBezTo>
                  <a:pt x="4927885" y="1465324"/>
                  <a:pt x="4877106" y="1441687"/>
                  <a:pt x="4702049" y="1446550"/>
                </a:cubicBezTo>
                <a:cubicBezTo>
                  <a:pt x="4526992" y="1451413"/>
                  <a:pt x="4262144" y="1478763"/>
                  <a:pt x="4041649" y="1446550"/>
                </a:cubicBezTo>
                <a:cubicBezTo>
                  <a:pt x="3821154" y="1414337"/>
                  <a:pt x="3625344" y="1423463"/>
                  <a:pt x="3302000" y="1446550"/>
                </a:cubicBezTo>
                <a:cubicBezTo>
                  <a:pt x="2978656" y="1469637"/>
                  <a:pt x="3061131" y="1437891"/>
                  <a:pt x="2879344" y="1446550"/>
                </a:cubicBezTo>
                <a:cubicBezTo>
                  <a:pt x="2697557" y="1455209"/>
                  <a:pt x="2500762" y="1449570"/>
                  <a:pt x="2218944" y="1446550"/>
                </a:cubicBezTo>
                <a:cubicBezTo>
                  <a:pt x="1937126" y="1443530"/>
                  <a:pt x="1916110" y="1451760"/>
                  <a:pt x="1796288" y="1446550"/>
                </a:cubicBezTo>
                <a:cubicBezTo>
                  <a:pt x="1676466" y="1441340"/>
                  <a:pt x="1268050" y="1422157"/>
                  <a:pt x="977392" y="1446550"/>
                </a:cubicBezTo>
                <a:cubicBezTo>
                  <a:pt x="686734" y="1470943"/>
                  <a:pt x="427392" y="1490857"/>
                  <a:pt x="0" y="1446550"/>
                </a:cubicBezTo>
                <a:cubicBezTo>
                  <a:pt x="3279" y="1322385"/>
                  <a:pt x="2863" y="1115753"/>
                  <a:pt x="0" y="978832"/>
                </a:cubicBezTo>
                <a:cubicBezTo>
                  <a:pt x="-2863" y="841911"/>
                  <a:pt x="-10718" y="698310"/>
                  <a:pt x="0" y="496649"/>
                </a:cubicBezTo>
                <a:cubicBezTo>
                  <a:pt x="10718" y="294988"/>
                  <a:pt x="-6248" y="24342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59636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was at the library yesterday. </a:t>
            </a:r>
          </a:p>
        </p:txBody>
      </p:sp>
      <p:pic>
        <p:nvPicPr>
          <p:cNvPr id="4" name="Imagem 45" descr="bank-check-icons-free-in-sleek-xp-basic-20330.png">
            <a:extLst>
              <a:ext uri="{FF2B5EF4-FFF2-40B4-BE49-F238E27FC236}">
                <a16:creationId xmlns:a16="http://schemas.microsoft.com/office/drawing/2014/main" id="{1DFCFCBA-D5A4-5986-77F6-9B835603B9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row of houses with trees and a fence&#10;&#10;Description automatically generated">
            <a:extLst>
              <a:ext uri="{FF2B5EF4-FFF2-40B4-BE49-F238E27FC236}">
                <a16:creationId xmlns:a16="http://schemas.microsoft.com/office/drawing/2014/main" id="{883AC80D-9FA5-15E3-E617-96619F319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1538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38780-0298-C9A8-990B-3B6FDC289191}"/>
              </a:ext>
            </a:extLst>
          </p:cNvPr>
          <p:cNvSpPr txBox="1"/>
          <p:nvPr/>
        </p:nvSpPr>
        <p:spPr>
          <a:xfrm>
            <a:off x="1330036" y="1080655"/>
            <a:ext cx="9282545" cy="769441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/ were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/ people / </a:t>
            </a:r>
            <a:r>
              <a:rPr lang="en-US" sz="44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A9F69-6335-CD91-3867-242D63CC8C41}"/>
              </a:ext>
            </a:extLst>
          </p:cNvPr>
          <p:cNvSpPr txBox="1"/>
          <p:nvPr/>
        </p:nvSpPr>
        <p:spPr>
          <a:xfrm>
            <a:off x="2133599" y="2705725"/>
            <a:ext cx="7924801" cy="769441"/>
          </a:xfrm>
          <a:custGeom>
            <a:avLst/>
            <a:gdLst>
              <a:gd name="connsiteX0" fmla="*/ 0 w 7924801"/>
              <a:gd name="connsiteY0" fmla="*/ 0 h 769441"/>
              <a:gd name="connsiteX1" fmla="*/ 818896 w 7924801"/>
              <a:gd name="connsiteY1" fmla="*/ 0 h 769441"/>
              <a:gd name="connsiteX2" fmla="*/ 1558544 w 7924801"/>
              <a:gd name="connsiteY2" fmla="*/ 0 h 769441"/>
              <a:gd name="connsiteX3" fmla="*/ 2377440 w 7924801"/>
              <a:gd name="connsiteY3" fmla="*/ 0 h 769441"/>
              <a:gd name="connsiteX4" fmla="*/ 2958592 w 7924801"/>
              <a:gd name="connsiteY4" fmla="*/ 0 h 769441"/>
              <a:gd name="connsiteX5" fmla="*/ 3618992 w 7924801"/>
              <a:gd name="connsiteY5" fmla="*/ 0 h 769441"/>
              <a:gd name="connsiteX6" fmla="*/ 4120897 w 7924801"/>
              <a:gd name="connsiteY6" fmla="*/ 0 h 769441"/>
              <a:gd name="connsiteX7" fmla="*/ 4860545 w 7924801"/>
              <a:gd name="connsiteY7" fmla="*/ 0 h 769441"/>
              <a:gd name="connsiteX8" fmla="*/ 5520945 w 7924801"/>
              <a:gd name="connsiteY8" fmla="*/ 0 h 769441"/>
              <a:gd name="connsiteX9" fmla="*/ 6339841 w 7924801"/>
              <a:gd name="connsiteY9" fmla="*/ 0 h 769441"/>
              <a:gd name="connsiteX10" fmla="*/ 7079489 w 7924801"/>
              <a:gd name="connsiteY10" fmla="*/ 0 h 769441"/>
              <a:gd name="connsiteX11" fmla="*/ 7924801 w 7924801"/>
              <a:gd name="connsiteY11" fmla="*/ 0 h 769441"/>
              <a:gd name="connsiteX12" fmla="*/ 7924801 w 7924801"/>
              <a:gd name="connsiteY12" fmla="*/ 400109 h 769441"/>
              <a:gd name="connsiteX13" fmla="*/ 7924801 w 7924801"/>
              <a:gd name="connsiteY13" fmla="*/ 769441 h 769441"/>
              <a:gd name="connsiteX14" fmla="*/ 7502145 w 7924801"/>
              <a:gd name="connsiteY14" fmla="*/ 769441 h 769441"/>
              <a:gd name="connsiteX15" fmla="*/ 7079489 w 7924801"/>
              <a:gd name="connsiteY15" fmla="*/ 769441 h 769441"/>
              <a:gd name="connsiteX16" fmla="*/ 6260593 w 7924801"/>
              <a:gd name="connsiteY16" fmla="*/ 769441 h 769441"/>
              <a:gd name="connsiteX17" fmla="*/ 5758689 w 7924801"/>
              <a:gd name="connsiteY17" fmla="*/ 769441 h 769441"/>
              <a:gd name="connsiteX18" fmla="*/ 5177537 w 7924801"/>
              <a:gd name="connsiteY18" fmla="*/ 769441 h 769441"/>
              <a:gd name="connsiteX19" fmla="*/ 4675633 w 7924801"/>
              <a:gd name="connsiteY19" fmla="*/ 769441 h 769441"/>
              <a:gd name="connsiteX20" fmla="*/ 4015233 w 7924801"/>
              <a:gd name="connsiteY20" fmla="*/ 769441 h 769441"/>
              <a:gd name="connsiteX21" fmla="*/ 3275584 w 7924801"/>
              <a:gd name="connsiteY21" fmla="*/ 769441 h 769441"/>
              <a:gd name="connsiteX22" fmla="*/ 2852928 w 7924801"/>
              <a:gd name="connsiteY22" fmla="*/ 769441 h 769441"/>
              <a:gd name="connsiteX23" fmla="*/ 2192528 w 7924801"/>
              <a:gd name="connsiteY23" fmla="*/ 769441 h 769441"/>
              <a:gd name="connsiteX24" fmla="*/ 1769872 w 7924801"/>
              <a:gd name="connsiteY24" fmla="*/ 769441 h 769441"/>
              <a:gd name="connsiteX25" fmla="*/ 950976 w 7924801"/>
              <a:gd name="connsiteY25" fmla="*/ 769441 h 769441"/>
              <a:gd name="connsiteX26" fmla="*/ 0 w 7924801"/>
              <a:gd name="connsiteY26" fmla="*/ 769441 h 769441"/>
              <a:gd name="connsiteX27" fmla="*/ 0 w 7924801"/>
              <a:gd name="connsiteY27" fmla="*/ 392415 h 769441"/>
              <a:gd name="connsiteX28" fmla="*/ 0 w 7924801"/>
              <a:gd name="connsiteY28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24801" h="769441" extrusionOk="0">
                <a:moveTo>
                  <a:pt x="0" y="0"/>
                </a:moveTo>
                <a:cubicBezTo>
                  <a:pt x="251653" y="32826"/>
                  <a:pt x="578590" y="20282"/>
                  <a:pt x="818896" y="0"/>
                </a:cubicBezTo>
                <a:cubicBezTo>
                  <a:pt x="1059202" y="-20282"/>
                  <a:pt x="1211582" y="-14592"/>
                  <a:pt x="1558544" y="0"/>
                </a:cubicBezTo>
                <a:cubicBezTo>
                  <a:pt x="1905506" y="14592"/>
                  <a:pt x="2155439" y="-929"/>
                  <a:pt x="2377440" y="0"/>
                </a:cubicBezTo>
                <a:cubicBezTo>
                  <a:pt x="2599441" y="929"/>
                  <a:pt x="2722006" y="-8664"/>
                  <a:pt x="2958592" y="0"/>
                </a:cubicBezTo>
                <a:cubicBezTo>
                  <a:pt x="3195178" y="8664"/>
                  <a:pt x="3481042" y="-25598"/>
                  <a:pt x="3618992" y="0"/>
                </a:cubicBezTo>
                <a:cubicBezTo>
                  <a:pt x="3756942" y="25598"/>
                  <a:pt x="3931071" y="12205"/>
                  <a:pt x="4120897" y="0"/>
                </a:cubicBezTo>
                <a:cubicBezTo>
                  <a:pt x="4310724" y="-12205"/>
                  <a:pt x="4679111" y="-12649"/>
                  <a:pt x="4860545" y="0"/>
                </a:cubicBezTo>
                <a:cubicBezTo>
                  <a:pt x="5041979" y="12649"/>
                  <a:pt x="5310832" y="-30289"/>
                  <a:pt x="5520945" y="0"/>
                </a:cubicBezTo>
                <a:cubicBezTo>
                  <a:pt x="5731058" y="30289"/>
                  <a:pt x="6124163" y="-20192"/>
                  <a:pt x="6339841" y="0"/>
                </a:cubicBezTo>
                <a:cubicBezTo>
                  <a:pt x="6555519" y="20192"/>
                  <a:pt x="6763181" y="13896"/>
                  <a:pt x="7079489" y="0"/>
                </a:cubicBezTo>
                <a:cubicBezTo>
                  <a:pt x="7395797" y="-13896"/>
                  <a:pt x="7664062" y="-36075"/>
                  <a:pt x="7924801" y="0"/>
                </a:cubicBezTo>
                <a:cubicBezTo>
                  <a:pt x="7931610" y="187102"/>
                  <a:pt x="7906716" y="221311"/>
                  <a:pt x="7924801" y="400109"/>
                </a:cubicBezTo>
                <a:cubicBezTo>
                  <a:pt x="7942886" y="578907"/>
                  <a:pt x="7926106" y="621188"/>
                  <a:pt x="7924801" y="769441"/>
                </a:cubicBezTo>
                <a:cubicBezTo>
                  <a:pt x="7769284" y="749702"/>
                  <a:pt x="7673518" y="784029"/>
                  <a:pt x="7502145" y="769441"/>
                </a:cubicBezTo>
                <a:cubicBezTo>
                  <a:pt x="7330772" y="754853"/>
                  <a:pt x="7209168" y="757924"/>
                  <a:pt x="7079489" y="769441"/>
                </a:cubicBezTo>
                <a:cubicBezTo>
                  <a:pt x="6949810" y="780958"/>
                  <a:pt x="6632716" y="770335"/>
                  <a:pt x="6260593" y="769441"/>
                </a:cubicBezTo>
                <a:cubicBezTo>
                  <a:pt x="5888470" y="768547"/>
                  <a:pt x="5866333" y="753902"/>
                  <a:pt x="5758689" y="769441"/>
                </a:cubicBezTo>
                <a:cubicBezTo>
                  <a:pt x="5651045" y="784980"/>
                  <a:pt x="5453605" y="750667"/>
                  <a:pt x="5177537" y="769441"/>
                </a:cubicBezTo>
                <a:cubicBezTo>
                  <a:pt x="4901469" y="788215"/>
                  <a:pt x="4850690" y="764578"/>
                  <a:pt x="4675633" y="769441"/>
                </a:cubicBezTo>
                <a:cubicBezTo>
                  <a:pt x="4500576" y="774304"/>
                  <a:pt x="4235728" y="801654"/>
                  <a:pt x="4015233" y="769441"/>
                </a:cubicBezTo>
                <a:cubicBezTo>
                  <a:pt x="3794738" y="737228"/>
                  <a:pt x="3598928" y="746354"/>
                  <a:pt x="3275584" y="769441"/>
                </a:cubicBezTo>
                <a:cubicBezTo>
                  <a:pt x="2952240" y="792528"/>
                  <a:pt x="3034715" y="760782"/>
                  <a:pt x="2852928" y="769441"/>
                </a:cubicBezTo>
                <a:cubicBezTo>
                  <a:pt x="2671141" y="778100"/>
                  <a:pt x="2474346" y="772461"/>
                  <a:pt x="2192528" y="769441"/>
                </a:cubicBezTo>
                <a:cubicBezTo>
                  <a:pt x="1910710" y="766421"/>
                  <a:pt x="1889694" y="774651"/>
                  <a:pt x="1769872" y="769441"/>
                </a:cubicBezTo>
                <a:cubicBezTo>
                  <a:pt x="1650050" y="764231"/>
                  <a:pt x="1241634" y="745048"/>
                  <a:pt x="950976" y="769441"/>
                </a:cubicBezTo>
                <a:cubicBezTo>
                  <a:pt x="660318" y="793834"/>
                  <a:pt x="200473" y="764879"/>
                  <a:pt x="0" y="769441"/>
                </a:cubicBezTo>
                <a:cubicBezTo>
                  <a:pt x="14972" y="674391"/>
                  <a:pt x="-17082" y="574539"/>
                  <a:pt x="0" y="392415"/>
                </a:cubicBezTo>
                <a:cubicBezTo>
                  <a:pt x="17082" y="210291"/>
                  <a:pt x="103" y="18360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59636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people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were quiet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</a:t>
            </a:r>
          </a:p>
        </p:txBody>
      </p:sp>
      <p:pic>
        <p:nvPicPr>
          <p:cNvPr id="4" name="Imagem 45" descr="bank-check-icons-free-in-sleek-xp-basic-20330.png">
            <a:extLst>
              <a:ext uri="{FF2B5EF4-FFF2-40B4-BE49-F238E27FC236}">
                <a16:creationId xmlns:a16="http://schemas.microsoft.com/office/drawing/2014/main" id="{1DFCFCBA-D5A4-5986-77F6-9B835603B9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row of houses with trees and a fence&#10;&#10;Description automatically generated">
            <a:extLst>
              <a:ext uri="{FF2B5EF4-FFF2-40B4-BE49-F238E27FC236}">
                <a16:creationId xmlns:a16="http://schemas.microsoft.com/office/drawing/2014/main" id="{883AC80D-9FA5-15E3-E617-96619F319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1538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4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38780-0298-C9A8-990B-3B6FDC289191}"/>
              </a:ext>
            </a:extLst>
          </p:cNvPr>
          <p:cNvSpPr txBox="1"/>
          <p:nvPr/>
        </p:nvSpPr>
        <p:spPr>
          <a:xfrm>
            <a:off x="1330036" y="1080655"/>
            <a:ext cx="9657754" cy="144655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last / wasn’t / Lucy / at/ </a:t>
            </a:r>
            <a:r>
              <a:rPr lang="en-US" sz="44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party / the /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weekend.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A9F69-6335-CD91-3867-242D63CC8C41}"/>
              </a:ext>
            </a:extLst>
          </p:cNvPr>
          <p:cNvSpPr txBox="1"/>
          <p:nvPr/>
        </p:nvSpPr>
        <p:spPr>
          <a:xfrm>
            <a:off x="2133599" y="2705725"/>
            <a:ext cx="7924801" cy="1446550"/>
          </a:xfrm>
          <a:custGeom>
            <a:avLst/>
            <a:gdLst>
              <a:gd name="connsiteX0" fmla="*/ 0 w 7924801"/>
              <a:gd name="connsiteY0" fmla="*/ 0 h 1446550"/>
              <a:gd name="connsiteX1" fmla="*/ 818896 w 7924801"/>
              <a:gd name="connsiteY1" fmla="*/ 0 h 1446550"/>
              <a:gd name="connsiteX2" fmla="*/ 1558544 w 7924801"/>
              <a:gd name="connsiteY2" fmla="*/ 0 h 1446550"/>
              <a:gd name="connsiteX3" fmla="*/ 2377440 w 7924801"/>
              <a:gd name="connsiteY3" fmla="*/ 0 h 1446550"/>
              <a:gd name="connsiteX4" fmla="*/ 2958592 w 7924801"/>
              <a:gd name="connsiteY4" fmla="*/ 0 h 1446550"/>
              <a:gd name="connsiteX5" fmla="*/ 3618992 w 7924801"/>
              <a:gd name="connsiteY5" fmla="*/ 0 h 1446550"/>
              <a:gd name="connsiteX6" fmla="*/ 4120897 w 7924801"/>
              <a:gd name="connsiteY6" fmla="*/ 0 h 1446550"/>
              <a:gd name="connsiteX7" fmla="*/ 4860545 w 7924801"/>
              <a:gd name="connsiteY7" fmla="*/ 0 h 1446550"/>
              <a:gd name="connsiteX8" fmla="*/ 5520945 w 7924801"/>
              <a:gd name="connsiteY8" fmla="*/ 0 h 1446550"/>
              <a:gd name="connsiteX9" fmla="*/ 6339841 w 7924801"/>
              <a:gd name="connsiteY9" fmla="*/ 0 h 1446550"/>
              <a:gd name="connsiteX10" fmla="*/ 7079489 w 7924801"/>
              <a:gd name="connsiteY10" fmla="*/ 0 h 1446550"/>
              <a:gd name="connsiteX11" fmla="*/ 7924801 w 7924801"/>
              <a:gd name="connsiteY11" fmla="*/ 0 h 1446550"/>
              <a:gd name="connsiteX12" fmla="*/ 7924801 w 7924801"/>
              <a:gd name="connsiteY12" fmla="*/ 511114 h 1446550"/>
              <a:gd name="connsiteX13" fmla="*/ 7924801 w 7924801"/>
              <a:gd name="connsiteY13" fmla="*/ 978832 h 1446550"/>
              <a:gd name="connsiteX14" fmla="*/ 7924801 w 7924801"/>
              <a:gd name="connsiteY14" fmla="*/ 1446550 h 1446550"/>
              <a:gd name="connsiteX15" fmla="*/ 7105905 w 7924801"/>
              <a:gd name="connsiteY15" fmla="*/ 1446550 h 1446550"/>
              <a:gd name="connsiteX16" fmla="*/ 6287009 w 7924801"/>
              <a:gd name="connsiteY16" fmla="*/ 1446550 h 1446550"/>
              <a:gd name="connsiteX17" fmla="*/ 5785105 w 7924801"/>
              <a:gd name="connsiteY17" fmla="*/ 1446550 h 1446550"/>
              <a:gd name="connsiteX18" fmla="*/ 5203953 w 7924801"/>
              <a:gd name="connsiteY18" fmla="*/ 1446550 h 1446550"/>
              <a:gd name="connsiteX19" fmla="*/ 4702049 w 7924801"/>
              <a:gd name="connsiteY19" fmla="*/ 1446550 h 1446550"/>
              <a:gd name="connsiteX20" fmla="*/ 4041649 w 7924801"/>
              <a:gd name="connsiteY20" fmla="*/ 1446550 h 1446550"/>
              <a:gd name="connsiteX21" fmla="*/ 3302000 w 7924801"/>
              <a:gd name="connsiteY21" fmla="*/ 1446550 h 1446550"/>
              <a:gd name="connsiteX22" fmla="*/ 2879344 w 7924801"/>
              <a:gd name="connsiteY22" fmla="*/ 1446550 h 1446550"/>
              <a:gd name="connsiteX23" fmla="*/ 2218944 w 7924801"/>
              <a:gd name="connsiteY23" fmla="*/ 1446550 h 1446550"/>
              <a:gd name="connsiteX24" fmla="*/ 1796288 w 7924801"/>
              <a:gd name="connsiteY24" fmla="*/ 1446550 h 1446550"/>
              <a:gd name="connsiteX25" fmla="*/ 977392 w 7924801"/>
              <a:gd name="connsiteY25" fmla="*/ 1446550 h 1446550"/>
              <a:gd name="connsiteX26" fmla="*/ 0 w 7924801"/>
              <a:gd name="connsiteY26" fmla="*/ 1446550 h 1446550"/>
              <a:gd name="connsiteX27" fmla="*/ 0 w 7924801"/>
              <a:gd name="connsiteY27" fmla="*/ 978832 h 1446550"/>
              <a:gd name="connsiteX28" fmla="*/ 0 w 7924801"/>
              <a:gd name="connsiteY28" fmla="*/ 496649 h 1446550"/>
              <a:gd name="connsiteX29" fmla="*/ 0 w 7924801"/>
              <a:gd name="connsiteY29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24801" h="1446550" extrusionOk="0">
                <a:moveTo>
                  <a:pt x="0" y="0"/>
                </a:moveTo>
                <a:cubicBezTo>
                  <a:pt x="251653" y="32826"/>
                  <a:pt x="578590" y="20282"/>
                  <a:pt x="818896" y="0"/>
                </a:cubicBezTo>
                <a:cubicBezTo>
                  <a:pt x="1059202" y="-20282"/>
                  <a:pt x="1211582" y="-14592"/>
                  <a:pt x="1558544" y="0"/>
                </a:cubicBezTo>
                <a:cubicBezTo>
                  <a:pt x="1905506" y="14592"/>
                  <a:pt x="2155439" y="-929"/>
                  <a:pt x="2377440" y="0"/>
                </a:cubicBezTo>
                <a:cubicBezTo>
                  <a:pt x="2599441" y="929"/>
                  <a:pt x="2722006" y="-8664"/>
                  <a:pt x="2958592" y="0"/>
                </a:cubicBezTo>
                <a:cubicBezTo>
                  <a:pt x="3195178" y="8664"/>
                  <a:pt x="3481042" y="-25598"/>
                  <a:pt x="3618992" y="0"/>
                </a:cubicBezTo>
                <a:cubicBezTo>
                  <a:pt x="3756942" y="25598"/>
                  <a:pt x="3931071" y="12205"/>
                  <a:pt x="4120897" y="0"/>
                </a:cubicBezTo>
                <a:cubicBezTo>
                  <a:pt x="4310724" y="-12205"/>
                  <a:pt x="4679111" y="-12649"/>
                  <a:pt x="4860545" y="0"/>
                </a:cubicBezTo>
                <a:cubicBezTo>
                  <a:pt x="5041979" y="12649"/>
                  <a:pt x="5310832" y="-30289"/>
                  <a:pt x="5520945" y="0"/>
                </a:cubicBezTo>
                <a:cubicBezTo>
                  <a:pt x="5731058" y="30289"/>
                  <a:pt x="6124163" y="-20192"/>
                  <a:pt x="6339841" y="0"/>
                </a:cubicBezTo>
                <a:cubicBezTo>
                  <a:pt x="6555519" y="20192"/>
                  <a:pt x="6763181" y="13896"/>
                  <a:pt x="7079489" y="0"/>
                </a:cubicBezTo>
                <a:cubicBezTo>
                  <a:pt x="7395797" y="-13896"/>
                  <a:pt x="7664062" y="-36075"/>
                  <a:pt x="7924801" y="0"/>
                </a:cubicBezTo>
                <a:cubicBezTo>
                  <a:pt x="7942840" y="122714"/>
                  <a:pt x="7930866" y="398621"/>
                  <a:pt x="7924801" y="511114"/>
                </a:cubicBezTo>
                <a:cubicBezTo>
                  <a:pt x="7918736" y="623607"/>
                  <a:pt x="7946766" y="766953"/>
                  <a:pt x="7924801" y="978832"/>
                </a:cubicBezTo>
                <a:cubicBezTo>
                  <a:pt x="7902836" y="1190711"/>
                  <a:pt x="7924091" y="1258051"/>
                  <a:pt x="7924801" y="1446550"/>
                </a:cubicBezTo>
                <a:cubicBezTo>
                  <a:pt x="7645031" y="1470025"/>
                  <a:pt x="7459503" y="1433713"/>
                  <a:pt x="7105905" y="1446550"/>
                </a:cubicBezTo>
                <a:cubicBezTo>
                  <a:pt x="6752307" y="1459387"/>
                  <a:pt x="6659132" y="1447444"/>
                  <a:pt x="6287009" y="1446550"/>
                </a:cubicBezTo>
                <a:cubicBezTo>
                  <a:pt x="5914886" y="1445656"/>
                  <a:pt x="5892749" y="1431011"/>
                  <a:pt x="5785105" y="1446550"/>
                </a:cubicBezTo>
                <a:cubicBezTo>
                  <a:pt x="5677461" y="1462089"/>
                  <a:pt x="5480021" y="1427776"/>
                  <a:pt x="5203953" y="1446550"/>
                </a:cubicBezTo>
                <a:cubicBezTo>
                  <a:pt x="4927885" y="1465324"/>
                  <a:pt x="4877106" y="1441687"/>
                  <a:pt x="4702049" y="1446550"/>
                </a:cubicBezTo>
                <a:cubicBezTo>
                  <a:pt x="4526992" y="1451413"/>
                  <a:pt x="4262144" y="1478763"/>
                  <a:pt x="4041649" y="1446550"/>
                </a:cubicBezTo>
                <a:cubicBezTo>
                  <a:pt x="3821154" y="1414337"/>
                  <a:pt x="3625344" y="1423463"/>
                  <a:pt x="3302000" y="1446550"/>
                </a:cubicBezTo>
                <a:cubicBezTo>
                  <a:pt x="2978656" y="1469637"/>
                  <a:pt x="3061131" y="1437891"/>
                  <a:pt x="2879344" y="1446550"/>
                </a:cubicBezTo>
                <a:cubicBezTo>
                  <a:pt x="2697557" y="1455209"/>
                  <a:pt x="2500762" y="1449570"/>
                  <a:pt x="2218944" y="1446550"/>
                </a:cubicBezTo>
                <a:cubicBezTo>
                  <a:pt x="1937126" y="1443530"/>
                  <a:pt x="1916110" y="1451760"/>
                  <a:pt x="1796288" y="1446550"/>
                </a:cubicBezTo>
                <a:cubicBezTo>
                  <a:pt x="1676466" y="1441340"/>
                  <a:pt x="1268050" y="1422157"/>
                  <a:pt x="977392" y="1446550"/>
                </a:cubicBezTo>
                <a:cubicBezTo>
                  <a:pt x="686734" y="1470943"/>
                  <a:pt x="427392" y="1490857"/>
                  <a:pt x="0" y="1446550"/>
                </a:cubicBezTo>
                <a:cubicBezTo>
                  <a:pt x="3279" y="1322385"/>
                  <a:pt x="2863" y="1115753"/>
                  <a:pt x="0" y="978832"/>
                </a:cubicBezTo>
                <a:cubicBezTo>
                  <a:pt x="-2863" y="841911"/>
                  <a:pt x="-10718" y="698310"/>
                  <a:pt x="0" y="496649"/>
                </a:cubicBezTo>
                <a:cubicBezTo>
                  <a:pt x="10718" y="294988"/>
                  <a:pt x="-6248" y="24342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59636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Lucy wasn’t at the party last weekend. </a:t>
            </a:r>
          </a:p>
        </p:txBody>
      </p:sp>
      <p:pic>
        <p:nvPicPr>
          <p:cNvPr id="4" name="Imagem 45" descr="bank-check-icons-free-in-sleek-xp-basic-20330.png">
            <a:extLst>
              <a:ext uri="{FF2B5EF4-FFF2-40B4-BE49-F238E27FC236}">
                <a16:creationId xmlns:a16="http://schemas.microsoft.com/office/drawing/2014/main" id="{1DFCFCBA-D5A4-5986-77F6-9B835603B9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row of houses with trees and a fence&#10;&#10;Description automatically generated">
            <a:extLst>
              <a:ext uri="{FF2B5EF4-FFF2-40B4-BE49-F238E27FC236}">
                <a16:creationId xmlns:a16="http://schemas.microsoft.com/office/drawing/2014/main" id="{883AC80D-9FA5-15E3-E617-96619F319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1538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noisy,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quiet,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busy,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delicious,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yucky,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scary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</a:t>
            </a: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FA608-1F4F-D505-4FB0-68A8881B2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" y="526481"/>
            <a:ext cx="44196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FF056C34-4595-A968-0B1C-F360599B5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/>
          <a:stretch/>
        </p:blipFill>
        <p:spPr>
          <a:xfrm>
            <a:off x="86097" y="2054431"/>
            <a:ext cx="11984423" cy="25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9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2.2.mp4">
            <a:hlinkClick r:id="" action="ppaction://media"/>
            <a:extLst>
              <a:ext uri="{FF2B5EF4-FFF2-40B4-BE49-F238E27FC236}">
                <a16:creationId xmlns:a16="http://schemas.microsoft.com/office/drawing/2014/main" id="{DAF270E5-F070-4755-8642-85D560424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21924" y="1182814"/>
              <a:ext cx="4948149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noisy,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quiet,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busy,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delicious,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yucky,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scary</a:t>
              </a:r>
              <a:r>
                <a:rPr lang="en-US" sz="3200" i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9A75CB-BD29-100E-83B7-959943B4BE30}"/>
              </a:ext>
            </a:extLst>
          </p:cNvPr>
          <p:cNvSpPr txBox="1"/>
          <p:nvPr/>
        </p:nvSpPr>
        <p:spPr>
          <a:xfrm>
            <a:off x="1104406" y="2363189"/>
            <a:ext cx="1038483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latin typeface="Gill Sans Ultra Bold" panose="020B0A02020104020203" pitchFamily="34" charset="77"/>
              </a:rPr>
              <a:t>LOOK, 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29062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pic>
        <p:nvPicPr>
          <p:cNvPr id="5" name="Picture 4" descr="A cartoon of a child with his hands on his ears&#10;&#10;Description automatically generated">
            <a:extLst>
              <a:ext uri="{FF2B5EF4-FFF2-40B4-BE49-F238E27FC236}">
                <a16:creationId xmlns:a16="http://schemas.microsoft.com/office/drawing/2014/main" id="{95C193E2-C5CC-2F45-9367-89C65B149C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10062" r="6849" b="2775"/>
          <a:stretch/>
        </p:blipFill>
        <p:spPr>
          <a:xfrm>
            <a:off x="2208810" y="1187533"/>
            <a:ext cx="2842751" cy="3056851"/>
          </a:xfrm>
          <a:prstGeom prst="ellipse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613108" y="637763"/>
            <a:ext cx="4111508" cy="1640742"/>
          </a:xfrm>
          <a:prstGeom prst="flowChartPreparation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NOISY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787591" y="2609694"/>
            <a:ext cx="4111508" cy="1640742"/>
          </a:xfrm>
          <a:prstGeom prst="flowChartPreparation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QUIET</a:t>
            </a:r>
          </a:p>
        </p:txBody>
      </p:sp>
      <p:sp>
        <p:nvSpPr>
          <p:cNvPr id="8" name="Preparation 7">
            <a:extLst>
              <a:ext uri="{FF2B5EF4-FFF2-40B4-BE49-F238E27FC236}">
                <a16:creationId xmlns:a16="http://schemas.microsoft.com/office/drawing/2014/main" id="{14F0BA48-8E7E-965A-AC8C-E520C37D6B69}"/>
              </a:ext>
            </a:extLst>
          </p:cNvPr>
          <p:cNvSpPr/>
          <p:nvPr/>
        </p:nvSpPr>
        <p:spPr>
          <a:xfrm>
            <a:off x="6787591" y="4579495"/>
            <a:ext cx="4111508" cy="1640742"/>
          </a:xfrm>
          <a:prstGeom prst="flowChartPreparation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1723869" y="5036695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NOISY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171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517</Words>
  <Application>Microsoft Office PowerPoint</Application>
  <PresentationFormat>Widescreen</PresentationFormat>
  <Paragraphs>136</Paragraphs>
  <Slides>41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Aharoni</vt:lpstr>
      <vt:lpstr>Arial</vt:lpstr>
      <vt:lpstr>Calibri</vt:lpstr>
      <vt:lpstr>Calibri Light</vt:lpstr>
      <vt:lpstr>Forte</vt:lpstr>
      <vt:lpstr>Gill Sans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70</cp:revision>
  <dcterms:created xsi:type="dcterms:W3CDTF">2023-01-31T08:21:18Z</dcterms:created>
  <dcterms:modified xsi:type="dcterms:W3CDTF">2024-05-26T09:44:41Z</dcterms:modified>
</cp:coreProperties>
</file>