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1"/>
  </p:notesMasterIdLst>
  <p:sldIdLst>
    <p:sldId id="257" r:id="rId2"/>
    <p:sldId id="258" r:id="rId3"/>
    <p:sldId id="259" r:id="rId4"/>
    <p:sldId id="277" r:id="rId5"/>
    <p:sldId id="278" r:id="rId6"/>
    <p:sldId id="260" r:id="rId7"/>
    <p:sldId id="279" r:id="rId8"/>
    <p:sldId id="261" r:id="rId9"/>
    <p:sldId id="281" r:id="rId10"/>
    <p:sldId id="264" r:id="rId11"/>
    <p:sldId id="262" r:id="rId12"/>
    <p:sldId id="283" r:id="rId13"/>
    <p:sldId id="284" r:id="rId14"/>
    <p:sldId id="286" r:id="rId15"/>
    <p:sldId id="288" r:id="rId16"/>
    <p:sldId id="290" r:id="rId17"/>
    <p:sldId id="265" r:id="rId18"/>
    <p:sldId id="266" r:id="rId19"/>
    <p:sldId id="276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7 Altus" pitchFamily="2" charset="0"/>
      <p:regular r:id="rId23"/>
    </p:embeddedFon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HP001 5 hàng" panose="020B0603050302020204" pitchFamily="34" charset="0"/>
      <p:regular r:id="rId35"/>
      <p:bold r:id="rId36"/>
    </p:embeddedFont>
    <p:embeddedFont>
      <p:font typeface="SVN-Adam Gorry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05FE-F4D4-4D17-9B80-D28EA5706590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1751A-940C-49CC-AB0D-ADBFF9123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30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3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0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320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42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459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99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3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782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92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9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98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5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2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D91DD-CBF0-405C-91C4-2B95C22F0B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2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69FCC19-648C-4142-B9A1-A9E64E2A45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AC8F9D-49A7-4AA8-A8C9-392FCAAE6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E25FA3-1968-48B0-883F-CEA845A0AE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A41F4C-471E-4BA6-A1F7-78B82C96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16CC2F-9285-4268-AAE0-C2C96A648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BEB5D2-FC21-4A2D-AB04-7E6CC359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25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2DED9DA-DA2A-4B54-B058-BC643ECA4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6DB16F-F08C-4593-A1D9-B561BC348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CFBDC-5BEE-4F30-915B-4AA50783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93206B-1E0E-480C-9676-254A387D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45BA2E-CE84-41E0-8A18-BFB33005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15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C90AA8-62D6-4509-9DAF-365D1D293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" t="1807" r="1807" b="1807"/>
          <a:stretch/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93D3D-637C-41BC-9826-98691430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E5073D-11FF-42B4-AEC6-55A802B766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DB6008-5EE2-4EF5-B3DA-2CF56F29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FFB976-2F0D-490F-B501-F0B35103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B2DADA-1A50-4E36-8A16-4BB823542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4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52A03B-7ECA-4201-8AEA-2CB4DF7D6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8515B8-ECE8-44C1-81BA-6445C900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3A2B5-F123-4F82-8307-1F928826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303145-2991-47CD-B27E-82A3A224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F8529-04E6-444D-8D36-F648A7D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B0107F-53A3-4B1C-A466-F60477526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BF4E8B-CDC7-4C2A-A214-284A25FA1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77C9D5B-4CE3-42C3-BB09-4E03235C5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8360F8-F802-4E51-8599-9A7B6C6D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565D8A-F51D-4B0C-8C20-BC8064F17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600BF-17DA-4B5B-852A-9CD23AE0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2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F0704-B13E-4FD6-AF64-F1213A2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131B8AF-9E40-4AEB-A36B-41C0C948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5D65BA-E219-4A10-8432-E1ED99FF8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518669C-F477-4A20-9308-CC3C11E00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AC1A3C-4B8A-4A83-A4A8-02F57E7B6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282C579-AC89-4C07-9667-09C18FC3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6A11463-E5B2-4AF0-9732-C209F1FB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07CA73C-46AE-4527-8A36-0AFE57535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0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9E88A-8C1C-480E-953D-4DAFAA4D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4E40D1-9B55-42D2-8B88-E7DD848F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30C04E3-E0DA-487E-8671-F3676DE6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DA1C2D8-7F01-4FF6-A911-D72C716B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AF2DA7-FA78-4710-9A90-15144C8F9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BE594B-E5C1-4FA5-BDF5-67E49A27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B2B562-7D04-46A5-895E-C90E0A79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1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5F47A-C648-4237-96FD-CB26659F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99918D-5968-460A-851A-65D137B0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10012D-FD34-4448-BD0C-C7657D711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3ED09E7-B185-487E-A08A-9FB13D53F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A2F33D-9063-4712-BBA9-DD12237D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9DCDB0-30B5-439B-9837-F1C8EAB01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8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B24054-3BDA-4F02-B238-1687619F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3DEFA1-C3A8-43A2-9AFC-BD6C54CBE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80CDED-B9C0-46CA-8125-E3711DF8F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681251-32D2-4A1D-AC4B-8D84D536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479E90-1DFF-4E61-ABAD-9BFC01C6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3C3C80-6BC8-434D-990B-9893C7B0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5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F64B45-E398-4E1E-B54B-C3295C78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C21241-F35E-455A-A21E-6537FC45C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DAE28-48B1-40EC-B483-253BF6986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0A4C8-2D2F-4A66-BD0E-00ADB63B60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01C6E3-9CE3-48AE-9D8F-61BA46A25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DA1A2-6665-4A3D-BAF5-97F101D55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557DF-8456-4DDA-B92A-4AC235C2ED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16542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4745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088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295275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71737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5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hyperlink" Target="https://www.youtube.com/watch?v=MURmz_ZRgkM" TargetMode="External"/><Relationship Id="rId2" Type="http://schemas.microsoft.com/office/2007/relationships/media" Target="../media/media1.mp4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842500" y="41458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2464989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5" y="2057213"/>
            <a:ext cx="8693649" cy="19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80" y="4239439"/>
            <a:ext cx="1802022" cy="266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993" y="211450"/>
            <a:ext cx="4968671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148" y="828431"/>
            <a:ext cx="694394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13509" y="183993"/>
            <a:ext cx="9564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video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sau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2" name="yt1s.com - Hướng dẫn viết chữ H ho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6130" y="1199656"/>
            <a:ext cx="7352639" cy="472669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2CE4D5B8-5FEC-4AFD-A43A-0E2B1BC9A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" y="1199656"/>
            <a:ext cx="5040859" cy="515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94438F-FA21-BC51-2566-71DD83C4D82F}"/>
              </a:ext>
            </a:extLst>
          </p:cNvPr>
          <p:cNvGrpSpPr/>
          <p:nvPr/>
        </p:nvGrpSpPr>
        <p:grpSpPr>
          <a:xfrm>
            <a:off x="1203460" y="413537"/>
            <a:ext cx="8692751" cy="1107996"/>
            <a:chOff x="1055542" y="951419"/>
            <a:chExt cx="8692751" cy="110799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055542" y="951420"/>
              <a:ext cx="8692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A1BD7F-DC18-4563-BF8B-6E92ADFFE3CF}"/>
                </a:ext>
              </a:extLst>
            </p:cNvPr>
            <p:cNvSpPr txBox="1"/>
            <p:nvPr/>
          </p:nvSpPr>
          <p:spPr>
            <a:xfrm>
              <a:off x="4451211" y="951419"/>
              <a:ext cx="11356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599129" y="2406970"/>
            <a:ext cx="4562669" cy="3759966"/>
            <a:chOff x="4735592" y="2352021"/>
            <a:chExt cx="4562669" cy="3759966"/>
          </a:xfrm>
        </p:grpSpPr>
        <p:pic>
          <p:nvPicPr>
            <p:cNvPr id="33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432386" y="2594722"/>
            <a:ext cx="1912268" cy="3550026"/>
            <a:chOff x="9568849" y="2539773"/>
            <a:chExt cx="1912268" cy="355002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D1A26990-4CE2-4E89-A600-14D40B1455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4" y="2950346"/>
            <a:ext cx="4151261" cy="35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280B3FF0-5A1D-405A-B739-3808A781A1F0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21D284E4-4532-4D9F-BEEC-1CAFF23EE02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2F6F48B-1AF8-4708-9762-B9E97E65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BF51B1-941E-884A-DD47-76C8F7047EC6}"/>
              </a:ext>
            </a:extLst>
          </p:cNvPr>
          <p:cNvGrpSpPr/>
          <p:nvPr/>
        </p:nvGrpSpPr>
        <p:grpSpPr>
          <a:xfrm>
            <a:off x="1216907" y="353736"/>
            <a:ext cx="8692751" cy="1107996"/>
            <a:chOff x="1001754" y="932527"/>
            <a:chExt cx="8692751" cy="110799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BCCACF-61E2-3D4E-55DB-94E2D01EA75B}"/>
                </a:ext>
              </a:extLst>
            </p:cNvPr>
            <p:cNvSpPr txBox="1"/>
            <p:nvPr/>
          </p:nvSpPr>
          <p:spPr>
            <a:xfrm>
              <a:off x="1001754" y="1057144"/>
              <a:ext cx="86927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4426EF-961C-1E03-E9AE-215D3C1BD944}"/>
                </a:ext>
              </a:extLst>
            </p:cNvPr>
            <p:cNvSpPr txBox="1"/>
            <p:nvPr/>
          </p:nvSpPr>
          <p:spPr>
            <a:xfrm>
              <a:off x="3957927" y="932527"/>
              <a:ext cx="11296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5302719" y="1821965"/>
            <a:ext cx="6680000" cy="4186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21" t="17551" r="36327" b="12633"/>
          <a:stretch/>
        </p:blipFill>
        <p:spPr>
          <a:xfrm>
            <a:off x="1577228" y="1821965"/>
            <a:ext cx="2883396" cy="39246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49020B-E043-7787-6AFA-4F421391335D}"/>
              </a:ext>
            </a:extLst>
          </p:cNvPr>
          <p:cNvSpPr txBox="1"/>
          <p:nvPr/>
        </p:nvSpPr>
        <p:spPr>
          <a:xfrm>
            <a:off x="1757524" y="5611703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9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395" y="215052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636771" y="4238303"/>
            <a:ext cx="4403204" cy="662484"/>
            <a:chOff x="2965677" y="2642792"/>
            <a:chExt cx="5324212" cy="662484"/>
          </a:xfrm>
        </p:grpSpPr>
        <p:sp>
          <p:nvSpPr>
            <p:cNvPr id="1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965677" y="2642792"/>
              <a:ext cx="53115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h,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1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</a:t>
              </a:r>
              <a:r>
                <a:rPr kumimoji="0" lang="en-US" sz="3200" b="1" i="1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b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20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58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916537" cy="662484"/>
            <a:chOff x="1122333" y="3266422"/>
            <a:chExt cx="5916537" cy="662484"/>
          </a:xfrm>
        </p:grpSpPr>
        <p:sp>
          <p:nvSpPr>
            <p:cNvPr id="24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4714755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58207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rưỡi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757705" y="4238303"/>
            <a:ext cx="4282271" cy="662484"/>
            <a:chOff x="3111906" y="2642792"/>
            <a:chExt cx="5177983" cy="662484"/>
          </a:xfrm>
        </p:grpSpPr>
        <p:sp>
          <p:nvSpPr>
            <p:cNvPr id="27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3111906" y="2642792"/>
              <a:ext cx="517798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3111906" y="2681646"/>
              <a:ext cx="4986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i="1" noProof="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1 li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rưỡi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5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15E3E5F-EC63-DC56-C8D9-4CE6DAE65F0D}"/>
              </a:ext>
            </a:extLst>
          </p:cNvPr>
          <p:cNvSpPr txBox="1"/>
          <p:nvPr/>
        </p:nvSpPr>
        <p:spPr>
          <a:xfrm>
            <a:off x="440359" y="272784"/>
            <a:ext cx="5424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ứng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dụng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8778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9" y="1234968"/>
            <a:ext cx="11333446" cy="2121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A76356-31A0-FBD2-D944-D513BDCE33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4160727"/>
            <a:ext cx="1764562" cy="22368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1DF732-08DC-4D8D-BFAF-BAD9F8577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150456" y="3928906"/>
            <a:ext cx="1520783" cy="22368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2FFC79-7506-B424-A66C-33A0429601E8}"/>
              </a:ext>
            </a:extLst>
          </p:cNvPr>
          <p:cNvGrpSpPr/>
          <p:nvPr/>
        </p:nvGrpSpPr>
        <p:grpSpPr>
          <a:xfrm>
            <a:off x="1725234" y="3266422"/>
            <a:ext cx="5177983" cy="662484"/>
            <a:chOff x="1122333" y="3266422"/>
            <a:chExt cx="5177983" cy="662484"/>
          </a:xfrm>
        </p:grpSpPr>
        <p:sp>
          <p:nvSpPr>
            <p:cNvPr id="17" name="Speech Bubble: Rectangle with Corners Rounded 6">
              <a:extLst>
                <a:ext uri="{FF2B5EF4-FFF2-40B4-BE49-F238E27FC236}">
                  <a16:creationId xmlns:a16="http://schemas.microsoft.com/office/drawing/2014/main" id="{069A8010-9F0E-BFCC-143D-7A4B9E95738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5D67A0-3033-541B-982A-576AB52F59AC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 li?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6B4FBE-866D-D086-9FAF-077E9D713867}"/>
              </a:ext>
            </a:extLst>
          </p:cNvPr>
          <p:cNvGrpSpPr/>
          <p:nvPr/>
        </p:nvGrpSpPr>
        <p:grpSpPr>
          <a:xfrm>
            <a:off x="5285071" y="4238302"/>
            <a:ext cx="4810146" cy="1098852"/>
            <a:chOff x="2540412" y="2642792"/>
            <a:chExt cx="5816272" cy="662484"/>
          </a:xfrm>
        </p:grpSpPr>
        <p:sp>
          <p:nvSpPr>
            <p:cNvPr id="20" name="Speech Bubble: Rectangle with Corners Rounded 11">
              <a:extLst>
                <a:ext uri="{FF2B5EF4-FFF2-40B4-BE49-F238E27FC236}">
                  <a16:creationId xmlns:a16="http://schemas.microsoft.com/office/drawing/2014/main" id="{C8ABC48B-AB1C-A4DC-0A96-F89BB936416A}"/>
                </a:ext>
              </a:extLst>
            </p:cNvPr>
            <p:cNvSpPr/>
            <p:nvPr/>
          </p:nvSpPr>
          <p:spPr>
            <a:xfrm>
              <a:off x="2641697" y="2642792"/>
              <a:ext cx="5648193" cy="662484"/>
            </a:xfrm>
            <a:prstGeom prst="wedgeRoundRectCallout">
              <a:avLst>
                <a:gd name="adj1" fmla="val 47445"/>
                <a:gd name="adj2" fmla="val 9707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EA2EB8-34A6-6717-D0E6-B9F1C5ABD48A}"/>
                </a:ext>
              </a:extLst>
            </p:cNvPr>
            <p:cNvSpPr txBox="1"/>
            <p:nvPr/>
          </p:nvSpPr>
          <p:spPr>
            <a:xfrm>
              <a:off x="2540412" y="2777988"/>
              <a:ext cx="5816272" cy="35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o, c, â, ô, n, a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li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670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FAD6CC50-5C37-4A38-8869-0F8848D8D2C0}"/>
              </a:ext>
            </a:extLst>
          </p:cNvPr>
          <p:cNvGrpSpPr/>
          <p:nvPr/>
        </p:nvGrpSpPr>
        <p:grpSpPr>
          <a:xfrm>
            <a:off x="-128660" y="-171467"/>
            <a:ext cx="8667543" cy="1993432"/>
            <a:chOff x="-128660" y="-171467"/>
            <a:chExt cx="8667543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B79B49BB-48F2-417E-8452-420B2B364288}"/>
                </a:ext>
              </a:extLst>
            </p:cNvPr>
            <p:cNvSpPr txBox="1"/>
            <p:nvPr/>
          </p:nvSpPr>
          <p:spPr bwMode="auto">
            <a:xfrm>
              <a:off x="1221629" y="383444"/>
              <a:ext cx="731725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8E4DFB9C-63D9-47B4-BF22-9A4D78BC898A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E9ED4F16-97BF-4B09-A16A-0C338058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615E5FF-D791-E455-5228-CAC86BA17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1" t="17551" r="36327" b="12633"/>
          <a:stretch/>
        </p:blipFill>
        <p:spPr>
          <a:xfrm>
            <a:off x="1517635" y="1499944"/>
            <a:ext cx="3515007" cy="47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4" b="94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565" y="496806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F6DBA83-EA6D-4B11-B55F-7C302622D1E9}"/>
              </a:ext>
            </a:extLst>
          </p:cNvPr>
          <p:cNvGrpSpPr/>
          <p:nvPr/>
        </p:nvGrpSpPr>
        <p:grpSpPr>
          <a:xfrm>
            <a:off x="6441141" y="1821965"/>
            <a:ext cx="5077758" cy="1305545"/>
            <a:chOff x="6353174" y="2507455"/>
            <a:chExt cx="5165725" cy="873162"/>
          </a:xfrm>
        </p:grpSpPr>
        <p:sp>
          <p:nvSpPr>
            <p:cNvPr id="9" name="i$ḻíďè">
              <a:extLst>
                <a:ext uri="{FF2B5EF4-FFF2-40B4-BE49-F238E27FC236}">
                  <a16:creationId xmlns:a16="http://schemas.microsoft.com/office/drawing/2014/main" id="{2F303940-7602-49FC-A723-177F7DC4DB68}"/>
                </a:ext>
              </a:extLst>
            </p:cNvPr>
            <p:cNvSpPr/>
            <p:nvPr/>
          </p:nvSpPr>
          <p:spPr>
            <a:xfrm flipH="1">
              <a:off x="6353174" y="250745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4" name="îṣḷïďé">
              <a:extLst>
                <a:ext uri="{FF2B5EF4-FFF2-40B4-BE49-F238E27FC236}">
                  <a16:creationId xmlns:a16="http://schemas.microsoft.com/office/drawing/2014/main" id="{46B8A53C-0313-41AC-B6F8-08F494039685}"/>
                </a:ext>
              </a:extLst>
            </p:cNvPr>
            <p:cNvSpPr/>
            <p:nvPr/>
          </p:nvSpPr>
          <p:spPr bwMode="auto">
            <a:xfrm>
              <a:off x="6806887" y="2757575"/>
              <a:ext cx="439254" cy="372922"/>
            </a:xfrm>
            <a:custGeom>
              <a:avLst/>
              <a:gdLst>
                <a:gd name="connsiteX0" fmla="*/ 282755 w 591091"/>
                <a:gd name="connsiteY0" fmla="*/ 187347 h 501829"/>
                <a:gd name="connsiteX1" fmla="*/ 308576 w 591091"/>
                <a:gd name="connsiteY1" fmla="*/ 187347 h 501829"/>
                <a:gd name="connsiteX2" fmla="*/ 308576 w 591091"/>
                <a:gd name="connsiteY2" fmla="*/ 210541 h 501829"/>
                <a:gd name="connsiteX3" fmla="*/ 346017 w 591091"/>
                <a:gd name="connsiteY3" fmla="*/ 218917 h 501829"/>
                <a:gd name="connsiteX4" fmla="*/ 338916 w 591091"/>
                <a:gd name="connsiteY4" fmla="*/ 248554 h 501829"/>
                <a:gd name="connsiteX5" fmla="*/ 301475 w 591091"/>
                <a:gd name="connsiteY5" fmla="*/ 239534 h 501829"/>
                <a:gd name="connsiteX6" fmla="*/ 278882 w 591091"/>
                <a:gd name="connsiteY6" fmla="*/ 253708 h 501829"/>
                <a:gd name="connsiteX7" fmla="*/ 309867 w 591091"/>
                <a:gd name="connsiteY7" fmla="*/ 276258 h 501829"/>
                <a:gd name="connsiteX8" fmla="*/ 353763 w 591091"/>
                <a:gd name="connsiteY8" fmla="*/ 324580 h 501829"/>
                <a:gd name="connsiteX9" fmla="*/ 307285 w 591091"/>
                <a:gd name="connsiteY9" fmla="*/ 372901 h 501829"/>
                <a:gd name="connsiteX10" fmla="*/ 307285 w 591091"/>
                <a:gd name="connsiteY10" fmla="*/ 399317 h 501829"/>
                <a:gd name="connsiteX11" fmla="*/ 281464 w 591091"/>
                <a:gd name="connsiteY11" fmla="*/ 399317 h 501829"/>
                <a:gd name="connsiteX12" fmla="*/ 281464 w 591091"/>
                <a:gd name="connsiteY12" fmla="*/ 374834 h 501829"/>
                <a:gd name="connsiteX13" fmla="*/ 237568 w 591091"/>
                <a:gd name="connsiteY13" fmla="*/ 363881 h 501829"/>
                <a:gd name="connsiteX14" fmla="*/ 245314 w 591091"/>
                <a:gd name="connsiteY14" fmla="*/ 332956 h 501829"/>
                <a:gd name="connsiteX15" fmla="*/ 288565 w 591091"/>
                <a:gd name="connsiteY15" fmla="*/ 344553 h 501829"/>
                <a:gd name="connsiteX16" fmla="*/ 313740 w 591091"/>
                <a:gd name="connsiteY16" fmla="*/ 328446 h 501829"/>
                <a:gd name="connsiteX17" fmla="*/ 285983 w 591091"/>
                <a:gd name="connsiteY17" fmla="*/ 305896 h 501829"/>
                <a:gd name="connsiteX18" fmla="*/ 238859 w 591091"/>
                <a:gd name="connsiteY18" fmla="*/ 258218 h 501829"/>
                <a:gd name="connsiteX19" fmla="*/ 282755 w 591091"/>
                <a:gd name="connsiteY19" fmla="*/ 212474 h 501829"/>
                <a:gd name="connsiteX20" fmla="*/ 295666 w 591091"/>
                <a:gd name="connsiteY20" fmla="*/ 151161 h 501829"/>
                <a:gd name="connsiteX21" fmla="*/ 151700 w 591091"/>
                <a:gd name="connsiteY21" fmla="*/ 294909 h 501829"/>
                <a:gd name="connsiteX22" fmla="*/ 295666 w 591091"/>
                <a:gd name="connsiteY22" fmla="*/ 438657 h 501829"/>
                <a:gd name="connsiteX23" fmla="*/ 439631 w 591091"/>
                <a:gd name="connsiteY23" fmla="*/ 294909 h 501829"/>
                <a:gd name="connsiteX24" fmla="*/ 295666 w 591091"/>
                <a:gd name="connsiteY24" fmla="*/ 151161 h 501829"/>
                <a:gd name="connsiteX25" fmla="*/ 295423 w 591091"/>
                <a:gd name="connsiteY25" fmla="*/ 0 h 501829"/>
                <a:gd name="connsiteX26" fmla="*/ 309223 w 591091"/>
                <a:gd name="connsiteY26" fmla="*/ 4834 h 501829"/>
                <a:gd name="connsiteX27" fmla="*/ 415744 w 591091"/>
                <a:gd name="connsiteY27" fmla="*/ 86700 h 501829"/>
                <a:gd name="connsiteX28" fmla="*/ 415744 w 591091"/>
                <a:gd name="connsiteY28" fmla="*/ 21594 h 501829"/>
                <a:gd name="connsiteX29" fmla="*/ 437694 w 591091"/>
                <a:gd name="connsiteY29" fmla="*/ 322 h 501829"/>
                <a:gd name="connsiteX30" fmla="*/ 459644 w 591091"/>
                <a:gd name="connsiteY30" fmla="*/ 21594 h 501829"/>
                <a:gd name="connsiteX31" fmla="*/ 459644 w 591091"/>
                <a:gd name="connsiteY31" fmla="*/ 120219 h 501829"/>
                <a:gd name="connsiteX32" fmla="*/ 582305 w 591091"/>
                <a:gd name="connsiteY32" fmla="*/ 214977 h 501829"/>
                <a:gd name="connsiteX33" fmla="*/ 586825 w 591091"/>
                <a:gd name="connsiteY33" fmla="*/ 245919 h 501829"/>
                <a:gd name="connsiteX34" fmla="*/ 569394 w 591091"/>
                <a:gd name="connsiteY34" fmla="*/ 254298 h 501829"/>
                <a:gd name="connsiteX35" fmla="*/ 555836 w 591091"/>
                <a:gd name="connsiteY35" fmla="*/ 249786 h 501829"/>
                <a:gd name="connsiteX36" fmla="*/ 529367 w 591091"/>
                <a:gd name="connsiteY36" fmla="*/ 229159 h 501829"/>
                <a:gd name="connsiteX37" fmla="*/ 529367 w 591091"/>
                <a:gd name="connsiteY37" fmla="*/ 479912 h 501829"/>
                <a:gd name="connsiteX38" fmla="*/ 507418 w 591091"/>
                <a:gd name="connsiteY38" fmla="*/ 501829 h 501829"/>
                <a:gd name="connsiteX39" fmla="*/ 81331 w 591091"/>
                <a:gd name="connsiteY39" fmla="*/ 501829 h 501829"/>
                <a:gd name="connsiteX40" fmla="*/ 59381 w 591091"/>
                <a:gd name="connsiteY40" fmla="*/ 479912 h 501829"/>
                <a:gd name="connsiteX41" fmla="*/ 59381 w 591091"/>
                <a:gd name="connsiteY41" fmla="*/ 231092 h 501829"/>
                <a:gd name="connsiteX42" fmla="*/ 35495 w 591091"/>
                <a:gd name="connsiteY42" fmla="*/ 249786 h 501829"/>
                <a:gd name="connsiteX43" fmla="*/ 4506 w 591091"/>
                <a:gd name="connsiteY43" fmla="*/ 245919 h 501829"/>
                <a:gd name="connsiteX44" fmla="*/ 8380 w 591091"/>
                <a:gd name="connsiteY44" fmla="*/ 214977 h 501829"/>
                <a:gd name="connsiteX45" fmla="*/ 282108 w 591091"/>
                <a:gd name="connsiteY45" fmla="*/ 4834 h 501829"/>
                <a:gd name="connsiteX46" fmla="*/ 295423 w 591091"/>
                <a:gd name="connsiteY46" fmla="*/ 0 h 50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91091" h="501829">
                  <a:moveTo>
                    <a:pt x="282755" y="187347"/>
                  </a:moveTo>
                  <a:lnTo>
                    <a:pt x="308576" y="187347"/>
                  </a:lnTo>
                  <a:lnTo>
                    <a:pt x="308576" y="210541"/>
                  </a:lnTo>
                  <a:cubicBezTo>
                    <a:pt x="326005" y="211186"/>
                    <a:pt x="337625" y="215051"/>
                    <a:pt x="346017" y="218917"/>
                  </a:cubicBezTo>
                  <a:lnTo>
                    <a:pt x="338916" y="248554"/>
                  </a:lnTo>
                  <a:cubicBezTo>
                    <a:pt x="331815" y="245333"/>
                    <a:pt x="320196" y="239534"/>
                    <a:pt x="301475" y="239534"/>
                  </a:cubicBezTo>
                  <a:cubicBezTo>
                    <a:pt x="284046" y="239534"/>
                    <a:pt x="278882" y="246621"/>
                    <a:pt x="278882" y="253708"/>
                  </a:cubicBezTo>
                  <a:cubicBezTo>
                    <a:pt x="278882" y="262728"/>
                    <a:pt x="287919" y="267883"/>
                    <a:pt x="309867" y="276258"/>
                  </a:cubicBezTo>
                  <a:cubicBezTo>
                    <a:pt x="340852" y="287211"/>
                    <a:pt x="353763" y="301386"/>
                    <a:pt x="353763" y="324580"/>
                  </a:cubicBezTo>
                  <a:cubicBezTo>
                    <a:pt x="353763" y="347774"/>
                    <a:pt x="336979" y="367747"/>
                    <a:pt x="307285" y="372901"/>
                  </a:cubicBezTo>
                  <a:lnTo>
                    <a:pt x="307285" y="399317"/>
                  </a:lnTo>
                  <a:lnTo>
                    <a:pt x="281464" y="399317"/>
                  </a:lnTo>
                  <a:lnTo>
                    <a:pt x="281464" y="374834"/>
                  </a:lnTo>
                  <a:cubicBezTo>
                    <a:pt x="264035" y="374190"/>
                    <a:pt x="247251" y="369036"/>
                    <a:pt x="237568" y="363881"/>
                  </a:cubicBezTo>
                  <a:lnTo>
                    <a:pt x="245314" y="332956"/>
                  </a:lnTo>
                  <a:cubicBezTo>
                    <a:pt x="256288" y="339398"/>
                    <a:pt x="271781" y="344553"/>
                    <a:pt x="288565" y="344553"/>
                  </a:cubicBezTo>
                  <a:cubicBezTo>
                    <a:pt x="303412" y="344553"/>
                    <a:pt x="313740" y="338754"/>
                    <a:pt x="313740" y="328446"/>
                  </a:cubicBezTo>
                  <a:cubicBezTo>
                    <a:pt x="313740" y="318781"/>
                    <a:pt x="305348" y="312338"/>
                    <a:pt x="285983" y="305896"/>
                  </a:cubicBezTo>
                  <a:cubicBezTo>
                    <a:pt x="258225" y="296876"/>
                    <a:pt x="238859" y="283346"/>
                    <a:pt x="238859" y="258218"/>
                  </a:cubicBezTo>
                  <a:cubicBezTo>
                    <a:pt x="238859" y="235668"/>
                    <a:pt x="254997" y="217628"/>
                    <a:pt x="282755" y="212474"/>
                  </a:cubicBezTo>
                  <a:close/>
                  <a:moveTo>
                    <a:pt x="295666" y="151161"/>
                  </a:moveTo>
                  <a:cubicBezTo>
                    <a:pt x="216258" y="151161"/>
                    <a:pt x="151700" y="215622"/>
                    <a:pt x="151700" y="294909"/>
                  </a:cubicBezTo>
                  <a:cubicBezTo>
                    <a:pt x="151700" y="374196"/>
                    <a:pt x="216258" y="438657"/>
                    <a:pt x="295666" y="438657"/>
                  </a:cubicBezTo>
                  <a:cubicBezTo>
                    <a:pt x="375073" y="438657"/>
                    <a:pt x="439631" y="374196"/>
                    <a:pt x="439631" y="294909"/>
                  </a:cubicBezTo>
                  <a:cubicBezTo>
                    <a:pt x="439631" y="215622"/>
                    <a:pt x="375073" y="151161"/>
                    <a:pt x="295666" y="151161"/>
                  </a:cubicBezTo>
                  <a:close/>
                  <a:moveTo>
                    <a:pt x="295423" y="0"/>
                  </a:moveTo>
                  <a:cubicBezTo>
                    <a:pt x="300185" y="0"/>
                    <a:pt x="305026" y="1611"/>
                    <a:pt x="309223" y="4834"/>
                  </a:cubicBezTo>
                  <a:lnTo>
                    <a:pt x="415744" y="86700"/>
                  </a:lnTo>
                  <a:lnTo>
                    <a:pt x="415744" y="21594"/>
                  </a:lnTo>
                  <a:cubicBezTo>
                    <a:pt x="415744" y="9991"/>
                    <a:pt x="425428" y="322"/>
                    <a:pt x="437694" y="322"/>
                  </a:cubicBezTo>
                  <a:cubicBezTo>
                    <a:pt x="449960" y="322"/>
                    <a:pt x="459644" y="9991"/>
                    <a:pt x="459644" y="21594"/>
                  </a:cubicBezTo>
                  <a:lnTo>
                    <a:pt x="459644" y="120219"/>
                  </a:lnTo>
                  <a:lnTo>
                    <a:pt x="582305" y="214977"/>
                  </a:lnTo>
                  <a:cubicBezTo>
                    <a:pt x="591989" y="222068"/>
                    <a:pt x="593926" y="236249"/>
                    <a:pt x="586825" y="245919"/>
                  </a:cubicBezTo>
                  <a:cubicBezTo>
                    <a:pt x="582305" y="251075"/>
                    <a:pt x="575850" y="254298"/>
                    <a:pt x="569394" y="254298"/>
                  </a:cubicBezTo>
                  <a:cubicBezTo>
                    <a:pt x="564229" y="254298"/>
                    <a:pt x="559710" y="252365"/>
                    <a:pt x="555836" y="249786"/>
                  </a:cubicBezTo>
                  <a:lnTo>
                    <a:pt x="529367" y="229159"/>
                  </a:lnTo>
                  <a:lnTo>
                    <a:pt x="529367" y="479912"/>
                  </a:lnTo>
                  <a:cubicBezTo>
                    <a:pt x="529367" y="492160"/>
                    <a:pt x="519038" y="501829"/>
                    <a:pt x="507418" y="501829"/>
                  </a:cubicBezTo>
                  <a:lnTo>
                    <a:pt x="81331" y="501829"/>
                  </a:lnTo>
                  <a:cubicBezTo>
                    <a:pt x="69065" y="501829"/>
                    <a:pt x="59381" y="492160"/>
                    <a:pt x="59381" y="479912"/>
                  </a:cubicBezTo>
                  <a:lnTo>
                    <a:pt x="59381" y="231092"/>
                  </a:lnTo>
                  <a:lnTo>
                    <a:pt x="35495" y="249786"/>
                  </a:lnTo>
                  <a:cubicBezTo>
                    <a:pt x="25811" y="256877"/>
                    <a:pt x="11608" y="254943"/>
                    <a:pt x="4506" y="245919"/>
                  </a:cubicBezTo>
                  <a:cubicBezTo>
                    <a:pt x="-2595" y="236249"/>
                    <a:pt x="-1304" y="222068"/>
                    <a:pt x="8380" y="214977"/>
                  </a:cubicBezTo>
                  <a:lnTo>
                    <a:pt x="282108" y="4834"/>
                  </a:lnTo>
                  <a:cubicBezTo>
                    <a:pt x="285982" y="1611"/>
                    <a:pt x="290662" y="0"/>
                    <a:pt x="295423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FB5626A-0861-46FF-9C5B-DF22517002C1}"/>
              </a:ext>
            </a:extLst>
          </p:cNvPr>
          <p:cNvGrpSpPr/>
          <p:nvPr/>
        </p:nvGrpSpPr>
        <p:grpSpPr>
          <a:xfrm>
            <a:off x="6441141" y="3676343"/>
            <a:ext cx="5077758" cy="1305545"/>
            <a:chOff x="6353174" y="3631405"/>
            <a:chExt cx="5165725" cy="873162"/>
          </a:xfrm>
        </p:grpSpPr>
        <p:sp>
          <p:nvSpPr>
            <p:cNvPr id="10" name="işľïdé">
              <a:extLst>
                <a:ext uri="{FF2B5EF4-FFF2-40B4-BE49-F238E27FC236}">
                  <a16:creationId xmlns:a16="http://schemas.microsoft.com/office/drawing/2014/main" id="{8C4411DE-C172-453E-B396-3E643D5B07FF}"/>
                </a:ext>
              </a:extLst>
            </p:cNvPr>
            <p:cNvSpPr/>
            <p:nvPr/>
          </p:nvSpPr>
          <p:spPr>
            <a:xfrm flipH="1">
              <a:off x="6353174" y="3631405"/>
              <a:ext cx="5165725" cy="873162"/>
            </a:xfrm>
            <a:prstGeom prst="homePlate">
              <a:avLst/>
            </a:prstGeom>
            <a:noFill/>
            <a:ln w="19050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6" name="îsḻíḍê">
              <a:extLst>
                <a:ext uri="{FF2B5EF4-FFF2-40B4-BE49-F238E27FC236}">
                  <a16:creationId xmlns:a16="http://schemas.microsoft.com/office/drawing/2014/main" id="{50F0D6C5-0D4D-43F9-B1EE-C1F5E604992A}"/>
                </a:ext>
              </a:extLst>
            </p:cNvPr>
            <p:cNvSpPr/>
            <p:nvPr/>
          </p:nvSpPr>
          <p:spPr bwMode="auto">
            <a:xfrm>
              <a:off x="6810692" y="3867901"/>
              <a:ext cx="417536" cy="400170"/>
            </a:xfrm>
            <a:custGeom>
              <a:avLst/>
              <a:gdLst>
                <a:gd name="connsiteX0" fmla="*/ 413212 w 608062"/>
                <a:gd name="connsiteY0" fmla="*/ 336089 h 582771"/>
                <a:gd name="connsiteX1" fmla="*/ 402712 w 608062"/>
                <a:gd name="connsiteY1" fmla="*/ 339771 h 582771"/>
                <a:gd name="connsiteX2" fmla="*/ 396155 w 608062"/>
                <a:gd name="connsiteY2" fmla="*/ 353117 h 582771"/>
                <a:gd name="connsiteX3" fmla="*/ 396155 w 608062"/>
                <a:gd name="connsiteY3" fmla="*/ 364468 h 582771"/>
                <a:gd name="connsiteX4" fmla="*/ 413212 w 608062"/>
                <a:gd name="connsiteY4" fmla="*/ 381496 h 582771"/>
                <a:gd name="connsiteX5" fmla="*/ 424584 w 608062"/>
                <a:gd name="connsiteY5" fmla="*/ 381496 h 582771"/>
                <a:gd name="connsiteX6" fmla="*/ 441641 w 608062"/>
                <a:gd name="connsiteY6" fmla="*/ 364468 h 582771"/>
                <a:gd name="connsiteX7" fmla="*/ 441641 w 608062"/>
                <a:gd name="connsiteY7" fmla="*/ 353117 h 582771"/>
                <a:gd name="connsiteX8" fmla="*/ 424584 w 608062"/>
                <a:gd name="connsiteY8" fmla="*/ 336089 h 582771"/>
                <a:gd name="connsiteX9" fmla="*/ 416081 w 608062"/>
                <a:gd name="connsiteY9" fmla="*/ 336089 h 582771"/>
                <a:gd name="connsiteX10" fmla="*/ 370339 w 608062"/>
                <a:gd name="connsiteY10" fmla="*/ 285620 h 582771"/>
                <a:gd name="connsiteX11" fmla="*/ 523596 w 608062"/>
                <a:gd name="connsiteY11" fmla="*/ 285620 h 582771"/>
                <a:gd name="connsiteX12" fmla="*/ 561757 w 608062"/>
                <a:gd name="connsiteY12" fmla="*/ 285620 h 582771"/>
                <a:gd name="connsiteX13" fmla="*/ 572360 w 608062"/>
                <a:gd name="connsiteY13" fmla="*/ 285620 h 582771"/>
                <a:gd name="connsiteX14" fmla="*/ 573026 w 608062"/>
                <a:gd name="connsiteY14" fmla="*/ 285620 h 582771"/>
                <a:gd name="connsiteX15" fmla="*/ 573948 w 608062"/>
                <a:gd name="connsiteY15" fmla="*/ 285620 h 582771"/>
                <a:gd name="connsiteX16" fmla="*/ 585012 w 608062"/>
                <a:gd name="connsiteY16" fmla="*/ 287461 h 582771"/>
                <a:gd name="connsiteX17" fmla="*/ 596947 w 608062"/>
                <a:gd name="connsiteY17" fmla="*/ 294568 h 582771"/>
                <a:gd name="connsiteX18" fmla="*/ 608062 w 608062"/>
                <a:gd name="connsiteY18" fmla="*/ 319726 h 582771"/>
                <a:gd name="connsiteX19" fmla="*/ 608062 w 608062"/>
                <a:gd name="connsiteY19" fmla="*/ 395609 h 582771"/>
                <a:gd name="connsiteX20" fmla="*/ 596947 w 608062"/>
                <a:gd name="connsiteY20" fmla="*/ 420767 h 582771"/>
                <a:gd name="connsiteX21" fmla="*/ 585012 w 608062"/>
                <a:gd name="connsiteY21" fmla="*/ 427874 h 582771"/>
                <a:gd name="connsiteX22" fmla="*/ 573948 w 608062"/>
                <a:gd name="connsiteY22" fmla="*/ 429715 h 582771"/>
                <a:gd name="connsiteX23" fmla="*/ 573026 w 608062"/>
                <a:gd name="connsiteY23" fmla="*/ 429715 h 582771"/>
                <a:gd name="connsiteX24" fmla="*/ 370339 w 608062"/>
                <a:gd name="connsiteY24" fmla="*/ 429715 h 582771"/>
                <a:gd name="connsiteX25" fmla="*/ 336174 w 608062"/>
                <a:gd name="connsiteY25" fmla="*/ 395609 h 582771"/>
                <a:gd name="connsiteX26" fmla="*/ 336174 w 608062"/>
                <a:gd name="connsiteY26" fmla="*/ 357821 h 582771"/>
                <a:gd name="connsiteX27" fmla="*/ 336174 w 608062"/>
                <a:gd name="connsiteY27" fmla="*/ 347287 h 582771"/>
                <a:gd name="connsiteX28" fmla="*/ 336174 w 608062"/>
                <a:gd name="connsiteY28" fmla="*/ 336703 h 582771"/>
                <a:gd name="connsiteX29" fmla="*/ 336174 w 608062"/>
                <a:gd name="connsiteY29" fmla="*/ 319726 h 582771"/>
                <a:gd name="connsiteX30" fmla="*/ 370339 w 608062"/>
                <a:gd name="connsiteY30" fmla="*/ 285620 h 582771"/>
                <a:gd name="connsiteX31" fmla="*/ 34208 w 608062"/>
                <a:gd name="connsiteY31" fmla="*/ 134822 h 582771"/>
                <a:gd name="connsiteX32" fmla="*/ 54539 w 608062"/>
                <a:gd name="connsiteY32" fmla="*/ 134822 h 582771"/>
                <a:gd name="connsiteX33" fmla="*/ 60633 w 608062"/>
                <a:gd name="connsiteY33" fmla="*/ 134822 h 582771"/>
                <a:gd name="connsiteX34" fmla="*/ 93407 w 608062"/>
                <a:gd name="connsiteY34" fmla="*/ 134822 h 582771"/>
                <a:gd name="connsiteX35" fmla="*/ 132327 w 608062"/>
                <a:gd name="connsiteY35" fmla="*/ 134822 h 582771"/>
                <a:gd name="connsiteX36" fmla="*/ 429142 w 608062"/>
                <a:gd name="connsiteY36" fmla="*/ 134822 h 582771"/>
                <a:gd name="connsiteX37" fmla="*/ 509900 w 608062"/>
                <a:gd name="connsiteY37" fmla="*/ 134822 h 582771"/>
                <a:gd name="connsiteX38" fmla="*/ 520501 w 608062"/>
                <a:gd name="connsiteY38" fmla="*/ 134822 h 582771"/>
                <a:gd name="connsiteX39" fmla="*/ 531101 w 608062"/>
                <a:gd name="connsiteY39" fmla="*/ 134822 h 582771"/>
                <a:gd name="connsiteX40" fmla="*/ 538885 w 608062"/>
                <a:gd name="connsiteY40" fmla="*/ 134822 h 582771"/>
                <a:gd name="connsiteX41" fmla="*/ 572940 w 608062"/>
                <a:gd name="connsiteY41" fmla="*/ 168926 h 582771"/>
                <a:gd name="connsiteX42" fmla="*/ 572940 w 608062"/>
                <a:gd name="connsiteY42" fmla="*/ 261982 h 582771"/>
                <a:gd name="connsiteX43" fmla="*/ 565719 w 608062"/>
                <a:gd name="connsiteY43" fmla="*/ 261982 h 582771"/>
                <a:gd name="connsiteX44" fmla="*/ 555119 w 608062"/>
                <a:gd name="connsiteY44" fmla="*/ 261982 h 582771"/>
                <a:gd name="connsiteX45" fmla="*/ 544518 w 608062"/>
                <a:gd name="connsiteY45" fmla="*/ 261982 h 582771"/>
                <a:gd name="connsiteX46" fmla="*/ 370301 w 608062"/>
                <a:gd name="connsiteY46" fmla="*/ 261982 h 582771"/>
                <a:gd name="connsiteX47" fmla="*/ 363388 w 608062"/>
                <a:gd name="connsiteY47" fmla="*/ 262391 h 582771"/>
                <a:gd name="connsiteX48" fmla="*/ 328770 w 608062"/>
                <a:gd name="connsiteY48" fmla="*/ 279468 h 582771"/>
                <a:gd name="connsiteX49" fmla="*/ 312331 w 608062"/>
                <a:gd name="connsiteY49" fmla="*/ 319861 h 582771"/>
                <a:gd name="connsiteX50" fmla="*/ 312331 w 608062"/>
                <a:gd name="connsiteY50" fmla="*/ 343279 h 582771"/>
                <a:gd name="connsiteX51" fmla="*/ 312331 w 608062"/>
                <a:gd name="connsiteY51" fmla="*/ 353863 h 582771"/>
                <a:gd name="connsiteX52" fmla="*/ 312331 w 608062"/>
                <a:gd name="connsiteY52" fmla="*/ 364446 h 582771"/>
                <a:gd name="connsiteX53" fmla="*/ 312331 w 608062"/>
                <a:gd name="connsiteY53" fmla="*/ 395636 h 582771"/>
                <a:gd name="connsiteX54" fmla="*/ 370352 w 608062"/>
                <a:gd name="connsiteY54" fmla="*/ 453617 h 582771"/>
                <a:gd name="connsiteX55" fmla="*/ 572940 w 608062"/>
                <a:gd name="connsiteY55" fmla="*/ 453617 h 582771"/>
                <a:gd name="connsiteX56" fmla="*/ 572940 w 608062"/>
                <a:gd name="connsiteY56" fmla="*/ 548719 h 582771"/>
                <a:gd name="connsiteX57" fmla="*/ 538783 w 608062"/>
                <a:gd name="connsiteY57" fmla="*/ 582771 h 582771"/>
                <a:gd name="connsiteX58" fmla="*/ 34157 w 608062"/>
                <a:gd name="connsiteY58" fmla="*/ 582771 h 582771"/>
                <a:gd name="connsiteX59" fmla="*/ 0 w 608062"/>
                <a:gd name="connsiteY59" fmla="*/ 548719 h 582771"/>
                <a:gd name="connsiteX60" fmla="*/ 0 w 608062"/>
                <a:gd name="connsiteY60" fmla="*/ 211875 h 582771"/>
                <a:gd name="connsiteX61" fmla="*/ 0 w 608062"/>
                <a:gd name="connsiteY61" fmla="*/ 173016 h 582771"/>
                <a:gd name="connsiteX62" fmla="*/ 0 w 608062"/>
                <a:gd name="connsiteY62" fmla="*/ 168926 h 582771"/>
                <a:gd name="connsiteX63" fmla="*/ 1229 w 608062"/>
                <a:gd name="connsiteY63" fmla="*/ 159978 h 582771"/>
                <a:gd name="connsiteX64" fmla="*/ 7528 w 608062"/>
                <a:gd name="connsiteY64" fmla="*/ 147656 h 582771"/>
                <a:gd name="connsiteX65" fmla="*/ 34208 w 608062"/>
                <a:gd name="connsiteY65" fmla="*/ 134822 h 582771"/>
                <a:gd name="connsiteX66" fmla="*/ 459702 w 608062"/>
                <a:gd name="connsiteY66" fmla="*/ 46827 h 582771"/>
                <a:gd name="connsiteX67" fmla="*/ 492623 w 608062"/>
                <a:gd name="connsiteY67" fmla="*/ 71966 h 582771"/>
                <a:gd name="connsiteX68" fmla="*/ 503273 w 608062"/>
                <a:gd name="connsiteY68" fmla="*/ 110900 h 582771"/>
                <a:gd name="connsiteX69" fmla="*/ 417257 w 608062"/>
                <a:gd name="connsiteY69" fmla="*/ 110900 h 582771"/>
                <a:gd name="connsiteX70" fmla="*/ 219882 w 608062"/>
                <a:gd name="connsiteY70" fmla="*/ 110900 h 582771"/>
                <a:gd name="connsiteX71" fmla="*/ 393757 w 608062"/>
                <a:gd name="connsiteY71" fmla="*/ 63586 h 582771"/>
                <a:gd name="connsiteX72" fmla="*/ 450691 w 608062"/>
                <a:gd name="connsiteY72" fmla="*/ 48053 h 582771"/>
                <a:gd name="connsiteX73" fmla="*/ 459702 w 608062"/>
                <a:gd name="connsiteY73" fmla="*/ 46827 h 582771"/>
                <a:gd name="connsiteX74" fmla="*/ 351961 w 608062"/>
                <a:gd name="connsiteY74" fmla="*/ 1805 h 582771"/>
                <a:gd name="connsiteX75" fmla="*/ 371657 w 608062"/>
                <a:gd name="connsiteY75" fmla="*/ 18993 h 582771"/>
                <a:gd name="connsiteX76" fmla="*/ 384511 w 608062"/>
                <a:gd name="connsiteY76" fmla="*/ 44858 h 582771"/>
                <a:gd name="connsiteX77" fmla="*/ 142137 w 608062"/>
                <a:gd name="connsiteY77" fmla="*/ 110900 h 582771"/>
                <a:gd name="connsiteX78" fmla="*/ 108953 w 608062"/>
                <a:gd name="connsiteY78" fmla="*/ 110900 h 582771"/>
                <a:gd name="connsiteX79" fmla="*/ 325927 w 608062"/>
                <a:gd name="connsiteY79" fmla="*/ 3556 h 582771"/>
                <a:gd name="connsiteX80" fmla="*/ 351961 w 608062"/>
                <a:gd name="connsiteY80" fmla="*/ 1805 h 58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8062" h="582771">
                  <a:moveTo>
                    <a:pt x="413212" y="336089"/>
                  </a:moveTo>
                  <a:cubicBezTo>
                    <a:pt x="409268" y="336089"/>
                    <a:pt x="405631" y="337521"/>
                    <a:pt x="402712" y="339771"/>
                  </a:cubicBezTo>
                  <a:cubicBezTo>
                    <a:pt x="398665" y="342839"/>
                    <a:pt x="396155" y="347696"/>
                    <a:pt x="396155" y="353117"/>
                  </a:cubicBezTo>
                  <a:lnTo>
                    <a:pt x="396155" y="364468"/>
                  </a:lnTo>
                  <a:cubicBezTo>
                    <a:pt x="396155" y="373877"/>
                    <a:pt x="403787" y="381496"/>
                    <a:pt x="413212" y="381496"/>
                  </a:cubicBezTo>
                  <a:lnTo>
                    <a:pt x="424584" y="381496"/>
                  </a:lnTo>
                  <a:cubicBezTo>
                    <a:pt x="434009" y="381496"/>
                    <a:pt x="441641" y="373877"/>
                    <a:pt x="441641" y="364468"/>
                  </a:cubicBezTo>
                  <a:lnTo>
                    <a:pt x="441641" y="353117"/>
                  </a:lnTo>
                  <a:cubicBezTo>
                    <a:pt x="441641" y="343708"/>
                    <a:pt x="434009" y="336089"/>
                    <a:pt x="424584" y="336089"/>
                  </a:cubicBezTo>
                  <a:lnTo>
                    <a:pt x="416081" y="336089"/>
                  </a:lnTo>
                  <a:close/>
                  <a:moveTo>
                    <a:pt x="370339" y="285620"/>
                  </a:moveTo>
                  <a:lnTo>
                    <a:pt x="523596" y="285620"/>
                  </a:lnTo>
                  <a:lnTo>
                    <a:pt x="561757" y="285620"/>
                  </a:lnTo>
                  <a:lnTo>
                    <a:pt x="572360" y="285620"/>
                  </a:lnTo>
                  <a:lnTo>
                    <a:pt x="573026" y="285620"/>
                  </a:lnTo>
                  <a:lnTo>
                    <a:pt x="573948" y="285620"/>
                  </a:lnTo>
                  <a:cubicBezTo>
                    <a:pt x="577841" y="285620"/>
                    <a:pt x="581529" y="286336"/>
                    <a:pt x="585012" y="287461"/>
                  </a:cubicBezTo>
                  <a:cubicBezTo>
                    <a:pt x="589520" y="289046"/>
                    <a:pt x="593515" y="291449"/>
                    <a:pt x="596947" y="294568"/>
                  </a:cubicBezTo>
                  <a:cubicBezTo>
                    <a:pt x="603759" y="300756"/>
                    <a:pt x="608062" y="309755"/>
                    <a:pt x="608062" y="319726"/>
                  </a:cubicBezTo>
                  <a:lnTo>
                    <a:pt x="608062" y="395609"/>
                  </a:lnTo>
                  <a:cubicBezTo>
                    <a:pt x="608062" y="405580"/>
                    <a:pt x="603759" y="414579"/>
                    <a:pt x="596947" y="420767"/>
                  </a:cubicBezTo>
                  <a:cubicBezTo>
                    <a:pt x="593515" y="423886"/>
                    <a:pt x="589520" y="426340"/>
                    <a:pt x="585012" y="427874"/>
                  </a:cubicBezTo>
                  <a:cubicBezTo>
                    <a:pt x="581529" y="428999"/>
                    <a:pt x="577841" y="429715"/>
                    <a:pt x="573948" y="429715"/>
                  </a:cubicBezTo>
                  <a:lnTo>
                    <a:pt x="573026" y="429715"/>
                  </a:lnTo>
                  <a:lnTo>
                    <a:pt x="370339" y="429715"/>
                  </a:lnTo>
                  <a:cubicBezTo>
                    <a:pt x="351489" y="429715"/>
                    <a:pt x="336174" y="414426"/>
                    <a:pt x="336174" y="395609"/>
                  </a:cubicBezTo>
                  <a:lnTo>
                    <a:pt x="336174" y="357821"/>
                  </a:lnTo>
                  <a:lnTo>
                    <a:pt x="336174" y="347287"/>
                  </a:lnTo>
                  <a:lnTo>
                    <a:pt x="336174" y="336703"/>
                  </a:lnTo>
                  <a:lnTo>
                    <a:pt x="336174" y="319726"/>
                  </a:lnTo>
                  <a:cubicBezTo>
                    <a:pt x="336174" y="300909"/>
                    <a:pt x="351489" y="285620"/>
                    <a:pt x="370339" y="285620"/>
                  </a:cubicBezTo>
                  <a:close/>
                  <a:moveTo>
                    <a:pt x="34208" y="134822"/>
                  </a:moveTo>
                  <a:lnTo>
                    <a:pt x="54539" y="134822"/>
                  </a:lnTo>
                  <a:lnTo>
                    <a:pt x="60633" y="134822"/>
                  </a:lnTo>
                  <a:lnTo>
                    <a:pt x="93407" y="134822"/>
                  </a:lnTo>
                  <a:lnTo>
                    <a:pt x="132327" y="134822"/>
                  </a:lnTo>
                  <a:lnTo>
                    <a:pt x="429142" y="134822"/>
                  </a:lnTo>
                  <a:lnTo>
                    <a:pt x="509900" y="134822"/>
                  </a:lnTo>
                  <a:lnTo>
                    <a:pt x="520501" y="134822"/>
                  </a:lnTo>
                  <a:lnTo>
                    <a:pt x="531101" y="134822"/>
                  </a:lnTo>
                  <a:lnTo>
                    <a:pt x="538885" y="134822"/>
                  </a:lnTo>
                  <a:cubicBezTo>
                    <a:pt x="557730" y="134822"/>
                    <a:pt x="572991" y="150110"/>
                    <a:pt x="572940" y="168926"/>
                  </a:cubicBezTo>
                  <a:lnTo>
                    <a:pt x="572940" y="261982"/>
                  </a:lnTo>
                  <a:lnTo>
                    <a:pt x="565719" y="261982"/>
                  </a:lnTo>
                  <a:lnTo>
                    <a:pt x="555119" y="261982"/>
                  </a:lnTo>
                  <a:lnTo>
                    <a:pt x="544518" y="261982"/>
                  </a:lnTo>
                  <a:lnTo>
                    <a:pt x="370301" y="261982"/>
                  </a:lnTo>
                  <a:cubicBezTo>
                    <a:pt x="367945" y="261982"/>
                    <a:pt x="365641" y="262084"/>
                    <a:pt x="363388" y="262391"/>
                  </a:cubicBezTo>
                  <a:cubicBezTo>
                    <a:pt x="349868" y="263925"/>
                    <a:pt x="337783" y="270214"/>
                    <a:pt x="328770" y="279468"/>
                  </a:cubicBezTo>
                  <a:cubicBezTo>
                    <a:pt x="318579" y="289899"/>
                    <a:pt x="312331" y="304164"/>
                    <a:pt x="312331" y="319861"/>
                  </a:cubicBezTo>
                  <a:lnTo>
                    <a:pt x="312331" y="343279"/>
                  </a:lnTo>
                  <a:lnTo>
                    <a:pt x="312331" y="353863"/>
                  </a:lnTo>
                  <a:lnTo>
                    <a:pt x="312331" y="364446"/>
                  </a:lnTo>
                  <a:lnTo>
                    <a:pt x="312331" y="395636"/>
                  </a:lnTo>
                  <a:cubicBezTo>
                    <a:pt x="312331" y="427643"/>
                    <a:pt x="338346" y="453617"/>
                    <a:pt x="370352" y="453617"/>
                  </a:cubicBezTo>
                  <a:lnTo>
                    <a:pt x="572940" y="453617"/>
                  </a:lnTo>
                  <a:lnTo>
                    <a:pt x="572940" y="548719"/>
                  </a:lnTo>
                  <a:cubicBezTo>
                    <a:pt x="572940" y="567534"/>
                    <a:pt x="557628" y="582771"/>
                    <a:pt x="538783" y="582771"/>
                  </a:cubicBezTo>
                  <a:lnTo>
                    <a:pt x="34157" y="582771"/>
                  </a:lnTo>
                  <a:cubicBezTo>
                    <a:pt x="15312" y="582771"/>
                    <a:pt x="0" y="567534"/>
                    <a:pt x="0" y="548719"/>
                  </a:cubicBezTo>
                  <a:lnTo>
                    <a:pt x="0" y="211875"/>
                  </a:lnTo>
                  <a:lnTo>
                    <a:pt x="0" y="173016"/>
                  </a:lnTo>
                  <a:lnTo>
                    <a:pt x="0" y="168926"/>
                  </a:lnTo>
                  <a:cubicBezTo>
                    <a:pt x="0" y="165858"/>
                    <a:pt x="461" y="162841"/>
                    <a:pt x="1229" y="159978"/>
                  </a:cubicBezTo>
                  <a:cubicBezTo>
                    <a:pt x="2458" y="155427"/>
                    <a:pt x="4660" y="151235"/>
                    <a:pt x="7528" y="147656"/>
                  </a:cubicBezTo>
                  <a:cubicBezTo>
                    <a:pt x="13776" y="139782"/>
                    <a:pt x="23403" y="134822"/>
                    <a:pt x="34208" y="134822"/>
                  </a:cubicBezTo>
                  <a:close/>
                  <a:moveTo>
                    <a:pt x="459702" y="46827"/>
                  </a:moveTo>
                  <a:cubicBezTo>
                    <a:pt x="474755" y="46827"/>
                    <a:pt x="488527" y="56739"/>
                    <a:pt x="492623" y="71966"/>
                  </a:cubicBezTo>
                  <a:lnTo>
                    <a:pt x="503273" y="110900"/>
                  </a:lnTo>
                  <a:lnTo>
                    <a:pt x="417257" y="110900"/>
                  </a:lnTo>
                  <a:lnTo>
                    <a:pt x="219882" y="110900"/>
                  </a:lnTo>
                  <a:lnTo>
                    <a:pt x="393757" y="63586"/>
                  </a:lnTo>
                  <a:lnTo>
                    <a:pt x="450691" y="48053"/>
                  </a:lnTo>
                  <a:cubicBezTo>
                    <a:pt x="453712" y="47236"/>
                    <a:pt x="456732" y="46827"/>
                    <a:pt x="459702" y="46827"/>
                  </a:cubicBezTo>
                  <a:close/>
                  <a:moveTo>
                    <a:pt x="351961" y="1805"/>
                  </a:moveTo>
                  <a:cubicBezTo>
                    <a:pt x="360237" y="4604"/>
                    <a:pt x="367458" y="10559"/>
                    <a:pt x="371657" y="18993"/>
                  </a:cubicBezTo>
                  <a:lnTo>
                    <a:pt x="384511" y="44858"/>
                  </a:lnTo>
                  <a:lnTo>
                    <a:pt x="142137" y="110900"/>
                  </a:lnTo>
                  <a:lnTo>
                    <a:pt x="108953" y="110900"/>
                  </a:lnTo>
                  <a:lnTo>
                    <a:pt x="325927" y="3556"/>
                  </a:lnTo>
                  <a:cubicBezTo>
                    <a:pt x="334351" y="-636"/>
                    <a:pt x="343684" y="-993"/>
                    <a:pt x="351961" y="18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rgbClr val="FFFFFF"/>
              </a:solidFill>
            </a:ln>
            <a:extLst>
              <a:ext uri="{91240B29-F687-4f45-9708-019B960494DF}">
                <a14:hiddenLine xmlns:a16="http://schemas.microsoft.com/office/drawing/2014/main" xmlns:p14="http://schemas.microsoft.com/office/powerpoint/2010/main" xmlns:a14="http://schemas.microsoft.com/office/drawing/2010/main" xmlns:lc="http://schemas.openxmlformats.org/drawingml/2006/lockedCanvas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6692CB6-4678-4A84-9D03-5369AA5B6BD3}"/>
              </a:ext>
            </a:extLst>
          </p:cNvPr>
          <p:cNvGrpSpPr/>
          <p:nvPr/>
        </p:nvGrpSpPr>
        <p:grpSpPr>
          <a:xfrm>
            <a:off x="-128660" y="-171467"/>
            <a:ext cx="4215194" cy="1993432"/>
            <a:chOff x="-128660" y="-171467"/>
            <a:chExt cx="4215194" cy="1993432"/>
          </a:xfrm>
        </p:grpSpPr>
        <p:sp>
          <p:nvSpPr>
            <p:cNvPr id="29" name="îşļiḓê">
              <a:extLst>
                <a:ext uri="{FF2B5EF4-FFF2-40B4-BE49-F238E27FC236}">
                  <a16:creationId xmlns:a16="http://schemas.microsoft.com/office/drawing/2014/main" id="{2B1E0B52-3EEF-4ED7-B540-CFAE64398E32}"/>
                </a:ext>
              </a:extLst>
            </p:cNvPr>
            <p:cNvSpPr txBox="1"/>
            <p:nvPr/>
          </p:nvSpPr>
          <p:spPr bwMode="auto">
            <a:xfrm>
              <a:off x="1371170" y="38344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Dặn</a:t>
              </a:r>
              <a:r>
                <a:rPr kumimoji="0" lang="en-US" altLang="zh-CN" sz="54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dò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820D7FE-6804-4D68-9998-4F9DD620EAB6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C9DBED3-982C-4863-B6B7-363DDA76C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AB5D8A48-EFC6-4FC5-86EE-3C06B7CE7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7" y="1059869"/>
            <a:ext cx="6096012" cy="609601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44970" y="1881810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44970" y="3676343"/>
            <a:ext cx="3850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39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8305800" y="3232150"/>
            <a:ext cx="3886200" cy="323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713" y="2407678"/>
            <a:ext cx="950448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D44C1FE9-2231-4BD0-8127-6C8F1DC71648}"/>
              </a:ext>
            </a:extLst>
          </p:cNvPr>
          <p:cNvGrpSpPr/>
          <p:nvPr/>
        </p:nvGrpSpPr>
        <p:grpSpPr>
          <a:xfrm>
            <a:off x="1661160" y="1897806"/>
            <a:ext cx="8869680" cy="2556627"/>
            <a:chOff x="2275337" y="2716957"/>
            <a:chExt cx="7652433" cy="2464594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2F9F1C5B-049C-42A7-9577-8E7C54FADA50}"/>
                </a:ext>
              </a:extLst>
            </p:cNvPr>
            <p:cNvSpPr txBox="1"/>
            <p:nvPr/>
          </p:nvSpPr>
          <p:spPr>
            <a:xfrm>
              <a:off x="2275337" y="2716957"/>
              <a:ext cx="1765299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58E2F26-DC15-4849-98EE-BC214F42C700}"/>
                </a:ext>
              </a:extLst>
            </p:cNvPr>
            <p:cNvSpPr txBox="1"/>
            <p:nvPr/>
          </p:nvSpPr>
          <p:spPr>
            <a:xfrm>
              <a:off x="4237511" y="2716957"/>
              <a:ext cx="1765299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90E8A48-0717-4E69-8EE4-3C1096F0AFF3}"/>
                </a:ext>
              </a:extLst>
            </p:cNvPr>
            <p:cNvSpPr txBox="1"/>
            <p:nvPr/>
          </p:nvSpPr>
          <p:spPr>
            <a:xfrm>
              <a:off x="6199685" y="2716957"/>
              <a:ext cx="1742532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1DFF33A5-3A88-446B-80CE-54BBC3F91B84}"/>
                </a:ext>
              </a:extLst>
            </p:cNvPr>
            <p:cNvSpPr txBox="1"/>
            <p:nvPr/>
          </p:nvSpPr>
          <p:spPr>
            <a:xfrm>
              <a:off x="8161859" y="2716957"/>
              <a:ext cx="1765911" cy="2464594"/>
            </a:xfrm>
            <a:prstGeom prst="roundRect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7E246343-752C-48F8-8263-9EB2A1912AFE}"/>
              </a:ext>
            </a:extLst>
          </p:cNvPr>
          <p:cNvGrpSpPr/>
          <p:nvPr/>
        </p:nvGrpSpPr>
        <p:grpSpPr>
          <a:xfrm>
            <a:off x="904872" y="1232827"/>
            <a:ext cx="10382256" cy="24473"/>
            <a:chOff x="723894" y="1232827"/>
            <a:chExt cx="10382256" cy="24473"/>
          </a:xfrm>
        </p:grpSpPr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A5F70A1D-9091-469A-BBB4-FD0E38BF8608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7061200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5B186ECE-F93B-4E35-8D67-59097FB25B9F}"/>
                </a:ext>
              </a:extLst>
            </p:cNvPr>
            <p:cNvCxnSpPr/>
            <p:nvPr/>
          </p:nvCxnSpPr>
          <p:spPr>
            <a:xfrm>
              <a:off x="723894" y="1232827"/>
              <a:ext cx="4044950" cy="2447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9AEEB985-BA18-4723-B186-947FFAA7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1278838" y="-43982"/>
            <a:ext cx="1930400" cy="162153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03077" y="637279"/>
            <a:ext cx="7430495" cy="1077218"/>
            <a:chOff x="5735101" y="1384520"/>
            <a:chExt cx="5332025" cy="3850462"/>
          </a:xfrm>
        </p:grpSpPr>
        <p:sp>
          <p:nvSpPr>
            <p:cNvPr id="15" name="TextBox 14"/>
            <p:cNvSpPr txBox="1"/>
            <p:nvPr/>
          </p:nvSpPr>
          <p:spPr>
            <a:xfrm>
              <a:off x="5735101" y="1384520"/>
              <a:ext cx="5332025" cy="385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Yêu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cầu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cần</a:t>
              </a:r>
              <a:r>
                <a:rPr lang="en-US" sz="6400" dirty="0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ln w="142875">
                    <a:solidFill>
                      <a:srgbClr val="FF3399"/>
                    </a:solidFill>
                  </a:ln>
                  <a:latin typeface="SVN-Adam Gorry" panose="02040603050506020204" pitchFamily="18" charset="0"/>
                </a:rPr>
                <a:t>đạt</a:t>
              </a:r>
              <a:endParaRPr lang="en-US" sz="6400" dirty="0">
                <a:ln w="142875">
                  <a:solidFill>
                    <a:srgbClr val="FF3399"/>
                  </a:solidFill>
                </a:ln>
                <a:latin typeface="SVN-Adam Gorry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735101" y="1384520"/>
              <a:ext cx="5332025" cy="3850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Yêu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cầu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cần</a:t>
              </a:r>
              <a:r>
                <a:rPr lang="en-US" sz="6400" dirty="0">
                  <a:solidFill>
                    <a:schemeClr val="bg1"/>
                  </a:solidFill>
                  <a:latin typeface="SVN-Adam Gorry" panose="02040603050506020204" pitchFamily="18" charset="0"/>
                </a:rPr>
                <a:t> </a:t>
              </a:r>
              <a:r>
                <a:rPr lang="en-US" sz="6400" dirty="0" err="1">
                  <a:solidFill>
                    <a:schemeClr val="bg1"/>
                  </a:solidFill>
                  <a:latin typeface="SVN-Adam Gorry" panose="02040603050506020204" pitchFamily="18" charset="0"/>
                </a:rPr>
                <a:t>đạt</a:t>
              </a:r>
              <a:endParaRPr lang="en-US" sz="6400" dirty="0">
                <a:solidFill>
                  <a:schemeClr val="bg1"/>
                </a:solidFill>
                <a:latin typeface="SVN-Adam Gorry" panose="02040603050506020204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36302E4-1132-458B-B575-F2CFA0740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4" y="2171694"/>
            <a:ext cx="6096012" cy="60960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1834" y="2034750"/>
            <a:ext cx="213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1834" y="1988385"/>
            <a:ext cx="21397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tày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49738" y="2203828"/>
            <a:ext cx="21397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nhẫn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457642" y="2298726"/>
            <a:ext cx="2073198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7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24" y="1982035"/>
            <a:ext cx="820592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Vui Đến Trường  Nhóm Hoa Tay  Nhạc Thiếu Nhi Sôi Động Remix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155" y="827705"/>
            <a:ext cx="10049690" cy="565295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Rectangle 2"/>
          <p:cNvSpPr/>
          <p:nvPr/>
        </p:nvSpPr>
        <p:spPr>
          <a:xfrm>
            <a:off x="5840862" y="6480656"/>
            <a:ext cx="550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https://www.youtube.com/watch?v=MURmz_ZRgkM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403" y="0"/>
            <a:ext cx="879119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6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8078208-366D-4279-86A4-0D3AA3F4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3091" b="61043"/>
          <a:stretch/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CB5D3A-14BC-41DF-AF2E-50776821C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125"/>
          <a:stretch/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C5374B8-131F-4ED9-BB99-203564BC3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5" t="50000"/>
          <a:stretch/>
        </p:blipFill>
        <p:spPr>
          <a:xfrm>
            <a:off x="9842500" y="41458"/>
            <a:ext cx="2349500" cy="1957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6ACFE73-416B-42F6-A591-07203E63DE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71" y="2464989"/>
            <a:ext cx="4210050" cy="59551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5" y="2057213"/>
            <a:ext cx="8693649" cy="1975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80" y="4239439"/>
            <a:ext cx="1802022" cy="2668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1055" y="344337"/>
            <a:ext cx="4968671" cy="2566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850" y="1049481"/>
            <a:ext cx="6943946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C86D2C10-973A-4675-9B5C-84D3F3AFF9AF}"/>
              </a:ext>
            </a:extLst>
          </p:cNvPr>
          <p:cNvGrpSpPr/>
          <p:nvPr/>
        </p:nvGrpSpPr>
        <p:grpSpPr>
          <a:xfrm>
            <a:off x="30277" y="-151692"/>
            <a:ext cx="7169540" cy="1993432"/>
            <a:chOff x="-128660" y="-171467"/>
            <a:chExt cx="7169540" cy="1993432"/>
          </a:xfrm>
        </p:grpSpPr>
        <p:sp>
          <p:nvSpPr>
            <p:cNvPr id="31" name="îşļiḓê">
              <a:extLst>
                <a:ext uri="{FF2B5EF4-FFF2-40B4-BE49-F238E27FC236}">
                  <a16:creationId xmlns:a16="http://schemas.microsoft.com/office/drawing/2014/main" id="{10219DEA-3A44-44A4-81D1-C53ECBF9DE52}"/>
                </a:ext>
              </a:extLst>
            </p:cNvPr>
            <p:cNvSpPr txBox="1"/>
            <p:nvPr/>
          </p:nvSpPr>
          <p:spPr bwMode="auto">
            <a:xfrm>
              <a:off x="1231618" y="385733"/>
              <a:ext cx="5809262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Chuẩn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bị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dụng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AB504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cụ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AB504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3901B6B9-3973-4A49-B155-4689427B051E}"/>
                </a:ext>
              </a:extLst>
            </p:cNvPr>
            <p:cNvCxnSpPr/>
            <p:nvPr/>
          </p:nvCxnSpPr>
          <p:spPr>
            <a:xfrm flipV="1">
              <a:off x="971550" y="1031966"/>
              <a:ext cx="5011239" cy="2790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C092B24C-E38A-4CF7-AC8D-9D0185DFD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32" name="Picture 31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722669" y="1915819"/>
            <a:ext cx="4162949" cy="289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15" t="2572" r="20164" b="1592"/>
          <a:stretch/>
        </p:blipFill>
        <p:spPr>
          <a:xfrm>
            <a:off x="5598884" y="2075339"/>
            <a:ext cx="1641102" cy="26030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5F226DA-A80E-2F74-2EBE-56DBB3335F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21" t="17551" r="36327" b="12633"/>
          <a:stretch/>
        </p:blipFill>
        <p:spPr>
          <a:xfrm>
            <a:off x="7953251" y="1611024"/>
            <a:ext cx="2820703" cy="383933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1231618" y="4961000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169966" y="4960999"/>
            <a:ext cx="2383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Phấn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7791404" y="5607331"/>
            <a:ext cx="314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1E648CCA-7AA7-4F71-82EE-F1BDD0F28FD9}"/>
              </a:ext>
            </a:extLst>
          </p:cNvPr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3085120-D086-4956-A7EE-C0CDA7A76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DC8241E-A800-4783-BDCC-BC608EFF3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6524" y="2259675"/>
            <a:ext cx="8205927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58537" y="1496585"/>
            <a:ext cx="4576775" cy="3017103"/>
            <a:chOff x="1358537" y="1496585"/>
            <a:chExt cx="4576775" cy="3017103"/>
          </a:xfrm>
        </p:grpSpPr>
        <p:sp>
          <p:nvSpPr>
            <p:cNvPr id="2" name="Cloud 1"/>
            <p:cNvSpPr/>
            <p:nvPr/>
          </p:nvSpPr>
          <p:spPr>
            <a:xfrm>
              <a:off x="1358537" y="1496585"/>
              <a:ext cx="4424375" cy="2864703"/>
            </a:xfrm>
            <a:prstGeom prst="cloud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loud 36"/>
            <p:cNvSpPr/>
            <p:nvPr/>
          </p:nvSpPr>
          <p:spPr>
            <a:xfrm>
              <a:off x="1533130" y="1648985"/>
              <a:ext cx="4402182" cy="2864703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4857BD9-3E3C-CC8A-33A2-E34492F4F6CF}"/>
              </a:ext>
            </a:extLst>
          </p:cNvPr>
          <p:cNvSpPr txBox="1"/>
          <p:nvPr/>
        </p:nvSpPr>
        <p:spPr>
          <a:xfrm>
            <a:off x="1828740" y="2094549"/>
            <a:ext cx="3653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2FC5795-417F-40E6-B728-5E1A3C9ED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3" y="3368368"/>
            <a:ext cx="4027778" cy="3925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>
            <a:extLst>
              <a:ext uri="{FF2B5EF4-FFF2-40B4-BE49-F238E27FC236}">
                <a16:creationId xmlns:a16="http://schemas.microsoft.com/office/drawing/2014/main" id="{4FD509B6-5E41-4D9C-B718-5DC44D29B688}"/>
              </a:ext>
            </a:extLst>
          </p:cNvPr>
          <p:cNvGrpSpPr/>
          <p:nvPr/>
        </p:nvGrpSpPr>
        <p:grpSpPr>
          <a:xfrm>
            <a:off x="-128660" y="-171467"/>
            <a:ext cx="3721591" cy="1993432"/>
            <a:chOff x="-128660" y="-171467"/>
            <a:chExt cx="3721591" cy="1993432"/>
          </a:xfrm>
        </p:grpSpPr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37EC25E5-C15B-402C-A147-9EF3F76D9E51}"/>
                </a:ext>
              </a:extLst>
            </p:cNvPr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644FAB-2FB4-4AFD-A604-9A7F6D53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30C00-458E-C2C7-69D4-D312E4160EAF}"/>
              </a:ext>
            </a:extLst>
          </p:cNvPr>
          <p:cNvGrpSpPr/>
          <p:nvPr/>
        </p:nvGrpSpPr>
        <p:grpSpPr>
          <a:xfrm>
            <a:off x="1265178" y="370824"/>
            <a:ext cx="6054371" cy="1323439"/>
            <a:chOff x="552384" y="948499"/>
            <a:chExt cx="6054371" cy="13234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24E0E7-1371-F00E-4C73-11B4385214DA}"/>
                </a:ext>
              </a:extLst>
            </p:cNvPr>
            <p:cNvSpPr txBox="1"/>
            <p:nvPr/>
          </p:nvSpPr>
          <p:spPr>
            <a:xfrm>
              <a:off x="5574616" y="948499"/>
              <a:ext cx="1032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HP001 5H" panose="020B0603050302020204" pitchFamily="34" charset="0"/>
                </a:rPr>
                <a:t>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D1691F-F80E-8E88-5C21-C61D910CB7F4}"/>
                </a:ext>
              </a:extLst>
            </p:cNvPr>
            <p:cNvSpPr txBox="1"/>
            <p:nvPr/>
          </p:nvSpPr>
          <p:spPr>
            <a:xfrm>
              <a:off x="552384" y="954508"/>
              <a:ext cx="537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770" y="1496585"/>
            <a:ext cx="4282367" cy="43703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E450ED-0939-ECA9-3FC9-A76C94B2EAAE}"/>
              </a:ext>
            </a:extLst>
          </p:cNvPr>
          <p:cNvGrpSpPr/>
          <p:nvPr/>
        </p:nvGrpSpPr>
        <p:grpSpPr>
          <a:xfrm>
            <a:off x="877106" y="1520798"/>
            <a:ext cx="4986316" cy="1862557"/>
            <a:chOff x="891840" y="2155857"/>
            <a:chExt cx="4986316" cy="1401260"/>
          </a:xfrm>
        </p:grpSpPr>
        <p:sp>
          <p:nvSpPr>
            <p:cNvPr id="15" name="Speech Bubble: Rectangle with Corners Rounded 6">
              <a:extLst>
                <a:ext uri="{FF2B5EF4-FFF2-40B4-BE49-F238E27FC236}">
                  <a16:creationId xmlns:a16="http://schemas.microsoft.com/office/drawing/2014/main" id="{20BCC125-C3E2-AFE4-E7AF-08867F9C098D}"/>
                </a:ext>
              </a:extLst>
            </p:cNvPr>
            <p:cNvSpPr/>
            <p:nvPr/>
          </p:nvSpPr>
          <p:spPr>
            <a:xfrm>
              <a:off x="891840" y="2155857"/>
              <a:ext cx="4986316" cy="1401260"/>
            </a:xfrm>
            <a:prstGeom prst="wedgeRoundRectCallout">
              <a:avLst>
                <a:gd name="adj1" fmla="val -38395"/>
                <a:gd name="adj2" fmla="val 95235"/>
                <a:gd name="adj3" fmla="val 16667"/>
              </a:avLst>
            </a:prstGeom>
            <a:solidFill>
              <a:srgbClr val="FEE9E4"/>
            </a:solidFill>
            <a:ln w="28575">
              <a:solidFill>
                <a:srgbClr val="F821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63E765-23CF-D994-FB56-F6F93E5F8F78}"/>
                </a:ext>
              </a:extLst>
            </p:cNvPr>
            <p:cNvSpPr txBox="1"/>
            <p:nvPr/>
          </p:nvSpPr>
          <p:spPr>
            <a:xfrm>
              <a:off x="986284" y="2196569"/>
              <a:ext cx="4656622" cy="1319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H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vừa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độ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 li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nét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0420C7-7AF4-C154-5A0E-9AA773056B52}"/>
              </a:ext>
            </a:extLst>
          </p:cNvPr>
          <p:cNvGrpSpPr/>
          <p:nvPr/>
        </p:nvGrpSpPr>
        <p:grpSpPr>
          <a:xfrm>
            <a:off x="1052224" y="3747610"/>
            <a:ext cx="5269654" cy="1851416"/>
            <a:chOff x="1297456" y="4247477"/>
            <a:chExt cx="5116317" cy="1401260"/>
          </a:xfrm>
        </p:grpSpPr>
        <p:sp>
          <p:nvSpPr>
            <p:cNvPr id="18" name="Speech Bubble: Rectangle with Corners Rounded 9">
              <a:extLst>
                <a:ext uri="{FF2B5EF4-FFF2-40B4-BE49-F238E27FC236}">
                  <a16:creationId xmlns:a16="http://schemas.microsoft.com/office/drawing/2014/main" id="{C0351FF5-9B61-E619-FB35-073EF656F798}"/>
                </a:ext>
              </a:extLst>
            </p:cNvPr>
            <p:cNvSpPr/>
            <p:nvPr/>
          </p:nvSpPr>
          <p:spPr>
            <a:xfrm>
              <a:off x="1297456" y="4247477"/>
              <a:ext cx="4986316" cy="1401260"/>
            </a:xfrm>
            <a:prstGeom prst="wedgeRoundRectCallout">
              <a:avLst>
                <a:gd name="adj1" fmla="val 38384"/>
                <a:gd name="adj2" fmla="val 82327"/>
                <a:gd name="adj3" fmla="val 16667"/>
              </a:avLst>
            </a:prstGeom>
            <a:solidFill>
              <a:srgbClr val="C7E1E7"/>
            </a:solidFill>
            <a:ln w="28575">
              <a:solidFill>
                <a:srgbClr val="3F839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634793-55E0-FEF5-8533-08298413CCF5}"/>
                </a:ext>
              </a:extLst>
            </p:cNvPr>
            <p:cNvSpPr txBox="1"/>
            <p:nvPr/>
          </p:nvSpPr>
          <p:spPr>
            <a:xfrm>
              <a:off x="1427457" y="4375594"/>
              <a:ext cx="4986316" cy="11880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</a:rPr>
                <a:t>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2,5 li,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 li.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4096" y="1425626"/>
            <a:ext cx="4520437" cy="451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4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288</Words>
  <Application>Microsoft Office PowerPoint</Application>
  <PresentationFormat>Widescreen</PresentationFormat>
  <Paragraphs>53</Paragraphs>
  <Slides>19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Cambria</vt:lpstr>
      <vt:lpstr>#9Slide07 Altus</vt:lpstr>
      <vt:lpstr>字魂37号-波纹乖乖体</vt:lpstr>
      <vt:lpstr>Calibri</vt:lpstr>
      <vt:lpstr>HP001 4 hàng</vt:lpstr>
      <vt:lpstr>Times New Roman</vt:lpstr>
      <vt:lpstr>等线</vt:lpstr>
      <vt:lpstr>思源黑体 CN Heavy</vt:lpstr>
      <vt:lpstr>HP001 5 hàng</vt:lpstr>
      <vt:lpstr>SVN-Adam Gorry</vt:lpstr>
      <vt:lpstr>SVN-Newton</vt:lpstr>
      <vt:lpstr>#9Slide07 HoneyCream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Cảm Nguyễn</dc:creator>
  <cp:keywords>Măng Non Team</cp:keywords>
  <cp:lastModifiedBy>Windows User</cp:lastModifiedBy>
  <cp:revision>16</cp:revision>
  <dcterms:created xsi:type="dcterms:W3CDTF">2022-10-07T03:38:35Z</dcterms:created>
  <dcterms:modified xsi:type="dcterms:W3CDTF">2022-10-16T12:40:51Z</dcterms:modified>
</cp:coreProperties>
</file>