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5" r:id="rId4"/>
    <p:sldId id="307" r:id="rId5"/>
    <p:sldId id="259" r:id="rId6"/>
    <p:sldId id="266" r:id="rId7"/>
    <p:sldId id="267" r:id="rId8"/>
    <p:sldId id="262" r:id="rId9"/>
    <p:sldId id="268" r:id="rId10"/>
    <p:sldId id="308" r:id="rId11"/>
    <p:sldId id="270"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C473-CDCF-F87E-0121-54E8B53624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103E18-8A43-296F-A91F-3F7E37803F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86C1D-CC20-4C3D-C771-717AF27B5C36}"/>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5" name="Footer Placeholder 4">
            <a:extLst>
              <a:ext uri="{FF2B5EF4-FFF2-40B4-BE49-F238E27FC236}">
                <a16:creationId xmlns:a16="http://schemas.microsoft.com/office/drawing/2014/main" id="{4F51A308-DC24-672C-F82B-21A0D17E5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C54F6-6987-E124-FF55-3BCF75DC017B}"/>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230370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639-8874-DF0A-F1CA-C3D8D46662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FCE0F-0125-02F9-9DDB-CD0989BF1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F74F5-7180-2F52-5120-1C0E7132ED32}"/>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5" name="Footer Placeholder 4">
            <a:extLst>
              <a:ext uri="{FF2B5EF4-FFF2-40B4-BE49-F238E27FC236}">
                <a16:creationId xmlns:a16="http://schemas.microsoft.com/office/drawing/2014/main" id="{F464729E-B479-F230-CEDC-166CE6948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79A41-F3BB-253B-3916-E2A7AB04F8C9}"/>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223931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DACCB-2A77-3E59-0213-7930499069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674DE-DED4-35D1-5198-5050C5130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988A9-0E8C-19AC-C2A8-D8D3377F2C9E}"/>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5" name="Footer Placeholder 4">
            <a:extLst>
              <a:ext uri="{FF2B5EF4-FFF2-40B4-BE49-F238E27FC236}">
                <a16:creationId xmlns:a16="http://schemas.microsoft.com/office/drawing/2014/main" id="{BBACD851-0AFE-275D-6DAB-3121D8D61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61221-B51B-5950-2359-ADECF1961C84}"/>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403628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CEBC1-3A73-4315-A4BE-C69A6D2FEF6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56F5F68-D522-4BF6-A986-7CAB433CC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48B022D-95BF-4673-8F38-F35CED7C9FC9}"/>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5" name="页脚占位符 4">
            <a:extLst>
              <a:ext uri="{FF2B5EF4-FFF2-40B4-BE49-F238E27FC236}">
                <a16:creationId xmlns:a16="http://schemas.microsoft.com/office/drawing/2014/main" id="{09B39BC9-A304-4449-820A-2783153156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7CA247-1264-4D01-8978-476BD808A353}"/>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pic>
        <p:nvPicPr>
          <p:cNvPr id="7" name="图片 4">
            <a:extLst>
              <a:ext uri="{FF2B5EF4-FFF2-40B4-BE49-F238E27FC236}">
                <a16:creationId xmlns:a16="http://schemas.microsoft.com/office/drawing/2014/main" id="{E6A08613-A1B4-42C0-865C-EC322C003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6133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991409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AD58E-93D0-470D-B3CA-E1E45E90DC2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F740E2-433C-4B4F-8E7A-90978F215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3BC0B9E-DF3A-4412-84DA-ED1478E8E19B}"/>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5" name="页脚占位符 4">
            <a:extLst>
              <a:ext uri="{FF2B5EF4-FFF2-40B4-BE49-F238E27FC236}">
                <a16:creationId xmlns:a16="http://schemas.microsoft.com/office/drawing/2014/main" id="{D685BC12-7C17-47FD-B85B-CF5F5F7F46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346CD6-1748-4DA1-B1CE-7E2ECEBC6556}"/>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3331263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DAD3C-FD3E-4B78-8B53-DAF08C14D03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4D37D5-0F8C-475F-9CAE-9893DB599C7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EAD17B-468D-4E5F-8C43-623450FD43C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33682F0-6E72-43CD-B204-C07171CAB1A5}"/>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6" name="页脚占位符 5">
            <a:extLst>
              <a:ext uri="{FF2B5EF4-FFF2-40B4-BE49-F238E27FC236}">
                <a16:creationId xmlns:a16="http://schemas.microsoft.com/office/drawing/2014/main" id="{86DF98BF-C7CD-4D27-B62F-9FB8239C62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3CFF30-8C08-4B0F-B080-208510DE3D4F}"/>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7349761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DDEF7F-32D3-4943-ABB3-A3F334121AA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4E0824-1507-43EB-A8D9-CF20749E0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B12E97-EDA6-49BD-A2D8-ED29FB1E2C4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B3BDE9-72FF-4FF6-8D0E-B429DD34D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7B89A5-10DD-426E-8625-B2A13E8D65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35187D-FD87-48E4-A4E3-2FFA50ADE2E3}"/>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8" name="页脚占位符 7">
            <a:extLst>
              <a:ext uri="{FF2B5EF4-FFF2-40B4-BE49-F238E27FC236}">
                <a16:creationId xmlns:a16="http://schemas.microsoft.com/office/drawing/2014/main" id="{884AFB86-2EFF-46DF-984F-B80AF29870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86914BC-814C-4A0F-BF82-9D81522FB4E3}"/>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7368112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B41BF-5A95-4149-B996-D773A20F432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876C26-5951-4572-95AE-FC68D7129893}"/>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4" name="页脚占位符 3">
            <a:extLst>
              <a:ext uri="{FF2B5EF4-FFF2-40B4-BE49-F238E27FC236}">
                <a16:creationId xmlns:a16="http://schemas.microsoft.com/office/drawing/2014/main" id="{5E5BBB4E-40EF-42EE-AE0E-94F18B117F1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F11B66-E92B-4512-AC30-104DB9CF4FE7}"/>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4779980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CBC602-D6D2-41EE-9D1B-CDB4C4F755D0}"/>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3" name="页脚占位符 2">
            <a:extLst>
              <a:ext uri="{FF2B5EF4-FFF2-40B4-BE49-F238E27FC236}">
                <a16:creationId xmlns:a16="http://schemas.microsoft.com/office/drawing/2014/main" id="{1BF858F9-84EB-421C-BC73-CBCA62FBDF2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32547D3-3A49-418D-B41A-8C7CC3D5D0FB}"/>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205546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1DEC4-111C-4378-B1E0-A6413B4208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A8B7A1-3DD3-4C88-B847-A2DA5BCFD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FF1518-EB0F-42F8-A04E-5688B8CB8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923E56-85BD-4F08-AF59-715549B69B94}"/>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6" name="页脚占位符 5">
            <a:extLst>
              <a:ext uri="{FF2B5EF4-FFF2-40B4-BE49-F238E27FC236}">
                <a16:creationId xmlns:a16="http://schemas.microsoft.com/office/drawing/2014/main" id="{ECAD75BC-4C20-486C-9907-DD22AECE14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A4D148-F536-4323-8CED-A281145FA12A}"/>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1265938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59AD-33A5-CA8E-1D7E-A86C68E46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D4B6CA-0001-00F9-FB57-E3DCBCAAF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14172-1E2C-103C-A69B-E719915DF871}"/>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5" name="Footer Placeholder 4">
            <a:extLst>
              <a:ext uri="{FF2B5EF4-FFF2-40B4-BE49-F238E27FC236}">
                <a16:creationId xmlns:a16="http://schemas.microsoft.com/office/drawing/2014/main" id="{BB7FDB56-A221-D487-812D-D990D4F0F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924B9-C41D-B182-0712-DA95EBD83DF5}"/>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371772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21E5E0-F936-440E-AC84-AA71B4C387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C05369F-9921-4409-96E1-A1C8CCAF3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E6F79E-9C68-45C6-BEEB-83E030DA4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410CA4-68C9-4067-BCF4-B0FF8A3532D2}"/>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6" name="页脚占位符 5">
            <a:extLst>
              <a:ext uri="{FF2B5EF4-FFF2-40B4-BE49-F238E27FC236}">
                <a16:creationId xmlns:a16="http://schemas.microsoft.com/office/drawing/2014/main" id="{A576913E-07B7-4250-BD28-9DA5126D8F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E5A8E6-5720-446E-84C1-4C80A639226F}"/>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7196817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3187B-E510-4C6A-B32D-97FB006C300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86DE42-5A2D-44CF-A3AE-70E987E703D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93DE87-164C-4656-A5F9-2B001BAB7763}"/>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5" name="页脚占位符 4">
            <a:extLst>
              <a:ext uri="{FF2B5EF4-FFF2-40B4-BE49-F238E27FC236}">
                <a16:creationId xmlns:a16="http://schemas.microsoft.com/office/drawing/2014/main" id="{45FE468D-5F9A-41A6-859F-1696A47E59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929840-4974-4DB8-BFC6-103289EB26BD}"/>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8542759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D6B7E98-729A-456D-A387-ABA90C2CE3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2E20ABF-DB81-47C0-BFD0-A0B40E08F5F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6EFA5D-658C-4445-BF28-FE335983C526}"/>
              </a:ext>
            </a:extLst>
          </p:cNvPr>
          <p:cNvSpPr>
            <a:spLocks noGrp="1"/>
          </p:cNvSpPr>
          <p:nvPr>
            <p:ph type="dt" sz="half" idx="10"/>
          </p:nvPr>
        </p:nvSpPr>
        <p:spPr/>
        <p:txBody>
          <a:bodyPr/>
          <a:lstStyle/>
          <a:p>
            <a:fld id="{D0E48561-6F99-411B-BF21-5175E2B06181}" type="datetimeFigureOut">
              <a:rPr lang="zh-CN" altLang="en-US" smtClean="0"/>
              <a:t>2025/11/15</a:t>
            </a:fld>
            <a:endParaRPr lang="zh-CN" altLang="en-US"/>
          </a:p>
        </p:txBody>
      </p:sp>
      <p:sp>
        <p:nvSpPr>
          <p:cNvPr id="5" name="页脚占位符 4">
            <a:extLst>
              <a:ext uri="{FF2B5EF4-FFF2-40B4-BE49-F238E27FC236}">
                <a16:creationId xmlns:a16="http://schemas.microsoft.com/office/drawing/2014/main" id="{19206049-7557-4619-8DC6-D07F9CC8E6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8EDDE0-5DDA-4C50-9410-75FC69B41B84}"/>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8208406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BBE4-F5BA-54C0-70F9-1D4AC25C2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85853-23FE-A250-206B-28EC5940B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0E229-9B16-07CA-A0C4-9C99C8CCC419}"/>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5" name="Footer Placeholder 4">
            <a:extLst>
              <a:ext uri="{FF2B5EF4-FFF2-40B4-BE49-F238E27FC236}">
                <a16:creationId xmlns:a16="http://schemas.microsoft.com/office/drawing/2014/main" id="{EC896742-015C-C9E3-0D71-891A9631A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B750B-7811-458B-B8D7-65143241CBF4}"/>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384498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34A7-0316-595A-1FF9-EFDC9C2E0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10FD9-C31F-8485-680C-8F47A07C8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2E6DC-B51B-38A3-6CF0-337DAC673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41A928-4A9A-5A63-2798-93798DE7CFEE}"/>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6" name="Footer Placeholder 5">
            <a:extLst>
              <a:ext uri="{FF2B5EF4-FFF2-40B4-BE49-F238E27FC236}">
                <a16:creationId xmlns:a16="http://schemas.microsoft.com/office/drawing/2014/main" id="{4B62DFA0-FE7D-06A3-44DC-B271E44D5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EF3D5-BF92-7E14-1A49-62BB16002303}"/>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55012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341-DE06-D5D2-D696-81B2D13E22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67175-B66F-7D48-692E-D68172153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0C37C-8FE1-84D9-DA2B-F0E253A788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BE1ED7-F844-3260-5A40-50CF50557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B35B7-84D2-741F-3185-4161E62255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3330CB-5D37-FB79-6D5E-2EA8C04E7477}"/>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8" name="Footer Placeholder 7">
            <a:extLst>
              <a:ext uri="{FF2B5EF4-FFF2-40B4-BE49-F238E27FC236}">
                <a16:creationId xmlns:a16="http://schemas.microsoft.com/office/drawing/2014/main" id="{39C9CE79-0403-D58D-EE34-78A92C976A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A98378-6CF5-7319-2E03-E75EAFD0E58C}"/>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15466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6DD4-0BFE-E486-A6D2-3A861D641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F7523-F945-5DDF-8260-BA626963A062}"/>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4" name="Footer Placeholder 3">
            <a:extLst>
              <a:ext uri="{FF2B5EF4-FFF2-40B4-BE49-F238E27FC236}">
                <a16:creationId xmlns:a16="http://schemas.microsoft.com/office/drawing/2014/main" id="{7E1C4EA9-39CA-79BE-D4B3-ECECF7987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720121-98FD-8470-F62B-8B373573EC13}"/>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67369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76474-C3A0-E250-A4E3-FEC2B88EFE06}"/>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3" name="Footer Placeholder 2">
            <a:extLst>
              <a:ext uri="{FF2B5EF4-FFF2-40B4-BE49-F238E27FC236}">
                <a16:creationId xmlns:a16="http://schemas.microsoft.com/office/drawing/2014/main" id="{CDE7141E-3764-4D8B-B7A7-E9A9359561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1695D-2B62-7BD6-C6E6-58B981240369}"/>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156323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6CB7-7A25-37E5-A41A-C608FD46A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4B75DF-8B76-F4CE-EB0A-68A7C591E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82ECB-1990-FBC7-4743-F8A5EB5BD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6373C-7F28-015F-AAC8-55B753A95D10}"/>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6" name="Footer Placeholder 5">
            <a:extLst>
              <a:ext uri="{FF2B5EF4-FFF2-40B4-BE49-F238E27FC236}">
                <a16:creationId xmlns:a16="http://schemas.microsoft.com/office/drawing/2014/main" id="{08844C8C-7894-B29D-763D-481C05766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D66DB-BB3B-6586-7D04-EA4BB64C149C}"/>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45087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D6D7-3ADA-9C16-505B-F4ECA15B2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B4CCC-073D-4830-3B2A-61DEF8D82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39443F-79EB-19EF-E436-E6B4B583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90D37-F017-2428-E465-F61D065F8DA5}"/>
              </a:ext>
            </a:extLst>
          </p:cNvPr>
          <p:cNvSpPr>
            <a:spLocks noGrp="1"/>
          </p:cNvSpPr>
          <p:nvPr>
            <p:ph type="dt" sz="half" idx="10"/>
          </p:nvPr>
        </p:nvSpPr>
        <p:spPr/>
        <p:txBody>
          <a:bodyPr/>
          <a:lstStyle/>
          <a:p>
            <a:fld id="{42BFDB7C-180A-484C-B6C4-C796EE293A7F}" type="datetimeFigureOut">
              <a:rPr lang="en-US" smtClean="0"/>
              <a:t>15/11/2025</a:t>
            </a:fld>
            <a:endParaRPr lang="en-US"/>
          </a:p>
        </p:txBody>
      </p:sp>
      <p:sp>
        <p:nvSpPr>
          <p:cNvPr id="6" name="Footer Placeholder 5">
            <a:extLst>
              <a:ext uri="{FF2B5EF4-FFF2-40B4-BE49-F238E27FC236}">
                <a16:creationId xmlns:a16="http://schemas.microsoft.com/office/drawing/2014/main" id="{81FAE4C7-08AA-EA65-3934-A4E77B9E2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9537B-5AFF-4E1B-C8BC-B44F0F671740}"/>
              </a:ext>
            </a:extLst>
          </p:cNvPr>
          <p:cNvSpPr>
            <a:spLocks noGrp="1"/>
          </p:cNvSpPr>
          <p:nvPr>
            <p:ph type="sldNum" sz="quarter" idx="12"/>
          </p:nvPr>
        </p:nvSpPr>
        <p:spPr/>
        <p:txBody>
          <a:bodyPr/>
          <a:lstStyle/>
          <a:p>
            <a:fld id="{74A42F19-40C6-4639-8370-8F0006F231E5}" type="slidenum">
              <a:rPr lang="en-US" smtClean="0"/>
              <a:t>‹#›</a:t>
            </a:fld>
            <a:endParaRPr lang="en-US"/>
          </a:p>
        </p:txBody>
      </p:sp>
    </p:spTree>
    <p:extLst>
      <p:ext uri="{BB962C8B-B14F-4D97-AF65-F5344CB8AC3E}">
        <p14:creationId xmlns:p14="http://schemas.microsoft.com/office/powerpoint/2010/main" val="130627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BBD70-1961-CC6E-D992-A61D1BCC8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DA4906-1F23-D2AD-F2F1-5523E69FF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71196-630B-4D96-15E8-32A11D8CB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FDB7C-180A-484C-B6C4-C796EE293A7F}" type="datetimeFigureOut">
              <a:rPr lang="en-US" smtClean="0"/>
              <a:t>15/11/2025</a:t>
            </a:fld>
            <a:endParaRPr lang="en-US"/>
          </a:p>
        </p:txBody>
      </p:sp>
      <p:sp>
        <p:nvSpPr>
          <p:cNvPr id="5" name="Footer Placeholder 4">
            <a:extLst>
              <a:ext uri="{FF2B5EF4-FFF2-40B4-BE49-F238E27FC236}">
                <a16:creationId xmlns:a16="http://schemas.microsoft.com/office/drawing/2014/main" id="{954383C5-F482-A102-8CFC-1763C9562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9992F2-2681-7982-DCCE-90E2BA026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2F19-40C6-4639-8370-8F0006F231E5}" type="slidenum">
              <a:rPr lang="en-US" smtClean="0"/>
              <a:t>‹#›</a:t>
            </a:fld>
            <a:endParaRPr lang="en-US"/>
          </a:p>
        </p:txBody>
      </p:sp>
    </p:spTree>
    <p:extLst>
      <p:ext uri="{BB962C8B-B14F-4D97-AF65-F5344CB8AC3E}">
        <p14:creationId xmlns:p14="http://schemas.microsoft.com/office/powerpoint/2010/main" val="21512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36B3A2D-B82A-4E33-BCA1-25B09D901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544506-FAF7-486E-B643-F49BBE0BF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9FA99A-2B75-4B9F-A513-D5D8661ED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48561-6F99-411B-BF21-5175E2B06181}" type="datetimeFigureOut">
              <a:rPr lang="zh-CN" altLang="en-US" smtClean="0"/>
              <a:t>2025/11/15</a:t>
            </a:fld>
            <a:endParaRPr lang="zh-CN" altLang="en-US"/>
          </a:p>
        </p:txBody>
      </p:sp>
      <p:sp>
        <p:nvSpPr>
          <p:cNvPr id="5" name="页脚占位符 4">
            <a:extLst>
              <a:ext uri="{FF2B5EF4-FFF2-40B4-BE49-F238E27FC236}">
                <a16:creationId xmlns:a16="http://schemas.microsoft.com/office/drawing/2014/main" id="{64C068C2-8B98-4AC2-9213-FB997B520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5539E6-5D67-49A3-B1EA-3A50E4E93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20B5C-6BF8-4786-95F4-791A87CCADD0}" type="slidenum">
              <a:rPr lang="zh-CN" altLang="en-US" smtClean="0"/>
              <a:t>‹#›</a:t>
            </a:fld>
            <a:endParaRPr lang="zh-CN" altLang="en-US"/>
          </a:p>
        </p:txBody>
      </p:sp>
      <p:pic>
        <p:nvPicPr>
          <p:cNvPr id="7" name="图片 3">
            <a:extLst>
              <a:ext uri="{FF2B5EF4-FFF2-40B4-BE49-F238E27FC236}">
                <a16:creationId xmlns:a16="http://schemas.microsoft.com/office/drawing/2014/main" id="{2A4F852A-142F-40C2-9F42-DD15D6DBD1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667" y="0"/>
            <a:ext cx="12192000" cy="6858000"/>
          </a:xfrm>
          <a:prstGeom prst="rect">
            <a:avLst/>
          </a:prstGeom>
        </p:spPr>
      </p:pic>
      <p:pic>
        <p:nvPicPr>
          <p:cNvPr id="9" name="Picture 8">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3" name="Picture 12">
            <a:extLst>
              <a:ext uri="{FF2B5EF4-FFF2-40B4-BE49-F238E27FC236}">
                <a16:creationId xmlns:a16="http://schemas.microsoft.com/office/drawing/2014/main" id="{710E69FE-417C-17EC-558E-2D3B35225568}"/>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4" name="Picture 13">
            <a:extLst>
              <a:ext uri="{FF2B5EF4-FFF2-40B4-BE49-F238E27FC236}">
                <a16:creationId xmlns:a16="http://schemas.microsoft.com/office/drawing/2014/main" id="{637B0534-5204-257C-B5C8-1E84A4E76C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5" name="Title 1">
            <a:extLst>
              <a:ext uri="{FF2B5EF4-FFF2-40B4-BE49-F238E27FC236}">
                <a16:creationId xmlns:a16="http://schemas.microsoft.com/office/drawing/2014/main" id="{ADC13E32-9E3E-8AEB-FAC7-06FC02D2BA6C}"/>
              </a:ext>
            </a:extLst>
          </p:cNvPr>
          <p:cNvSpPr txBox="1">
            <a:spLocks/>
          </p:cNvSpPr>
          <p:nvPr userDrawn="1"/>
        </p:nvSpPr>
        <p:spPr>
          <a:xfrm>
            <a:off x="10198100" y="-711200"/>
            <a:ext cx="2248823" cy="6894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9Slide07 Altus" pitchFamily="2" charset="0"/>
              </a:rPr>
              <a:t>By</a:t>
            </a:r>
            <a:r>
              <a:rPr lang="en-US" sz="3200" b="0" baseline="0" dirty="0">
                <a:solidFill>
                  <a:schemeClr val="accent6">
                    <a:lumMod val="50000"/>
                  </a:schemeClr>
                </a:solidFill>
                <a:latin typeface="#9Slide07 Altus" pitchFamily="2" charset="0"/>
              </a:rPr>
              <a:t> </a:t>
            </a:r>
            <a:r>
              <a:rPr lang="vi-VN" sz="3200" b="0" baseline="0" dirty="0">
                <a:solidFill>
                  <a:schemeClr val="accent6">
                    <a:lumMod val="50000"/>
                  </a:schemeClr>
                </a:solidFill>
                <a:latin typeface="#9Slide07 Altus" pitchFamily="2" charset="0"/>
              </a:rPr>
              <a:t>Tư Bùi</a:t>
            </a:r>
            <a:endParaRPr lang="en-US" sz="3200" b="0" dirty="0">
              <a:solidFill>
                <a:schemeClr val="accent6">
                  <a:lumMod val="50000"/>
                </a:schemeClr>
              </a:solidFill>
              <a:latin typeface="#9Slide07 Altus" pitchFamily="2" charset="0"/>
            </a:endParaRPr>
          </a:p>
        </p:txBody>
      </p:sp>
      <p:sp>
        <p:nvSpPr>
          <p:cNvPr id="16"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17" name="TextBox 16">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8" name="TextBox 17">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845858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7.wdp"/><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3.wdp"/><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g"/><Relationship Id="rId7" Type="http://schemas.microsoft.com/office/2007/relationships/hdphoto" Target="../media/hdphoto5.wdp"/><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2068" descr="2"/>
          <p:cNvPicPr>
            <a:picLocks noChangeAspect="1"/>
          </p:cNvPicPr>
          <p:nvPr/>
        </p:nvPicPr>
        <p:blipFill>
          <a:blip r:embed="rId2"/>
          <a:stretch>
            <a:fillRect/>
          </a:stretch>
        </p:blipFill>
        <p:spPr>
          <a:xfrm>
            <a:off x="510927" y="112593"/>
            <a:ext cx="11483299" cy="6104298"/>
          </a:xfrm>
          <a:prstGeom prst="rect">
            <a:avLst/>
          </a:prstGeom>
          <a:noFill/>
          <a:ln w="9525">
            <a:noFill/>
          </a:ln>
        </p:spPr>
      </p:pic>
      <p:pic>
        <p:nvPicPr>
          <p:cNvPr id="9" name="图片 8">
            <a:extLst>
              <a:ext uri="{FF2B5EF4-FFF2-40B4-BE49-F238E27FC236}">
                <a16:creationId xmlns:a16="http://schemas.microsoft.com/office/drawing/2014/main" id="{D9FD5A43-D9F2-4BF9-939D-BFD4D17AF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012" y="0"/>
            <a:ext cx="2676160" cy="2961818"/>
          </a:xfrm>
          <a:prstGeom prst="rect">
            <a:avLst/>
          </a:prstGeom>
        </p:spPr>
      </p:pic>
      <p:pic>
        <p:nvPicPr>
          <p:cNvPr id="11" name="图片 10">
            <a:extLst>
              <a:ext uri="{FF2B5EF4-FFF2-40B4-BE49-F238E27FC236}">
                <a16:creationId xmlns:a16="http://schemas.microsoft.com/office/drawing/2014/main" id="{BCFE4E51-2FA1-4F78-9143-0DC3F20AB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64427" cy="3613759"/>
          </a:xfrm>
          <a:prstGeom prst="rect">
            <a:avLst/>
          </a:prstGeom>
        </p:spPr>
      </p:pic>
      <p:pic>
        <p:nvPicPr>
          <p:cNvPr id="13" name="图片 12">
            <a:extLst>
              <a:ext uri="{FF2B5EF4-FFF2-40B4-BE49-F238E27FC236}">
                <a16:creationId xmlns:a16="http://schemas.microsoft.com/office/drawing/2014/main" id="{D28763F4-90E9-42C8-B373-8E309E6D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339" y="2342276"/>
            <a:ext cx="4334983" cy="3668318"/>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backgroundRemoval t="43519" b="82593" l="46927" r="74063">
                        <a14:foregroundMark x1="51354" y1="68056" x2="52500" y2="71389"/>
                        <a14:foregroundMark x1="52708" y1="67500" x2="53698" y2="67963"/>
                        <a14:foregroundMark x1="51354" y1="67870" x2="50208" y2="69259"/>
                        <a14:foregroundMark x1="50052" y1="59907" x2="51458" y2="59259"/>
                        <a14:foregroundMark x1="61615" y1="66574" x2="63281" y2="70185"/>
                        <a14:foregroundMark x1="61615" y1="56944" x2="62604" y2="59259"/>
                        <a14:foregroundMark x1="67240" y1="66759" x2="68906" y2="68889"/>
                        <a14:foregroundMark x1="57396" y1="65833" x2="58125" y2="67963"/>
                        <a14:foregroundMark x1="62187" y1="56019" x2="62552" y2="59815"/>
                        <a14:foregroundMark x1="58490" y1="74444" x2="58646" y2="78056"/>
                        <a14:foregroundMark x1="71354" y1="62037" x2="71198" y2="64815"/>
                        <a14:foregroundMark x1="68906" y1="67037" x2="69792" y2="66852"/>
                        <a14:foregroundMark x1="64427" y1="76852" x2="64063" y2="78333"/>
                        <a14:foregroundMark x1="52240" y1="62222" x2="50365" y2="62778"/>
                        <a14:backgroundMark x1="53333" y1="49074" x2="54375" y2="61389"/>
                        <a14:backgroundMark x1="64688" y1="60185" x2="65521" y2="74815"/>
                        <a14:backgroundMark x1="55000" y1="67593" x2="54583" y2="74815"/>
                        <a14:backgroundMark x1="58802" y1="51204" x2="59688" y2="62130"/>
                        <a14:backgroundMark x1="59531" y1="63241" x2="59688" y2="74815"/>
                      </a14:backgroundRemoval>
                    </a14:imgEffect>
                    <a14:imgEffect>
                      <a14:saturation sat="300000"/>
                    </a14:imgEffect>
                  </a14:imgLayer>
                </a14:imgProps>
              </a:ext>
              <a:ext uri="{28A0092B-C50C-407E-A947-70E740481C1C}">
                <a14:useLocalDpi xmlns:a14="http://schemas.microsoft.com/office/drawing/2010/main" val="0"/>
              </a:ext>
            </a:extLst>
          </a:blip>
          <a:srcRect l="46954" t="39154" r="25117" b="17193"/>
          <a:stretch/>
        </p:blipFill>
        <p:spPr>
          <a:xfrm>
            <a:off x="-250370" y="2522353"/>
            <a:ext cx="5271497" cy="4634674"/>
          </a:xfrm>
          <a:prstGeom prst="rect">
            <a:avLst/>
          </a:prstGeom>
        </p:spPr>
      </p:pic>
      <p:pic>
        <p:nvPicPr>
          <p:cNvPr id="16" name="Picture 1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300000"/>
                    </a14:imgEffect>
                  </a14:imgLayer>
                </a14:imgProps>
              </a:ext>
            </a:extLst>
          </a:blip>
          <a:stretch>
            <a:fillRect/>
          </a:stretch>
        </p:blipFill>
        <p:spPr>
          <a:xfrm>
            <a:off x="10744591" y="-256239"/>
            <a:ext cx="1588156" cy="1588156"/>
          </a:xfrm>
          <a:prstGeom prst="rect">
            <a:avLst/>
          </a:prstGeom>
        </p:spPr>
      </p:pic>
      <p:pic>
        <p:nvPicPr>
          <p:cNvPr id="4" name="Picture 3"/>
          <p:cNvPicPr>
            <a:picLocks noChangeAspect="1"/>
          </p:cNvPicPr>
          <p:nvPr/>
        </p:nvPicPr>
        <p:blipFill>
          <a:blip r:embed="rId10"/>
          <a:stretch>
            <a:fillRect/>
          </a:stretch>
        </p:blipFill>
        <p:spPr>
          <a:xfrm>
            <a:off x="2308483" y="1043968"/>
            <a:ext cx="7224386" cy="4041998"/>
          </a:xfrm>
          <a:prstGeom prst="rect">
            <a:avLst/>
          </a:prstGeom>
        </p:spPr>
      </p:pic>
    </p:spTree>
    <p:extLst>
      <p:ext uri="{BB962C8B-B14F-4D97-AF65-F5344CB8AC3E}">
        <p14:creationId xmlns:p14="http://schemas.microsoft.com/office/powerpoint/2010/main" val="14872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434670" y="39768"/>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2" name="Picture 1"/>
          <p:cNvPicPr>
            <a:picLocks noChangeAspect="1"/>
          </p:cNvPicPr>
          <p:nvPr/>
        </p:nvPicPr>
        <p:blipFill>
          <a:blip r:embed="rId6"/>
          <a:stretch>
            <a:fillRect/>
          </a:stretch>
        </p:blipFill>
        <p:spPr>
          <a:xfrm>
            <a:off x="996901" y="194992"/>
            <a:ext cx="10198198" cy="4962759"/>
          </a:xfrm>
          <a:prstGeom prst="rect">
            <a:avLst/>
          </a:prstGeom>
        </p:spPr>
      </p:pic>
      <p:sp>
        <p:nvSpPr>
          <p:cNvPr id="35" name="TextBox 34">
            <a:extLst>
              <a:ext uri="{FF2B5EF4-FFF2-40B4-BE49-F238E27FC236}">
                <a16:creationId xmlns:a16="http://schemas.microsoft.com/office/drawing/2014/main" id="{BB50EDF5-0695-8BDF-2675-0D8F706B0BF6}"/>
              </a:ext>
            </a:extLst>
          </p:cNvPr>
          <p:cNvSpPr txBox="1"/>
          <p:nvPr/>
        </p:nvSpPr>
        <p:spPr>
          <a:xfrm>
            <a:off x="902865" y="5053059"/>
            <a:ext cx="5193135"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Hải luôn thực hiện các việc trong ngày theo thời gian biểu.</a:t>
            </a:r>
            <a:endParaRPr kumimoji="0" lang="en-US"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sp>
        <p:nvSpPr>
          <p:cNvPr id="36" name="TextBox 35">
            <a:extLst>
              <a:ext uri="{FF2B5EF4-FFF2-40B4-BE49-F238E27FC236}">
                <a16:creationId xmlns:a16="http://schemas.microsoft.com/office/drawing/2014/main" id="{BB50EDF5-0695-8BDF-2675-0D8F706B0BF6}"/>
              </a:ext>
            </a:extLst>
          </p:cNvPr>
          <p:cNvSpPr txBox="1"/>
          <p:nvPr/>
        </p:nvSpPr>
        <p:spPr>
          <a:xfrm>
            <a:off x="6292171" y="5061910"/>
            <a:ext cx="5193135"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Liên luôn chuẩn bị sách vở từ tối hôm trước.</a:t>
            </a:r>
            <a:endParaRPr kumimoji="0" lang="en-US"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spTree>
    <p:custDataLst>
      <p:tags r:id="rId1"/>
    </p:custDataLst>
    <p:extLst>
      <p:ext uri="{BB962C8B-B14F-4D97-AF65-F5344CB8AC3E}">
        <p14:creationId xmlns:p14="http://schemas.microsoft.com/office/powerpoint/2010/main" val="9020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18176" y="218030"/>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7657" y="39768"/>
            <a:ext cx="701616" cy="701616"/>
          </a:xfrm>
          <a:prstGeom prst="rect">
            <a:avLst/>
          </a:prstGeom>
        </p:spPr>
      </p:pic>
      <p:sp>
        <p:nvSpPr>
          <p:cNvPr id="35" name="TextBox 34">
            <a:extLst>
              <a:ext uri="{FF2B5EF4-FFF2-40B4-BE49-F238E27FC236}">
                <a16:creationId xmlns:a16="http://schemas.microsoft.com/office/drawing/2014/main" id="{BB50EDF5-0695-8BDF-2675-0D8F706B0BF6}"/>
              </a:ext>
            </a:extLst>
          </p:cNvPr>
          <p:cNvSpPr txBox="1"/>
          <p:nvPr/>
        </p:nvSpPr>
        <p:spPr>
          <a:xfrm>
            <a:off x="902865" y="4903567"/>
            <a:ext cx="5193135"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Huy thường đặt ra kế hoạch học tập và phấn đấu hoàn thành.</a:t>
            </a:r>
            <a:endParaRPr kumimoji="0" lang="en-US"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sp>
        <p:nvSpPr>
          <p:cNvPr id="36" name="TextBox 35">
            <a:extLst>
              <a:ext uri="{FF2B5EF4-FFF2-40B4-BE49-F238E27FC236}">
                <a16:creationId xmlns:a16="http://schemas.microsoft.com/office/drawing/2014/main" id="{BB50EDF5-0695-8BDF-2675-0D8F706B0BF6}"/>
              </a:ext>
            </a:extLst>
          </p:cNvPr>
          <p:cNvSpPr txBox="1"/>
          <p:nvPr/>
        </p:nvSpPr>
        <p:spPr>
          <a:xfrm>
            <a:off x="6276252" y="4889325"/>
            <a:ext cx="5193135"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Trường luôn hoàn thành xong mọi việc rồi mới đi chơi.</a:t>
            </a:r>
            <a:endParaRPr kumimoji="0" lang="en-US" sz="23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902865" y="263624"/>
            <a:ext cx="10133697" cy="4523089"/>
          </a:xfrm>
          <a:prstGeom prst="rect">
            <a:avLst/>
          </a:prstGeom>
        </p:spPr>
      </p:pic>
    </p:spTree>
    <p:custDataLst>
      <p:tags r:id="rId1"/>
    </p:custDataLst>
    <p:extLst>
      <p:ext uri="{BB962C8B-B14F-4D97-AF65-F5344CB8AC3E}">
        <p14:creationId xmlns:p14="http://schemas.microsoft.com/office/powerpoint/2010/main" val="14110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17" name="图片 16">
            <a:extLst>
              <a:ext uri="{FF2B5EF4-FFF2-40B4-BE49-F238E27FC236}">
                <a16:creationId xmlns:a16="http://schemas.microsoft.com/office/drawing/2014/main" id="{B6C3F93F-777A-4A14-9A5A-16D9083218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72315" y="3169111"/>
            <a:ext cx="3654551" cy="3582388"/>
          </a:xfrm>
          <a:prstGeom prst="rect">
            <a:avLst/>
          </a:prstGeom>
        </p:spPr>
      </p:pic>
      <p:sp>
        <p:nvSpPr>
          <p:cNvPr id="14" name="Google Shape;1910;p31">
            <a:extLst>
              <a:ext uri="{FF2B5EF4-FFF2-40B4-BE49-F238E27FC236}">
                <a16:creationId xmlns:a16="http://schemas.microsoft.com/office/drawing/2014/main" id="{4A52EC7C-8907-B394-DC13-2220BDE437CF}"/>
              </a:ext>
            </a:extLst>
          </p:cNvPr>
          <p:cNvSpPr txBox="1">
            <a:spLocks/>
          </p:cNvSpPr>
          <p:nvPr/>
        </p:nvSpPr>
        <p:spPr>
          <a:xfrm>
            <a:off x="408987" y="1701581"/>
            <a:ext cx="8934720" cy="2227365"/>
          </a:xfrm>
          <a:prstGeom prst="rect">
            <a:avLst/>
          </a:prstGeom>
          <a:noFill/>
          <a:ln>
            <a:noFill/>
          </a:ln>
        </p:spPr>
        <p:txBody>
          <a:bodyPr spcFirstLastPara="1" wrap="square" lIns="91425" tIns="91425" rIns="91425" bIns="91425"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8000" b="1" i="0" u="none" strike="noStrike" kern="1200" cap="none" spc="0" normalizeH="0" baseline="0" noProof="0" dirty="0">
                <a:ln>
                  <a:solidFill>
                    <a:prstClr val="black">
                      <a:lumMod val="10000"/>
                    </a:prstClr>
                  </a:solidFill>
                </a:ln>
                <a:solidFill>
                  <a:schemeClr val="accent1">
                    <a:lumMod val="50000"/>
                  </a:schemeClr>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1.</a:t>
            </a:r>
          </a:p>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8000" b="1" i="0" u="none" strike="noStrike" kern="1200" cap="none" spc="0" normalizeH="0" baseline="0" noProof="0" dirty="0">
                <a:ln>
                  <a:solidFill>
                    <a:prstClr val="black">
                      <a:lumMod val="10000"/>
                    </a:prstClr>
                  </a:solidFill>
                </a:ln>
                <a:solidFill>
                  <a:schemeClr val="accent1">
                    <a:lumMod val="50000"/>
                  </a:schemeClr>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 </a:t>
            </a:r>
            <a:r>
              <a:rPr kumimoji="0" lang="vi-VN" sz="8000" b="1" i="0" u="none" strike="noStrike" kern="1200" cap="none" spc="0" normalizeH="0" baseline="0" noProof="0" dirty="0">
                <a:ln>
                  <a:solidFill>
                    <a:prstClr val="black">
                      <a:lumMod val="10000"/>
                    </a:prstClr>
                  </a:solidFill>
                </a:ln>
                <a:solidFill>
                  <a:schemeClr val="accent1">
                    <a:lumMod val="50000"/>
                  </a:schemeClr>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Tìm hiểu ý nghĩa của việc quý trọng thời gian</a:t>
            </a:r>
            <a:endParaRPr kumimoji="0" lang="en-US" sz="8000" b="1" i="0" u="none" strike="noStrike" kern="1200" cap="none" spc="0" normalizeH="0" baseline="0" noProof="0" dirty="0">
              <a:ln>
                <a:solidFill>
                  <a:prstClr val="black">
                    <a:lumMod val="10000"/>
                  </a:prstClr>
                </a:solidFill>
              </a:ln>
              <a:solidFill>
                <a:schemeClr val="accent1">
                  <a:lumMod val="50000"/>
                </a:schemeClr>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endParaRPr>
          </a:p>
        </p:txBody>
      </p:sp>
    </p:spTree>
    <p:extLst>
      <p:ext uri="{BB962C8B-B14F-4D97-AF65-F5344CB8AC3E}">
        <p14:creationId xmlns:p14="http://schemas.microsoft.com/office/powerpoint/2010/main" val="41448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7">
            <a:extLst>
              <a:ext uri="{FF2B5EF4-FFF2-40B4-BE49-F238E27FC236}">
                <a16:creationId xmlns:a16="http://schemas.microsoft.com/office/drawing/2014/main" id="{906F5B2A-5E1E-4B28-9109-C7990C6A42B2}"/>
              </a:ext>
            </a:extLst>
          </p:cNvPr>
          <p:cNvSpPr/>
          <p:nvPr/>
        </p:nvSpPr>
        <p:spPr>
          <a:xfrm>
            <a:off x="1625599" y="292101"/>
            <a:ext cx="9512301" cy="6565899"/>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solidFill>
                  <a:prstClr val="black">
                    <a:lumMod val="10000"/>
                  </a:prstClr>
                </a:solidFill>
              </a:ln>
              <a:solidFill>
                <a:srgbClr val="0070C0"/>
              </a:solidFill>
              <a:effectLst>
                <a:glow rad="101600">
                  <a:prstClr val="white">
                    <a:lumMod val="60000"/>
                    <a:lumOff val="40000"/>
                    <a:alpha val="60000"/>
                  </a:prstClr>
                </a:glow>
              </a:effectLst>
              <a:uLnTx/>
              <a:uFillTx/>
              <a:latin typeface="SVN-Hole Hearted" panose="020B0A06020104020203" pitchFamily="34" charset="0"/>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3008" t="42402" r="48935" b="14457"/>
          <a:stretch/>
        </p:blipFill>
        <p:spPr>
          <a:xfrm>
            <a:off x="3388092" y="1068403"/>
            <a:ext cx="5573027" cy="5705389"/>
          </a:xfrm>
          <a:prstGeom prst="rect">
            <a:avLst/>
          </a:prstGeom>
        </p:spPr>
      </p:pic>
      <p:sp>
        <p:nvSpPr>
          <p:cNvPr id="9" name="Rectangle 8"/>
          <p:cNvSpPr/>
          <p:nvPr/>
        </p:nvSpPr>
        <p:spPr>
          <a:xfrm>
            <a:off x="4177103" y="292101"/>
            <a:ext cx="399500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solidFill>
                    <a:prstClr val="black">
                      <a:lumMod val="10000"/>
                    </a:prstClr>
                  </a:solidFill>
                </a:ln>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rPr>
              <a:t>Bức tranh dang dở</a:t>
            </a:r>
            <a:endParaRPr kumimoji="0" lang="en-US" sz="4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0" name="图片 27">
            <a:extLst>
              <a:ext uri="{FF2B5EF4-FFF2-40B4-BE49-F238E27FC236}">
                <a16:creationId xmlns:a16="http://schemas.microsoft.com/office/drawing/2014/main" id="{BE0B87F1-F208-466F-BA08-86BE9E41C6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75599" y="3433404"/>
            <a:ext cx="3713381" cy="3713381"/>
          </a:xfrm>
          <a:prstGeom prst="rect">
            <a:avLst/>
          </a:prstGeom>
        </p:spPr>
      </p:pic>
    </p:spTree>
    <p:extLst>
      <p:ext uri="{BB962C8B-B14F-4D97-AF65-F5344CB8AC3E}">
        <p14:creationId xmlns:p14="http://schemas.microsoft.com/office/powerpoint/2010/main" val="103935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375473" y="232481"/>
            <a:ext cx="11608067"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7029" y="418290"/>
            <a:ext cx="701616" cy="701616"/>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31574" b="50741" l="18750" r="39115">
                        <a14:foregroundMark x1="33021" y1="40926" x2="34688" y2="43056"/>
                        <a14:foregroundMark x1="37917" y1="42037" x2="37500" y2="44630"/>
                        <a14:foregroundMark x1="38229" y1="42130" x2="38542" y2="43889"/>
                        <a14:foregroundMark x1="28073" y1="39907" x2="29948" y2="42685"/>
                        <a14:foregroundMark x1="25990" y1="39537" x2="25625" y2="41667"/>
                      </a14:backgroundRemoval>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19131" t="32671" r="61111" b="48694"/>
          <a:stretch/>
        </p:blipFill>
        <p:spPr>
          <a:xfrm>
            <a:off x="2854820" y="1920917"/>
            <a:ext cx="6264305" cy="3323433"/>
          </a:xfrm>
          <a:prstGeom prst="rect">
            <a:avLst/>
          </a:prstGeom>
        </p:spPr>
      </p:pic>
      <p:sp>
        <p:nvSpPr>
          <p:cNvPr id="25" name="Rounded Rectangular Callout 12">
            <a:extLst>
              <a:ext uri="{FF2B5EF4-FFF2-40B4-BE49-F238E27FC236}">
                <a16:creationId xmlns:a16="http://schemas.microsoft.com/office/drawing/2014/main" id="{AB9EC766-37DC-6C8D-9196-6B307DD528DB}"/>
              </a:ext>
            </a:extLst>
          </p:cNvPr>
          <p:cNvSpPr/>
          <p:nvPr/>
        </p:nvSpPr>
        <p:spPr>
          <a:xfrm>
            <a:off x="920295" y="364780"/>
            <a:ext cx="4681822" cy="1086436"/>
          </a:xfrm>
          <a:custGeom>
            <a:avLst/>
            <a:gdLst>
              <a:gd name="connsiteX0" fmla="*/ 0 w 4681822"/>
              <a:gd name="connsiteY0" fmla="*/ 181076 h 1086436"/>
              <a:gd name="connsiteX1" fmla="*/ 181076 w 4681822"/>
              <a:gd name="connsiteY1" fmla="*/ 0 h 1086436"/>
              <a:gd name="connsiteX2" fmla="*/ 780304 w 4681822"/>
              <a:gd name="connsiteY2" fmla="*/ 0 h 1086436"/>
              <a:gd name="connsiteX3" fmla="*/ 780304 w 4681822"/>
              <a:gd name="connsiteY3" fmla="*/ 0 h 1086436"/>
              <a:gd name="connsiteX4" fmla="*/ 1950759 w 4681822"/>
              <a:gd name="connsiteY4" fmla="*/ 0 h 1086436"/>
              <a:gd name="connsiteX5" fmla="*/ 4500746 w 4681822"/>
              <a:gd name="connsiteY5" fmla="*/ 0 h 1086436"/>
              <a:gd name="connsiteX6" fmla="*/ 4681822 w 4681822"/>
              <a:gd name="connsiteY6" fmla="*/ 181076 h 1086436"/>
              <a:gd name="connsiteX7" fmla="*/ 4681822 w 4681822"/>
              <a:gd name="connsiteY7" fmla="*/ 633754 h 1086436"/>
              <a:gd name="connsiteX8" fmla="*/ 4681822 w 4681822"/>
              <a:gd name="connsiteY8" fmla="*/ 633754 h 1086436"/>
              <a:gd name="connsiteX9" fmla="*/ 4681822 w 4681822"/>
              <a:gd name="connsiteY9" fmla="*/ 905363 h 1086436"/>
              <a:gd name="connsiteX10" fmla="*/ 4681822 w 4681822"/>
              <a:gd name="connsiteY10" fmla="*/ 905360 h 1086436"/>
              <a:gd name="connsiteX11" fmla="*/ 4500746 w 4681822"/>
              <a:gd name="connsiteY11" fmla="*/ 1086436 h 1086436"/>
              <a:gd name="connsiteX12" fmla="*/ 1950759 w 4681822"/>
              <a:gd name="connsiteY12" fmla="*/ 1086436 h 1086436"/>
              <a:gd name="connsiteX13" fmla="*/ 2141606 w 4681822"/>
              <a:gd name="connsiteY13" fmla="*/ 1416256 h 1086436"/>
              <a:gd name="connsiteX14" fmla="*/ 780304 w 4681822"/>
              <a:gd name="connsiteY14" fmla="*/ 1086436 h 1086436"/>
              <a:gd name="connsiteX15" fmla="*/ 181076 w 4681822"/>
              <a:gd name="connsiteY15" fmla="*/ 1086436 h 1086436"/>
              <a:gd name="connsiteX16" fmla="*/ 0 w 4681822"/>
              <a:gd name="connsiteY16" fmla="*/ 905360 h 1086436"/>
              <a:gd name="connsiteX17" fmla="*/ 0 w 4681822"/>
              <a:gd name="connsiteY17" fmla="*/ 905363 h 1086436"/>
              <a:gd name="connsiteX18" fmla="*/ 0 w 4681822"/>
              <a:gd name="connsiteY18" fmla="*/ 633754 h 1086436"/>
              <a:gd name="connsiteX19" fmla="*/ 0 w 4681822"/>
              <a:gd name="connsiteY19" fmla="*/ 633754 h 1086436"/>
              <a:gd name="connsiteX20" fmla="*/ 0 w 4681822"/>
              <a:gd name="connsiteY20" fmla="*/ 181076 h 108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1822" h="1086436" fill="none" extrusionOk="0">
                <a:moveTo>
                  <a:pt x="0" y="181076"/>
                </a:moveTo>
                <a:cubicBezTo>
                  <a:pt x="-5066" y="70198"/>
                  <a:pt x="89185" y="537"/>
                  <a:pt x="181076" y="0"/>
                </a:cubicBezTo>
                <a:cubicBezTo>
                  <a:pt x="250632" y="-17461"/>
                  <a:pt x="531870" y="-41015"/>
                  <a:pt x="780304" y="0"/>
                </a:cubicBezTo>
                <a:lnTo>
                  <a:pt x="780304" y="0"/>
                </a:lnTo>
                <a:cubicBezTo>
                  <a:pt x="1329957" y="-72739"/>
                  <a:pt x="1396848" y="41756"/>
                  <a:pt x="1950759" y="0"/>
                </a:cubicBezTo>
                <a:cubicBezTo>
                  <a:pt x="3156551" y="-96150"/>
                  <a:pt x="4038451" y="-77386"/>
                  <a:pt x="4500746" y="0"/>
                </a:cubicBezTo>
                <a:cubicBezTo>
                  <a:pt x="4591991" y="-4828"/>
                  <a:pt x="4694861" y="87934"/>
                  <a:pt x="4681822" y="181076"/>
                </a:cubicBezTo>
                <a:cubicBezTo>
                  <a:pt x="4719737" y="246714"/>
                  <a:pt x="4705799" y="417018"/>
                  <a:pt x="4681822" y="633754"/>
                </a:cubicBezTo>
                <a:lnTo>
                  <a:pt x="4681822" y="633754"/>
                </a:lnTo>
                <a:cubicBezTo>
                  <a:pt x="4678193" y="729807"/>
                  <a:pt x="4702525" y="840087"/>
                  <a:pt x="4681822" y="905363"/>
                </a:cubicBezTo>
                <a:lnTo>
                  <a:pt x="4681822" y="905360"/>
                </a:lnTo>
                <a:cubicBezTo>
                  <a:pt x="4683119" y="1000115"/>
                  <a:pt x="4586918" y="1087001"/>
                  <a:pt x="4500746" y="1086436"/>
                </a:cubicBezTo>
                <a:cubicBezTo>
                  <a:pt x="3702380" y="1036732"/>
                  <a:pt x="2566086" y="1167764"/>
                  <a:pt x="1950759" y="1086436"/>
                </a:cubicBezTo>
                <a:cubicBezTo>
                  <a:pt x="2060782" y="1236636"/>
                  <a:pt x="2123321" y="1341433"/>
                  <a:pt x="2141606" y="1416256"/>
                </a:cubicBezTo>
                <a:cubicBezTo>
                  <a:pt x="1844132" y="1289174"/>
                  <a:pt x="1237380" y="1173116"/>
                  <a:pt x="780304" y="1086436"/>
                </a:cubicBezTo>
                <a:cubicBezTo>
                  <a:pt x="577090" y="1058391"/>
                  <a:pt x="347271" y="1076042"/>
                  <a:pt x="181076" y="1086436"/>
                </a:cubicBezTo>
                <a:cubicBezTo>
                  <a:pt x="85670" y="1089306"/>
                  <a:pt x="1189" y="1000825"/>
                  <a:pt x="0" y="905360"/>
                </a:cubicBezTo>
                <a:lnTo>
                  <a:pt x="0" y="905363"/>
                </a:lnTo>
                <a:cubicBezTo>
                  <a:pt x="-11881" y="852490"/>
                  <a:pt x="19235" y="710568"/>
                  <a:pt x="0" y="633754"/>
                </a:cubicBezTo>
                <a:lnTo>
                  <a:pt x="0" y="633754"/>
                </a:lnTo>
                <a:cubicBezTo>
                  <a:pt x="19419" y="437305"/>
                  <a:pt x="22141" y="401927"/>
                  <a:pt x="0" y="181076"/>
                </a:cubicBezTo>
                <a:close/>
              </a:path>
              <a:path w="4681822" h="1086436" stroke="0" extrusionOk="0">
                <a:moveTo>
                  <a:pt x="0" y="181076"/>
                </a:moveTo>
                <a:cubicBezTo>
                  <a:pt x="4175" y="76937"/>
                  <a:pt x="81388" y="3721"/>
                  <a:pt x="181076" y="0"/>
                </a:cubicBezTo>
                <a:cubicBezTo>
                  <a:pt x="349454" y="48144"/>
                  <a:pt x="696433" y="10811"/>
                  <a:pt x="780304" y="0"/>
                </a:cubicBezTo>
                <a:lnTo>
                  <a:pt x="780304" y="0"/>
                </a:lnTo>
                <a:cubicBezTo>
                  <a:pt x="1259874" y="20200"/>
                  <a:pt x="1429327" y="72515"/>
                  <a:pt x="1950759" y="0"/>
                </a:cubicBezTo>
                <a:cubicBezTo>
                  <a:pt x="2577771" y="6962"/>
                  <a:pt x="3933567" y="-100858"/>
                  <a:pt x="4500746" y="0"/>
                </a:cubicBezTo>
                <a:cubicBezTo>
                  <a:pt x="4587469" y="-5264"/>
                  <a:pt x="4693247" y="79913"/>
                  <a:pt x="4681822" y="181076"/>
                </a:cubicBezTo>
                <a:cubicBezTo>
                  <a:pt x="4689756" y="356859"/>
                  <a:pt x="4695497" y="508513"/>
                  <a:pt x="4681822" y="633754"/>
                </a:cubicBezTo>
                <a:lnTo>
                  <a:pt x="4681822" y="633754"/>
                </a:lnTo>
                <a:cubicBezTo>
                  <a:pt x="4698655" y="764759"/>
                  <a:pt x="4673140" y="829987"/>
                  <a:pt x="4681822" y="905363"/>
                </a:cubicBezTo>
                <a:lnTo>
                  <a:pt x="4681822" y="905360"/>
                </a:lnTo>
                <a:cubicBezTo>
                  <a:pt x="4690200" y="1003721"/>
                  <a:pt x="4604693" y="1092213"/>
                  <a:pt x="4500746" y="1086436"/>
                </a:cubicBezTo>
                <a:cubicBezTo>
                  <a:pt x="3748186" y="1071239"/>
                  <a:pt x="3026548" y="1089978"/>
                  <a:pt x="1950759" y="1086436"/>
                </a:cubicBezTo>
                <a:cubicBezTo>
                  <a:pt x="1992489" y="1222697"/>
                  <a:pt x="2082158" y="1278719"/>
                  <a:pt x="2141606" y="1416256"/>
                </a:cubicBezTo>
                <a:cubicBezTo>
                  <a:pt x="1777095" y="1433407"/>
                  <a:pt x="1250640" y="1305532"/>
                  <a:pt x="780304" y="1086436"/>
                </a:cubicBezTo>
                <a:cubicBezTo>
                  <a:pt x="564620" y="1094859"/>
                  <a:pt x="283182" y="1107608"/>
                  <a:pt x="181076" y="1086436"/>
                </a:cubicBezTo>
                <a:cubicBezTo>
                  <a:pt x="76149" y="1086098"/>
                  <a:pt x="-677" y="985394"/>
                  <a:pt x="0" y="905360"/>
                </a:cubicBezTo>
                <a:lnTo>
                  <a:pt x="0" y="905363"/>
                </a:lnTo>
                <a:cubicBezTo>
                  <a:pt x="11437" y="791486"/>
                  <a:pt x="-20153" y="763475"/>
                  <a:pt x="0" y="633754"/>
                </a:cubicBezTo>
                <a:lnTo>
                  <a:pt x="0" y="633754"/>
                </a:lnTo>
                <a:cubicBezTo>
                  <a:pt x="-28179" y="487121"/>
                  <a:pt x="-1350" y="374603"/>
                  <a:pt x="0" y="181076"/>
                </a:cubicBezTo>
                <a:close/>
              </a:path>
            </a:pathLst>
          </a:custGeom>
          <a:solidFill>
            <a:srgbClr val="EF786D">
              <a:lumMod val="20000"/>
              <a:lumOff val="80000"/>
            </a:srgbClr>
          </a:solidFill>
          <a:ln w="25400" cap="flat" cmpd="sng" algn="ctr">
            <a:solidFill>
              <a:srgbClr val="C9212D"/>
            </a:solidFill>
            <a:prstDash val="solid"/>
            <a:extLst>
              <a:ext uri="{C807C97D-BFC1-408E-A445-0C87EB9F89A2}">
                <ask:lineSketchStyleProps xmlns:ask="http://schemas.microsoft.com/office/drawing/2018/sketchyshapes" sd="2846074279">
                  <a:prstGeom prst="wedgeRoundRectCallout">
                    <a:avLst>
                      <a:gd name="adj1" fmla="val -4257"/>
                      <a:gd name="adj2" fmla="val 80358"/>
                      <a:gd name="adj3" fmla="val 16667"/>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cs typeface="+mn-cs"/>
              </a:rPr>
              <a:t>Bạn nào đăng kí tham gia?</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mn-cs"/>
            </a:endParaRPr>
          </a:p>
        </p:txBody>
      </p:sp>
      <p:sp>
        <p:nvSpPr>
          <p:cNvPr id="27" name="Rounded Rectangular Callout 14">
            <a:extLst>
              <a:ext uri="{FF2B5EF4-FFF2-40B4-BE49-F238E27FC236}">
                <a16:creationId xmlns:a16="http://schemas.microsoft.com/office/drawing/2014/main" id="{98494BDF-7409-5B45-86BB-9B7A86D2D94E}"/>
              </a:ext>
            </a:extLst>
          </p:cNvPr>
          <p:cNvSpPr/>
          <p:nvPr/>
        </p:nvSpPr>
        <p:spPr>
          <a:xfrm>
            <a:off x="6195433" y="907998"/>
            <a:ext cx="3478407" cy="1026584"/>
          </a:xfrm>
          <a:custGeom>
            <a:avLst/>
            <a:gdLst>
              <a:gd name="connsiteX0" fmla="*/ 0 w 3478407"/>
              <a:gd name="connsiteY0" fmla="*/ 171101 h 1026584"/>
              <a:gd name="connsiteX1" fmla="*/ 171101 w 3478407"/>
              <a:gd name="connsiteY1" fmla="*/ 0 h 1026584"/>
              <a:gd name="connsiteX2" fmla="*/ 2029071 w 3478407"/>
              <a:gd name="connsiteY2" fmla="*/ 0 h 1026584"/>
              <a:gd name="connsiteX3" fmla="*/ 2029071 w 3478407"/>
              <a:gd name="connsiteY3" fmla="*/ 0 h 1026584"/>
              <a:gd name="connsiteX4" fmla="*/ 2898673 w 3478407"/>
              <a:gd name="connsiteY4" fmla="*/ 0 h 1026584"/>
              <a:gd name="connsiteX5" fmla="*/ 3307306 w 3478407"/>
              <a:gd name="connsiteY5" fmla="*/ 0 h 1026584"/>
              <a:gd name="connsiteX6" fmla="*/ 3478407 w 3478407"/>
              <a:gd name="connsiteY6" fmla="*/ 171101 h 1026584"/>
              <a:gd name="connsiteX7" fmla="*/ 3478407 w 3478407"/>
              <a:gd name="connsiteY7" fmla="*/ 598841 h 1026584"/>
              <a:gd name="connsiteX8" fmla="*/ 3478407 w 3478407"/>
              <a:gd name="connsiteY8" fmla="*/ 598841 h 1026584"/>
              <a:gd name="connsiteX9" fmla="*/ 3478407 w 3478407"/>
              <a:gd name="connsiteY9" fmla="*/ 855487 h 1026584"/>
              <a:gd name="connsiteX10" fmla="*/ 3478407 w 3478407"/>
              <a:gd name="connsiteY10" fmla="*/ 855483 h 1026584"/>
              <a:gd name="connsiteX11" fmla="*/ 3307306 w 3478407"/>
              <a:gd name="connsiteY11" fmla="*/ 1026584 h 1026584"/>
              <a:gd name="connsiteX12" fmla="*/ 2898673 w 3478407"/>
              <a:gd name="connsiteY12" fmla="*/ 1026584 h 1026584"/>
              <a:gd name="connsiteX13" fmla="*/ 1924881 w 3478407"/>
              <a:gd name="connsiteY13" fmla="*/ 1262924 h 1026584"/>
              <a:gd name="connsiteX14" fmla="*/ 2029071 w 3478407"/>
              <a:gd name="connsiteY14" fmla="*/ 1026584 h 1026584"/>
              <a:gd name="connsiteX15" fmla="*/ 171101 w 3478407"/>
              <a:gd name="connsiteY15" fmla="*/ 1026584 h 1026584"/>
              <a:gd name="connsiteX16" fmla="*/ 0 w 3478407"/>
              <a:gd name="connsiteY16" fmla="*/ 855483 h 1026584"/>
              <a:gd name="connsiteX17" fmla="*/ 0 w 3478407"/>
              <a:gd name="connsiteY17" fmla="*/ 855487 h 1026584"/>
              <a:gd name="connsiteX18" fmla="*/ 0 w 3478407"/>
              <a:gd name="connsiteY18" fmla="*/ 598841 h 1026584"/>
              <a:gd name="connsiteX19" fmla="*/ 0 w 3478407"/>
              <a:gd name="connsiteY19" fmla="*/ 598841 h 1026584"/>
              <a:gd name="connsiteX20" fmla="*/ 0 w 3478407"/>
              <a:gd name="connsiteY20" fmla="*/ 171101 h 10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8407" h="1026584" fill="none" extrusionOk="0">
                <a:moveTo>
                  <a:pt x="0" y="171101"/>
                </a:moveTo>
                <a:cubicBezTo>
                  <a:pt x="-11542" y="62278"/>
                  <a:pt x="78886" y="1393"/>
                  <a:pt x="171101" y="0"/>
                </a:cubicBezTo>
                <a:cubicBezTo>
                  <a:pt x="376003" y="21657"/>
                  <a:pt x="1200615" y="75908"/>
                  <a:pt x="2029071" y="0"/>
                </a:cubicBezTo>
                <a:lnTo>
                  <a:pt x="2029071" y="0"/>
                </a:lnTo>
                <a:cubicBezTo>
                  <a:pt x="2259581" y="-3682"/>
                  <a:pt x="2794970" y="-1894"/>
                  <a:pt x="2898673" y="0"/>
                </a:cubicBezTo>
                <a:cubicBezTo>
                  <a:pt x="3082958" y="6561"/>
                  <a:pt x="3205201" y="19241"/>
                  <a:pt x="3307306" y="0"/>
                </a:cubicBezTo>
                <a:cubicBezTo>
                  <a:pt x="3402120" y="-1140"/>
                  <a:pt x="3480389" y="94640"/>
                  <a:pt x="3478407" y="171101"/>
                </a:cubicBezTo>
                <a:cubicBezTo>
                  <a:pt x="3444759" y="374177"/>
                  <a:pt x="3500138" y="421156"/>
                  <a:pt x="3478407" y="598841"/>
                </a:cubicBezTo>
                <a:lnTo>
                  <a:pt x="3478407" y="598841"/>
                </a:lnTo>
                <a:cubicBezTo>
                  <a:pt x="3501487" y="726635"/>
                  <a:pt x="3491744" y="786715"/>
                  <a:pt x="3478407" y="855487"/>
                </a:cubicBezTo>
                <a:lnTo>
                  <a:pt x="3478407" y="855483"/>
                </a:lnTo>
                <a:cubicBezTo>
                  <a:pt x="3470677" y="945994"/>
                  <a:pt x="3388092" y="1038388"/>
                  <a:pt x="3307306" y="1026584"/>
                </a:cubicBezTo>
                <a:cubicBezTo>
                  <a:pt x="3208160" y="1032885"/>
                  <a:pt x="2943010" y="1016813"/>
                  <a:pt x="2898673" y="1026584"/>
                </a:cubicBezTo>
                <a:cubicBezTo>
                  <a:pt x="2488425" y="1153426"/>
                  <a:pt x="2177342" y="1186109"/>
                  <a:pt x="1924881" y="1262924"/>
                </a:cubicBezTo>
                <a:cubicBezTo>
                  <a:pt x="1948514" y="1209414"/>
                  <a:pt x="1974221" y="1141620"/>
                  <a:pt x="2029071" y="1026584"/>
                </a:cubicBezTo>
                <a:cubicBezTo>
                  <a:pt x="1385908" y="1109264"/>
                  <a:pt x="1055318" y="1184270"/>
                  <a:pt x="171101" y="1026584"/>
                </a:cubicBezTo>
                <a:cubicBezTo>
                  <a:pt x="74884" y="1032640"/>
                  <a:pt x="3718" y="954230"/>
                  <a:pt x="0" y="855483"/>
                </a:cubicBezTo>
                <a:lnTo>
                  <a:pt x="0" y="855487"/>
                </a:lnTo>
                <a:cubicBezTo>
                  <a:pt x="22874" y="774179"/>
                  <a:pt x="-21932" y="629642"/>
                  <a:pt x="0" y="598841"/>
                </a:cubicBezTo>
                <a:lnTo>
                  <a:pt x="0" y="598841"/>
                </a:lnTo>
                <a:cubicBezTo>
                  <a:pt x="-11716" y="398832"/>
                  <a:pt x="22049" y="310729"/>
                  <a:pt x="0" y="171101"/>
                </a:cubicBezTo>
                <a:close/>
              </a:path>
              <a:path w="3478407" h="1026584" stroke="0" extrusionOk="0">
                <a:moveTo>
                  <a:pt x="0" y="171101"/>
                </a:moveTo>
                <a:cubicBezTo>
                  <a:pt x="-8161" y="62425"/>
                  <a:pt x="72749" y="-10820"/>
                  <a:pt x="171101" y="0"/>
                </a:cubicBezTo>
                <a:cubicBezTo>
                  <a:pt x="886971" y="-72061"/>
                  <a:pt x="1833668" y="-64322"/>
                  <a:pt x="2029071" y="0"/>
                </a:cubicBezTo>
                <a:lnTo>
                  <a:pt x="2029071" y="0"/>
                </a:lnTo>
                <a:cubicBezTo>
                  <a:pt x="2302246" y="69755"/>
                  <a:pt x="2569448" y="53849"/>
                  <a:pt x="2898673" y="0"/>
                </a:cubicBezTo>
                <a:cubicBezTo>
                  <a:pt x="3048949" y="-6668"/>
                  <a:pt x="3178484" y="28721"/>
                  <a:pt x="3307306" y="0"/>
                </a:cubicBezTo>
                <a:cubicBezTo>
                  <a:pt x="3401659" y="-1879"/>
                  <a:pt x="3472233" y="70545"/>
                  <a:pt x="3478407" y="171101"/>
                </a:cubicBezTo>
                <a:cubicBezTo>
                  <a:pt x="3495968" y="329244"/>
                  <a:pt x="3496185" y="552117"/>
                  <a:pt x="3478407" y="598841"/>
                </a:cubicBezTo>
                <a:lnTo>
                  <a:pt x="3478407" y="598841"/>
                </a:lnTo>
                <a:cubicBezTo>
                  <a:pt x="3488947" y="658005"/>
                  <a:pt x="3501256" y="798295"/>
                  <a:pt x="3478407" y="855487"/>
                </a:cubicBezTo>
                <a:lnTo>
                  <a:pt x="3478407" y="855483"/>
                </a:lnTo>
                <a:cubicBezTo>
                  <a:pt x="3461374" y="950453"/>
                  <a:pt x="3400955" y="1043045"/>
                  <a:pt x="3307306" y="1026584"/>
                </a:cubicBezTo>
                <a:cubicBezTo>
                  <a:pt x="3219423" y="1033442"/>
                  <a:pt x="2969173" y="1015856"/>
                  <a:pt x="2898673" y="1026584"/>
                </a:cubicBezTo>
                <a:cubicBezTo>
                  <a:pt x="2698576" y="1089890"/>
                  <a:pt x="2052044" y="1187907"/>
                  <a:pt x="1924881" y="1262924"/>
                </a:cubicBezTo>
                <a:cubicBezTo>
                  <a:pt x="1976168" y="1161202"/>
                  <a:pt x="2009405" y="1082810"/>
                  <a:pt x="2029071" y="1026584"/>
                </a:cubicBezTo>
                <a:cubicBezTo>
                  <a:pt x="1231629" y="1052168"/>
                  <a:pt x="548969" y="921131"/>
                  <a:pt x="171101" y="1026584"/>
                </a:cubicBezTo>
                <a:cubicBezTo>
                  <a:pt x="74494" y="1027341"/>
                  <a:pt x="-9290" y="941823"/>
                  <a:pt x="0" y="855483"/>
                </a:cubicBezTo>
                <a:lnTo>
                  <a:pt x="0" y="855487"/>
                </a:lnTo>
                <a:cubicBezTo>
                  <a:pt x="-19841" y="730007"/>
                  <a:pt x="-15097" y="683090"/>
                  <a:pt x="0" y="598841"/>
                </a:cubicBezTo>
                <a:lnTo>
                  <a:pt x="0" y="598841"/>
                </a:lnTo>
                <a:cubicBezTo>
                  <a:pt x="-35397" y="530633"/>
                  <a:pt x="-34458" y="267973"/>
                  <a:pt x="0" y="171101"/>
                </a:cubicBezTo>
                <a:close/>
              </a:path>
            </a:pathLst>
          </a:custGeom>
          <a:solidFill>
            <a:srgbClr val="EF786D">
              <a:lumMod val="20000"/>
              <a:lumOff val="80000"/>
            </a:srgbClr>
          </a:solidFill>
          <a:ln w="25400" cap="flat" cmpd="sng" algn="ctr">
            <a:solidFill>
              <a:srgbClr val="C9212D"/>
            </a:solidFill>
            <a:prstDash val="solid"/>
            <a:extLst>
              <a:ext uri="{C807C97D-BFC1-408E-A445-0C87EB9F89A2}">
                <ask:lineSketchStyleProps xmlns:ask="http://schemas.microsoft.com/office/drawing/2018/sketchyshapes" sd="626053808">
                  <a:prstGeom prst="wedgeRoundRectCallout">
                    <a:avLst>
                      <a:gd name="adj1" fmla="val 5338"/>
                      <a:gd name="adj2" fmla="val 73022"/>
                      <a:gd name="adj3" fmla="val 16667"/>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cs typeface="+mn-cs"/>
              </a:rPr>
              <a:t>Thưa cô, có em ạ.</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mn-cs"/>
            </a:endParaRPr>
          </a:p>
        </p:txBody>
      </p:sp>
      <p:sp>
        <p:nvSpPr>
          <p:cNvPr id="28" name="TextBox 27">
            <a:extLst>
              <a:ext uri="{FF2B5EF4-FFF2-40B4-BE49-F238E27FC236}">
                <a16:creationId xmlns:a16="http://schemas.microsoft.com/office/drawing/2014/main" id="{1D747F77-414B-8534-79D2-AF19E5879D21}"/>
              </a:ext>
            </a:extLst>
          </p:cNvPr>
          <p:cNvSpPr txBox="1"/>
          <p:nvPr/>
        </p:nvSpPr>
        <p:spPr>
          <a:xfrm>
            <a:off x="679514" y="5291089"/>
            <a:ext cx="1130402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字魂107号-萌趣欢乐体" panose="020F0502020204030204"/>
                <a:cs typeface="+mn-cs"/>
              </a:rPr>
              <a:t>Lan và Hà hào hứng tham gia cuộc thi vẽ tranh do trường tổ chức</a:t>
            </a:r>
          </a:p>
        </p:txBody>
      </p:sp>
    </p:spTree>
    <p:custDataLst>
      <p:tags r:id="rId1"/>
    </p:custDataLst>
    <p:extLst>
      <p:ext uri="{BB962C8B-B14F-4D97-AF65-F5344CB8AC3E}">
        <p14:creationId xmlns:p14="http://schemas.microsoft.com/office/powerpoint/2010/main" val="8760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2049837" y="303870"/>
            <a:ext cx="7046363" cy="5673069"/>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l="36498" t="40858" r="49765" b="41820"/>
          <a:stretch/>
        </p:blipFill>
        <p:spPr>
          <a:xfrm>
            <a:off x="2185047" y="336904"/>
            <a:ext cx="6775942" cy="5688262"/>
          </a:xfrm>
          <a:prstGeom prst="rect">
            <a:avLst/>
          </a:prstGeom>
        </p:spPr>
      </p:pic>
      <p:sp>
        <p:nvSpPr>
          <p:cNvPr id="22" name="Rounded Rectangular Callout 14">
            <a:extLst>
              <a:ext uri="{FF2B5EF4-FFF2-40B4-BE49-F238E27FC236}">
                <a16:creationId xmlns:a16="http://schemas.microsoft.com/office/drawing/2014/main" id="{98494BDF-7409-5B45-86BB-9B7A86D2D94E}"/>
              </a:ext>
            </a:extLst>
          </p:cNvPr>
          <p:cNvSpPr/>
          <p:nvPr/>
        </p:nvSpPr>
        <p:spPr>
          <a:xfrm>
            <a:off x="4017699" y="1017377"/>
            <a:ext cx="3317368" cy="1176867"/>
          </a:xfrm>
          <a:custGeom>
            <a:avLst/>
            <a:gdLst>
              <a:gd name="connsiteX0" fmla="*/ 0 w 3317368"/>
              <a:gd name="connsiteY0" fmla="*/ 196148 h 1176867"/>
              <a:gd name="connsiteX1" fmla="*/ 196148 w 3317368"/>
              <a:gd name="connsiteY1" fmla="*/ 0 h 1176867"/>
              <a:gd name="connsiteX2" fmla="*/ 1935131 w 3317368"/>
              <a:gd name="connsiteY2" fmla="*/ 0 h 1176867"/>
              <a:gd name="connsiteX3" fmla="*/ 1935131 w 3317368"/>
              <a:gd name="connsiteY3" fmla="*/ 0 h 1176867"/>
              <a:gd name="connsiteX4" fmla="*/ 2764473 w 3317368"/>
              <a:gd name="connsiteY4" fmla="*/ 0 h 1176867"/>
              <a:gd name="connsiteX5" fmla="*/ 3121220 w 3317368"/>
              <a:gd name="connsiteY5" fmla="*/ 0 h 1176867"/>
              <a:gd name="connsiteX6" fmla="*/ 3317368 w 3317368"/>
              <a:gd name="connsiteY6" fmla="*/ 196148 h 1176867"/>
              <a:gd name="connsiteX7" fmla="*/ 3317368 w 3317368"/>
              <a:gd name="connsiteY7" fmla="*/ 686506 h 1176867"/>
              <a:gd name="connsiteX8" fmla="*/ 3317368 w 3317368"/>
              <a:gd name="connsiteY8" fmla="*/ 686506 h 1176867"/>
              <a:gd name="connsiteX9" fmla="*/ 3317368 w 3317368"/>
              <a:gd name="connsiteY9" fmla="*/ 980723 h 1176867"/>
              <a:gd name="connsiteX10" fmla="*/ 3317368 w 3317368"/>
              <a:gd name="connsiteY10" fmla="*/ 980719 h 1176867"/>
              <a:gd name="connsiteX11" fmla="*/ 3121220 w 3317368"/>
              <a:gd name="connsiteY11" fmla="*/ 1176867 h 1176867"/>
              <a:gd name="connsiteX12" fmla="*/ 2764473 w 3317368"/>
              <a:gd name="connsiteY12" fmla="*/ 1176867 h 1176867"/>
              <a:gd name="connsiteX13" fmla="*/ 1835765 w 3317368"/>
              <a:gd name="connsiteY13" fmla="*/ 1447805 h 1176867"/>
              <a:gd name="connsiteX14" fmla="*/ 1935131 w 3317368"/>
              <a:gd name="connsiteY14" fmla="*/ 1176867 h 1176867"/>
              <a:gd name="connsiteX15" fmla="*/ 196148 w 3317368"/>
              <a:gd name="connsiteY15" fmla="*/ 1176867 h 1176867"/>
              <a:gd name="connsiteX16" fmla="*/ 0 w 3317368"/>
              <a:gd name="connsiteY16" fmla="*/ 980719 h 1176867"/>
              <a:gd name="connsiteX17" fmla="*/ 0 w 3317368"/>
              <a:gd name="connsiteY17" fmla="*/ 980723 h 1176867"/>
              <a:gd name="connsiteX18" fmla="*/ 0 w 3317368"/>
              <a:gd name="connsiteY18" fmla="*/ 686506 h 1176867"/>
              <a:gd name="connsiteX19" fmla="*/ 0 w 3317368"/>
              <a:gd name="connsiteY19" fmla="*/ 686506 h 1176867"/>
              <a:gd name="connsiteX20" fmla="*/ 0 w 3317368"/>
              <a:gd name="connsiteY20" fmla="*/ 196148 h 117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368" h="1176867" fill="none" extrusionOk="0">
                <a:moveTo>
                  <a:pt x="0" y="196148"/>
                </a:moveTo>
                <a:cubicBezTo>
                  <a:pt x="-13541" y="71010"/>
                  <a:pt x="90856" y="1855"/>
                  <a:pt x="196148" y="0"/>
                </a:cubicBezTo>
                <a:cubicBezTo>
                  <a:pt x="940997" y="132152"/>
                  <a:pt x="1136985" y="-37537"/>
                  <a:pt x="1935131" y="0"/>
                </a:cubicBezTo>
                <a:lnTo>
                  <a:pt x="1935131" y="0"/>
                </a:lnTo>
                <a:cubicBezTo>
                  <a:pt x="2028959" y="-8400"/>
                  <a:pt x="2581087" y="1815"/>
                  <a:pt x="2764473" y="0"/>
                </a:cubicBezTo>
                <a:cubicBezTo>
                  <a:pt x="2941482" y="-28995"/>
                  <a:pt x="3047412" y="27290"/>
                  <a:pt x="3121220" y="0"/>
                </a:cubicBezTo>
                <a:cubicBezTo>
                  <a:pt x="3234389" y="-17344"/>
                  <a:pt x="3319195" y="104440"/>
                  <a:pt x="3317368" y="196148"/>
                </a:cubicBezTo>
                <a:cubicBezTo>
                  <a:pt x="3297991" y="439138"/>
                  <a:pt x="3340533" y="582606"/>
                  <a:pt x="3317368" y="686506"/>
                </a:cubicBezTo>
                <a:lnTo>
                  <a:pt x="3317368" y="686506"/>
                </a:lnTo>
                <a:cubicBezTo>
                  <a:pt x="3296543" y="772956"/>
                  <a:pt x="3325111" y="833798"/>
                  <a:pt x="3317368" y="980723"/>
                </a:cubicBezTo>
                <a:lnTo>
                  <a:pt x="3317368" y="980719"/>
                </a:lnTo>
                <a:cubicBezTo>
                  <a:pt x="3312928" y="1086760"/>
                  <a:pt x="3219669" y="1185374"/>
                  <a:pt x="3121220" y="1176867"/>
                </a:cubicBezTo>
                <a:cubicBezTo>
                  <a:pt x="3083795" y="1155108"/>
                  <a:pt x="2911612" y="1184304"/>
                  <a:pt x="2764473" y="1176867"/>
                </a:cubicBezTo>
                <a:cubicBezTo>
                  <a:pt x="2652726" y="1181163"/>
                  <a:pt x="2096756" y="1290769"/>
                  <a:pt x="1835765" y="1447805"/>
                </a:cubicBezTo>
                <a:cubicBezTo>
                  <a:pt x="1890521" y="1329391"/>
                  <a:pt x="1910980" y="1210545"/>
                  <a:pt x="1935131" y="1176867"/>
                </a:cubicBezTo>
                <a:cubicBezTo>
                  <a:pt x="1609404" y="1260873"/>
                  <a:pt x="425371" y="1143202"/>
                  <a:pt x="196148" y="1176867"/>
                </a:cubicBezTo>
                <a:cubicBezTo>
                  <a:pt x="81932" y="1197575"/>
                  <a:pt x="4796" y="1094533"/>
                  <a:pt x="0" y="980719"/>
                </a:cubicBezTo>
                <a:lnTo>
                  <a:pt x="0" y="980723"/>
                </a:lnTo>
                <a:cubicBezTo>
                  <a:pt x="9527" y="920441"/>
                  <a:pt x="17332" y="804530"/>
                  <a:pt x="0" y="686506"/>
                </a:cubicBezTo>
                <a:lnTo>
                  <a:pt x="0" y="686506"/>
                </a:lnTo>
                <a:cubicBezTo>
                  <a:pt x="5508" y="583101"/>
                  <a:pt x="-1227" y="405962"/>
                  <a:pt x="0" y="196148"/>
                </a:cubicBezTo>
                <a:close/>
              </a:path>
              <a:path w="3317368" h="1176867" stroke="0" extrusionOk="0">
                <a:moveTo>
                  <a:pt x="0" y="196148"/>
                </a:moveTo>
                <a:cubicBezTo>
                  <a:pt x="-3508" y="81722"/>
                  <a:pt x="80978" y="-19195"/>
                  <a:pt x="196148" y="0"/>
                </a:cubicBezTo>
                <a:cubicBezTo>
                  <a:pt x="650530" y="84000"/>
                  <a:pt x="1664772" y="-143829"/>
                  <a:pt x="1935131" y="0"/>
                </a:cubicBezTo>
                <a:lnTo>
                  <a:pt x="1935131" y="0"/>
                </a:lnTo>
                <a:cubicBezTo>
                  <a:pt x="2108070" y="-35214"/>
                  <a:pt x="2643766" y="45645"/>
                  <a:pt x="2764473" y="0"/>
                </a:cubicBezTo>
                <a:cubicBezTo>
                  <a:pt x="2926601" y="-24000"/>
                  <a:pt x="3056290" y="18711"/>
                  <a:pt x="3121220" y="0"/>
                </a:cubicBezTo>
                <a:cubicBezTo>
                  <a:pt x="3228431" y="-14692"/>
                  <a:pt x="3306659" y="77307"/>
                  <a:pt x="3317368" y="196148"/>
                </a:cubicBezTo>
                <a:cubicBezTo>
                  <a:pt x="3301141" y="351861"/>
                  <a:pt x="3358627" y="476819"/>
                  <a:pt x="3317368" y="686506"/>
                </a:cubicBezTo>
                <a:lnTo>
                  <a:pt x="3317368" y="686506"/>
                </a:lnTo>
                <a:cubicBezTo>
                  <a:pt x="3325865" y="817802"/>
                  <a:pt x="3331008" y="924838"/>
                  <a:pt x="3317368" y="980723"/>
                </a:cubicBezTo>
                <a:lnTo>
                  <a:pt x="3317368" y="980719"/>
                </a:lnTo>
                <a:cubicBezTo>
                  <a:pt x="3299038" y="1089559"/>
                  <a:pt x="3229002" y="1187523"/>
                  <a:pt x="3121220" y="1176867"/>
                </a:cubicBezTo>
                <a:cubicBezTo>
                  <a:pt x="3004877" y="1207158"/>
                  <a:pt x="2844886" y="1156863"/>
                  <a:pt x="2764473" y="1176867"/>
                </a:cubicBezTo>
                <a:cubicBezTo>
                  <a:pt x="2391616" y="1334059"/>
                  <a:pt x="1990636" y="1423394"/>
                  <a:pt x="1835765" y="1447805"/>
                </a:cubicBezTo>
                <a:cubicBezTo>
                  <a:pt x="1893596" y="1364842"/>
                  <a:pt x="1913518" y="1263911"/>
                  <a:pt x="1935131" y="1176867"/>
                </a:cubicBezTo>
                <a:cubicBezTo>
                  <a:pt x="1551853" y="1238553"/>
                  <a:pt x="388629" y="1329400"/>
                  <a:pt x="196148" y="1176867"/>
                </a:cubicBezTo>
                <a:cubicBezTo>
                  <a:pt x="77785" y="1180466"/>
                  <a:pt x="-9731" y="1080505"/>
                  <a:pt x="0" y="980719"/>
                </a:cubicBezTo>
                <a:lnTo>
                  <a:pt x="0" y="980723"/>
                </a:lnTo>
                <a:cubicBezTo>
                  <a:pt x="-3791" y="915608"/>
                  <a:pt x="-2126" y="802887"/>
                  <a:pt x="0" y="686506"/>
                </a:cubicBezTo>
                <a:lnTo>
                  <a:pt x="0" y="686506"/>
                </a:lnTo>
                <a:cubicBezTo>
                  <a:pt x="30353" y="618141"/>
                  <a:pt x="-3237" y="367439"/>
                  <a:pt x="0" y="196148"/>
                </a:cubicBezTo>
                <a:close/>
              </a:path>
            </a:pathLst>
          </a:custGeom>
          <a:solidFill>
            <a:srgbClr val="EF786D">
              <a:lumMod val="20000"/>
              <a:lumOff val="80000"/>
            </a:srgbClr>
          </a:solidFill>
          <a:ln w="25400" cap="flat" cmpd="sng" algn="ctr">
            <a:solidFill>
              <a:srgbClr val="C9212D"/>
            </a:solidFill>
            <a:prstDash val="solid"/>
            <a:extLst>
              <a:ext uri="{C807C97D-BFC1-408E-A445-0C87EB9F89A2}">
                <ask:lineSketchStyleProps xmlns:ask="http://schemas.microsoft.com/office/drawing/2018/sketchyshapes" sd="626053808">
                  <a:prstGeom prst="wedgeRoundRectCallout">
                    <a:avLst>
                      <a:gd name="adj1" fmla="val 5338"/>
                      <a:gd name="adj2" fmla="val 73022"/>
                      <a:gd name="adj3" fmla="val 16667"/>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cs typeface="+mn-cs"/>
              </a:rPr>
              <a:t>Mình sẽ cố gắng hoàn thành tốt.</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mn-cs"/>
            </a:endParaRPr>
          </a:p>
        </p:txBody>
      </p:sp>
      <p:sp>
        <p:nvSpPr>
          <p:cNvPr id="24" name="TextBox 23">
            <a:extLst>
              <a:ext uri="{FF2B5EF4-FFF2-40B4-BE49-F238E27FC236}">
                <a16:creationId xmlns:a16="http://schemas.microsoft.com/office/drawing/2014/main" id="{BB50EDF5-0695-8BDF-2675-0D8F706B0BF6}"/>
              </a:ext>
            </a:extLst>
          </p:cNvPr>
          <p:cNvSpPr txBox="1"/>
          <p:nvPr/>
        </p:nvSpPr>
        <p:spPr>
          <a:xfrm>
            <a:off x="702198" y="5732237"/>
            <a:ext cx="945245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Lan bắt tay ngay vào việc và dành nhiều thời gian chăm chút cho bức vẽ của mình. </a:t>
            </a:r>
            <a:endParaRPr kumimoji="0" lang="en-US" sz="30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spTree>
    <p:custDataLst>
      <p:tags r:id="rId1"/>
    </p:custDataLst>
    <p:extLst>
      <p:ext uri="{BB962C8B-B14F-4D97-AF65-F5344CB8AC3E}">
        <p14:creationId xmlns:p14="http://schemas.microsoft.com/office/powerpoint/2010/main" val="19923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613774" y="680880"/>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27" name="Picture 26"/>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24796" t="64030" r="63445" b="19933"/>
          <a:stretch/>
        </p:blipFill>
        <p:spPr>
          <a:xfrm>
            <a:off x="2474650" y="770021"/>
            <a:ext cx="6011558" cy="5458377"/>
          </a:xfrm>
          <a:prstGeom prst="rect">
            <a:avLst/>
          </a:prstGeom>
        </p:spPr>
      </p:pic>
      <p:sp>
        <p:nvSpPr>
          <p:cNvPr id="28" name="Rounded Rectangular Callout 12">
            <a:extLst>
              <a:ext uri="{FF2B5EF4-FFF2-40B4-BE49-F238E27FC236}">
                <a16:creationId xmlns:a16="http://schemas.microsoft.com/office/drawing/2014/main" id="{AB9EC766-37DC-6C8D-9196-6B307DD528DB}"/>
              </a:ext>
            </a:extLst>
          </p:cNvPr>
          <p:cNvSpPr/>
          <p:nvPr/>
        </p:nvSpPr>
        <p:spPr>
          <a:xfrm>
            <a:off x="3530907" y="1121437"/>
            <a:ext cx="4681822" cy="1353808"/>
          </a:xfrm>
          <a:custGeom>
            <a:avLst/>
            <a:gdLst>
              <a:gd name="connsiteX0" fmla="*/ 0 w 4681822"/>
              <a:gd name="connsiteY0" fmla="*/ 225639 h 1353808"/>
              <a:gd name="connsiteX1" fmla="*/ 225639 w 4681822"/>
              <a:gd name="connsiteY1" fmla="*/ 0 h 1353808"/>
              <a:gd name="connsiteX2" fmla="*/ 780304 w 4681822"/>
              <a:gd name="connsiteY2" fmla="*/ 0 h 1353808"/>
              <a:gd name="connsiteX3" fmla="*/ 780304 w 4681822"/>
              <a:gd name="connsiteY3" fmla="*/ 0 h 1353808"/>
              <a:gd name="connsiteX4" fmla="*/ 1950759 w 4681822"/>
              <a:gd name="connsiteY4" fmla="*/ 0 h 1353808"/>
              <a:gd name="connsiteX5" fmla="*/ 4456183 w 4681822"/>
              <a:gd name="connsiteY5" fmla="*/ 0 h 1353808"/>
              <a:gd name="connsiteX6" fmla="*/ 4681822 w 4681822"/>
              <a:gd name="connsiteY6" fmla="*/ 225639 h 1353808"/>
              <a:gd name="connsiteX7" fmla="*/ 4681822 w 4681822"/>
              <a:gd name="connsiteY7" fmla="*/ 789721 h 1353808"/>
              <a:gd name="connsiteX8" fmla="*/ 4681822 w 4681822"/>
              <a:gd name="connsiteY8" fmla="*/ 789721 h 1353808"/>
              <a:gd name="connsiteX9" fmla="*/ 4681822 w 4681822"/>
              <a:gd name="connsiteY9" fmla="*/ 1128173 h 1353808"/>
              <a:gd name="connsiteX10" fmla="*/ 4681822 w 4681822"/>
              <a:gd name="connsiteY10" fmla="*/ 1128169 h 1353808"/>
              <a:gd name="connsiteX11" fmla="*/ 4456183 w 4681822"/>
              <a:gd name="connsiteY11" fmla="*/ 1353808 h 1353808"/>
              <a:gd name="connsiteX12" fmla="*/ 1950759 w 4681822"/>
              <a:gd name="connsiteY12" fmla="*/ 1353808 h 1353808"/>
              <a:gd name="connsiteX13" fmla="*/ 2141606 w 4681822"/>
              <a:gd name="connsiteY13" fmla="*/ 1764797 h 1353808"/>
              <a:gd name="connsiteX14" fmla="*/ 780304 w 4681822"/>
              <a:gd name="connsiteY14" fmla="*/ 1353808 h 1353808"/>
              <a:gd name="connsiteX15" fmla="*/ 225639 w 4681822"/>
              <a:gd name="connsiteY15" fmla="*/ 1353808 h 1353808"/>
              <a:gd name="connsiteX16" fmla="*/ 0 w 4681822"/>
              <a:gd name="connsiteY16" fmla="*/ 1128169 h 1353808"/>
              <a:gd name="connsiteX17" fmla="*/ 0 w 4681822"/>
              <a:gd name="connsiteY17" fmla="*/ 1128173 h 1353808"/>
              <a:gd name="connsiteX18" fmla="*/ 0 w 4681822"/>
              <a:gd name="connsiteY18" fmla="*/ 789721 h 1353808"/>
              <a:gd name="connsiteX19" fmla="*/ 0 w 4681822"/>
              <a:gd name="connsiteY19" fmla="*/ 789721 h 1353808"/>
              <a:gd name="connsiteX20" fmla="*/ 0 w 4681822"/>
              <a:gd name="connsiteY20" fmla="*/ 225639 h 135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1822" h="1353808" fill="none" extrusionOk="0">
                <a:moveTo>
                  <a:pt x="0" y="225639"/>
                </a:moveTo>
                <a:cubicBezTo>
                  <a:pt x="-1956" y="96824"/>
                  <a:pt x="109720" y="575"/>
                  <a:pt x="225639" y="0"/>
                </a:cubicBezTo>
                <a:cubicBezTo>
                  <a:pt x="496565" y="36083"/>
                  <a:pt x="643948" y="16274"/>
                  <a:pt x="780304" y="0"/>
                </a:cubicBezTo>
                <a:lnTo>
                  <a:pt x="780304" y="0"/>
                </a:lnTo>
                <a:cubicBezTo>
                  <a:pt x="1329957" y="-72739"/>
                  <a:pt x="1396848" y="41756"/>
                  <a:pt x="1950759" y="0"/>
                </a:cubicBezTo>
                <a:cubicBezTo>
                  <a:pt x="2363953" y="-96150"/>
                  <a:pt x="3740936" y="-77386"/>
                  <a:pt x="4456183" y="0"/>
                </a:cubicBezTo>
                <a:cubicBezTo>
                  <a:pt x="4560336" y="-11277"/>
                  <a:pt x="4692675" y="106735"/>
                  <a:pt x="4681822" y="225639"/>
                </a:cubicBezTo>
                <a:cubicBezTo>
                  <a:pt x="4676604" y="464440"/>
                  <a:pt x="4717093" y="560424"/>
                  <a:pt x="4681822" y="789721"/>
                </a:cubicBezTo>
                <a:lnTo>
                  <a:pt x="4681822" y="789721"/>
                </a:lnTo>
                <a:cubicBezTo>
                  <a:pt x="4707164" y="826243"/>
                  <a:pt x="4673838" y="1030982"/>
                  <a:pt x="4681822" y="1128173"/>
                </a:cubicBezTo>
                <a:lnTo>
                  <a:pt x="4681822" y="1128169"/>
                </a:lnTo>
                <a:cubicBezTo>
                  <a:pt x="4682266" y="1250988"/>
                  <a:pt x="4557470" y="1354760"/>
                  <a:pt x="4456183" y="1353808"/>
                </a:cubicBezTo>
                <a:cubicBezTo>
                  <a:pt x="3981123" y="1304104"/>
                  <a:pt x="2597264" y="1435136"/>
                  <a:pt x="1950759" y="1353808"/>
                </a:cubicBezTo>
                <a:cubicBezTo>
                  <a:pt x="1985638" y="1504478"/>
                  <a:pt x="2058169" y="1561330"/>
                  <a:pt x="2141606" y="1764797"/>
                </a:cubicBezTo>
                <a:cubicBezTo>
                  <a:pt x="1490560" y="1522595"/>
                  <a:pt x="970353" y="1511836"/>
                  <a:pt x="780304" y="1353808"/>
                </a:cubicBezTo>
                <a:cubicBezTo>
                  <a:pt x="552402" y="1378424"/>
                  <a:pt x="439000" y="1349738"/>
                  <a:pt x="225639" y="1353808"/>
                </a:cubicBezTo>
                <a:cubicBezTo>
                  <a:pt x="112604" y="1361035"/>
                  <a:pt x="644" y="1250327"/>
                  <a:pt x="0" y="1128169"/>
                </a:cubicBezTo>
                <a:lnTo>
                  <a:pt x="0" y="1128173"/>
                </a:lnTo>
                <a:cubicBezTo>
                  <a:pt x="15200" y="1063707"/>
                  <a:pt x="-20599" y="867082"/>
                  <a:pt x="0" y="789721"/>
                </a:cubicBezTo>
                <a:lnTo>
                  <a:pt x="0" y="789721"/>
                </a:lnTo>
                <a:cubicBezTo>
                  <a:pt x="30222" y="619754"/>
                  <a:pt x="16825" y="350439"/>
                  <a:pt x="0" y="225639"/>
                </a:cubicBezTo>
                <a:close/>
              </a:path>
              <a:path w="4681822" h="1353808" stroke="0" extrusionOk="0">
                <a:moveTo>
                  <a:pt x="0" y="225639"/>
                </a:moveTo>
                <a:cubicBezTo>
                  <a:pt x="17292" y="83902"/>
                  <a:pt x="101543" y="6107"/>
                  <a:pt x="225639" y="0"/>
                </a:cubicBezTo>
                <a:cubicBezTo>
                  <a:pt x="336452" y="-28"/>
                  <a:pt x="555900" y="-27454"/>
                  <a:pt x="780304" y="0"/>
                </a:cubicBezTo>
                <a:lnTo>
                  <a:pt x="780304" y="0"/>
                </a:lnTo>
                <a:cubicBezTo>
                  <a:pt x="1259874" y="20200"/>
                  <a:pt x="1429327" y="72515"/>
                  <a:pt x="1950759" y="0"/>
                </a:cubicBezTo>
                <a:cubicBezTo>
                  <a:pt x="2666416" y="6962"/>
                  <a:pt x="3457816" y="-100858"/>
                  <a:pt x="4456183" y="0"/>
                </a:cubicBezTo>
                <a:cubicBezTo>
                  <a:pt x="4565222" y="-6174"/>
                  <a:pt x="4688019" y="100395"/>
                  <a:pt x="4681822" y="225639"/>
                </a:cubicBezTo>
                <a:cubicBezTo>
                  <a:pt x="4722184" y="389139"/>
                  <a:pt x="4654305" y="699133"/>
                  <a:pt x="4681822" y="789721"/>
                </a:cubicBezTo>
                <a:lnTo>
                  <a:pt x="4681822" y="789721"/>
                </a:lnTo>
                <a:cubicBezTo>
                  <a:pt x="4668005" y="956147"/>
                  <a:pt x="4695495" y="1048405"/>
                  <a:pt x="4681822" y="1128173"/>
                </a:cubicBezTo>
                <a:lnTo>
                  <a:pt x="4681822" y="1128169"/>
                </a:lnTo>
                <a:cubicBezTo>
                  <a:pt x="4690120" y="1251157"/>
                  <a:pt x="4585994" y="1361422"/>
                  <a:pt x="4456183" y="1353808"/>
                </a:cubicBezTo>
                <a:cubicBezTo>
                  <a:pt x="4064568" y="1338611"/>
                  <a:pt x="3051700" y="1357350"/>
                  <a:pt x="1950759" y="1353808"/>
                </a:cubicBezTo>
                <a:cubicBezTo>
                  <a:pt x="2004555" y="1501745"/>
                  <a:pt x="2031036" y="1611244"/>
                  <a:pt x="2141606" y="1764797"/>
                </a:cubicBezTo>
                <a:cubicBezTo>
                  <a:pt x="1630851" y="1689002"/>
                  <a:pt x="1405335" y="1470862"/>
                  <a:pt x="780304" y="1353808"/>
                </a:cubicBezTo>
                <a:cubicBezTo>
                  <a:pt x="539579" y="1377258"/>
                  <a:pt x="417758" y="1325823"/>
                  <a:pt x="225639" y="1353808"/>
                </a:cubicBezTo>
                <a:cubicBezTo>
                  <a:pt x="91475" y="1353153"/>
                  <a:pt x="-760" y="1230371"/>
                  <a:pt x="0" y="1128169"/>
                </a:cubicBezTo>
                <a:lnTo>
                  <a:pt x="0" y="1128173"/>
                </a:lnTo>
                <a:cubicBezTo>
                  <a:pt x="9496" y="1083727"/>
                  <a:pt x="25575" y="903537"/>
                  <a:pt x="0" y="789721"/>
                </a:cubicBezTo>
                <a:lnTo>
                  <a:pt x="0" y="789721"/>
                </a:lnTo>
                <a:cubicBezTo>
                  <a:pt x="39481" y="692513"/>
                  <a:pt x="47149" y="409480"/>
                  <a:pt x="0" y="225639"/>
                </a:cubicBezTo>
                <a:close/>
              </a:path>
            </a:pathLst>
          </a:custGeom>
          <a:solidFill>
            <a:srgbClr val="EF786D">
              <a:lumMod val="20000"/>
              <a:lumOff val="80000"/>
            </a:srgbClr>
          </a:solidFill>
          <a:ln w="25400" cap="flat" cmpd="sng" algn="ctr">
            <a:solidFill>
              <a:srgbClr val="C9212D"/>
            </a:solidFill>
            <a:prstDash val="solid"/>
            <a:extLst>
              <a:ext uri="{C807C97D-BFC1-408E-A445-0C87EB9F89A2}">
                <ask:lineSketchStyleProps xmlns:ask="http://schemas.microsoft.com/office/drawing/2018/sketchyshapes" sd="2846074279">
                  <a:prstGeom prst="wedgeRoundRectCallout">
                    <a:avLst>
                      <a:gd name="adj1" fmla="val -4257"/>
                      <a:gd name="adj2" fmla="val 80358"/>
                      <a:gd name="adj3" fmla="val 16667"/>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mn-cs"/>
              </a:rPr>
              <a:t>Phim</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mn-cs"/>
              </a:rPr>
              <a:t> </a:t>
            </a:r>
            <a:r>
              <a:rPr kumimoji="0" lang="vi-VN" sz="2400" b="1" i="0" u="none" strike="noStrike" kern="0" cap="none" spc="0" normalizeH="0" baseline="0" noProof="0" dirty="0">
                <a:ln>
                  <a:noFill/>
                </a:ln>
                <a:solidFill>
                  <a:srgbClr val="000000"/>
                </a:solidFill>
                <a:effectLst/>
                <a:uLnTx/>
                <a:uFillTx/>
                <a:latin typeface="UTM Avo" panose="02040603050506020204" pitchFamily="18" charset="0"/>
                <a:cs typeface="+mn-cs"/>
              </a:rPr>
              <a:t>đang hay, mai mình vẽ vẫn kịp.</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mn-cs"/>
            </a:endParaRPr>
          </a:p>
        </p:txBody>
      </p:sp>
      <p:sp>
        <p:nvSpPr>
          <p:cNvPr id="29" name="TextBox 28">
            <a:extLst>
              <a:ext uri="{FF2B5EF4-FFF2-40B4-BE49-F238E27FC236}">
                <a16:creationId xmlns:a16="http://schemas.microsoft.com/office/drawing/2014/main" id="{BB50EDF5-0695-8BDF-2675-0D8F706B0BF6}"/>
              </a:ext>
            </a:extLst>
          </p:cNvPr>
          <p:cNvSpPr txBox="1"/>
          <p:nvPr/>
        </p:nvSpPr>
        <p:spPr>
          <a:xfrm>
            <a:off x="1274173" y="5951399"/>
            <a:ext cx="9452455"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Còn Hà vẫn mải chơi, chưa bắt đầu vẽ tranh.</a:t>
            </a:r>
            <a:endParaRPr kumimoji="0" lang="en-US" sz="30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spTree>
    <p:custDataLst>
      <p:tags r:id="rId1"/>
    </p:custDataLst>
    <p:extLst>
      <p:ext uri="{BB962C8B-B14F-4D97-AF65-F5344CB8AC3E}">
        <p14:creationId xmlns:p14="http://schemas.microsoft.com/office/powerpoint/2010/main" val="25805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6BC7B3-E496-48DE-BC9F-E2ECFDF9E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191" y="-1018625"/>
            <a:ext cx="7885390" cy="7885390"/>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2"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18455" y="8765"/>
            <a:ext cx="4994901" cy="6858000"/>
          </a:xfrm>
          <a:prstGeom prst="rect">
            <a:avLst/>
          </a:prstGeom>
        </p:spPr>
      </p:pic>
      <p:pic>
        <p:nvPicPr>
          <p:cNvPr id="15" name="Picture 14"/>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l="36622" t="64470" r="50731" b="20781"/>
          <a:stretch/>
        </p:blipFill>
        <p:spPr>
          <a:xfrm>
            <a:off x="3369734" y="1258319"/>
            <a:ext cx="5117684" cy="3973225"/>
          </a:xfrm>
          <a:prstGeom prst="rect">
            <a:avLst/>
          </a:prstGeom>
        </p:spPr>
      </p:pic>
      <p:sp>
        <p:nvSpPr>
          <p:cNvPr id="16" name="Rounded Rectangular Callout 14">
            <a:extLst>
              <a:ext uri="{FF2B5EF4-FFF2-40B4-BE49-F238E27FC236}">
                <a16:creationId xmlns:a16="http://schemas.microsoft.com/office/drawing/2014/main" id="{98494BDF-7409-5B45-86BB-9B7A86D2D94E}"/>
              </a:ext>
            </a:extLst>
          </p:cNvPr>
          <p:cNvSpPr/>
          <p:nvPr/>
        </p:nvSpPr>
        <p:spPr>
          <a:xfrm>
            <a:off x="2537551" y="901513"/>
            <a:ext cx="3317368" cy="1176867"/>
          </a:xfrm>
          <a:custGeom>
            <a:avLst/>
            <a:gdLst>
              <a:gd name="connsiteX0" fmla="*/ 0 w 3317368"/>
              <a:gd name="connsiteY0" fmla="*/ 196148 h 1176867"/>
              <a:gd name="connsiteX1" fmla="*/ 196148 w 3317368"/>
              <a:gd name="connsiteY1" fmla="*/ 0 h 1176867"/>
              <a:gd name="connsiteX2" fmla="*/ 1935131 w 3317368"/>
              <a:gd name="connsiteY2" fmla="*/ 0 h 1176867"/>
              <a:gd name="connsiteX3" fmla="*/ 1935131 w 3317368"/>
              <a:gd name="connsiteY3" fmla="*/ 0 h 1176867"/>
              <a:gd name="connsiteX4" fmla="*/ 2764473 w 3317368"/>
              <a:gd name="connsiteY4" fmla="*/ 0 h 1176867"/>
              <a:gd name="connsiteX5" fmla="*/ 3121220 w 3317368"/>
              <a:gd name="connsiteY5" fmla="*/ 0 h 1176867"/>
              <a:gd name="connsiteX6" fmla="*/ 3317368 w 3317368"/>
              <a:gd name="connsiteY6" fmla="*/ 196148 h 1176867"/>
              <a:gd name="connsiteX7" fmla="*/ 3317368 w 3317368"/>
              <a:gd name="connsiteY7" fmla="*/ 686506 h 1176867"/>
              <a:gd name="connsiteX8" fmla="*/ 3317368 w 3317368"/>
              <a:gd name="connsiteY8" fmla="*/ 686506 h 1176867"/>
              <a:gd name="connsiteX9" fmla="*/ 3317368 w 3317368"/>
              <a:gd name="connsiteY9" fmla="*/ 980723 h 1176867"/>
              <a:gd name="connsiteX10" fmla="*/ 3317368 w 3317368"/>
              <a:gd name="connsiteY10" fmla="*/ 980719 h 1176867"/>
              <a:gd name="connsiteX11" fmla="*/ 3121220 w 3317368"/>
              <a:gd name="connsiteY11" fmla="*/ 1176867 h 1176867"/>
              <a:gd name="connsiteX12" fmla="*/ 2764473 w 3317368"/>
              <a:gd name="connsiteY12" fmla="*/ 1176867 h 1176867"/>
              <a:gd name="connsiteX13" fmla="*/ 1835765 w 3317368"/>
              <a:gd name="connsiteY13" fmla="*/ 1447805 h 1176867"/>
              <a:gd name="connsiteX14" fmla="*/ 1935131 w 3317368"/>
              <a:gd name="connsiteY14" fmla="*/ 1176867 h 1176867"/>
              <a:gd name="connsiteX15" fmla="*/ 196148 w 3317368"/>
              <a:gd name="connsiteY15" fmla="*/ 1176867 h 1176867"/>
              <a:gd name="connsiteX16" fmla="*/ 0 w 3317368"/>
              <a:gd name="connsiteY16" fmla="*/ 980719 h 1176867"/>
              <a:gd name="connsiteX17" fmla="*/ 0 w 3317368"/>
              <a:gd name="connsiteY17" fmla="*/ 980723 h 1176867"/>
              <a:gd name="connsiteX18" fmla="*/ 0 w 3317368"/>
              <a:gd name="connsiteY18" fmla="*/ 686506 h 1176867"/>
              <a:gd name="connsiteX19" fmla="*/ 0 w 3317368"/>
              <a:gd name="connsiteY19" fmla="*/ 686506 h 1176867"/>
              <a:gd name="connsiteX20" fmla="*/ 0 w 3317368"/>
              <a:gd name="connsiteY20" fmla="*/ 196148 h 117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368" h="1176867" fill="none" extrusionOk="0">
                <a:moveTo>
                  <a:pt x="0" y="196148"/>
                </a:moveTo>
                <a:cubicBezTo>
                  <a:pt x="-13541" y="71010"/>
                  <a:pt x="90856" y="1855"/>
                  <a:pt x="196148" y="0"/>
                </a:cubicBezTo>
                <a:cubicBezTo>
                  <a:pt x="940997" y="132152"/>
                  <a:pt x="1136985" y="-37537"/>
                  <a:pt x="1935131" y="0"/>
                </a:cubicBezTo>
                <a:lnTo>
                  <a:pt x="1935131" y="0"/>
                </a:lnTo>
                <a:cubicBezTo>
                  <a:pt x="2028959" y="-8400"/>
                  <a:pt x="2581087" y="1815"/>
                  <a:pt x="2764473" y="0"/>
                </a:cubicBezTo>
                <a:cubicBezTo>
                  <a:pt x="2941482" y="-28995"/>
                  <a:pt x="3047412" y="27290"/>
                  <a:pt x="3121220" y="0"/>
                </a:cubicBezTo>
                <a:cubicBezTo>
                  <a:pt x="3234389" y="-17344"/>
                  <a:pt x="3319195" y="104440"/>
                  <a:pt x="3317368" y="196148"/>
                </a:cubicBezTo>
                <a:cubicBezTo>
                  <a:pt x="3297991" y="439138"/>
                  <a:pt x="3340533" y="582606"/>
                  <a:pt x="3317368" y="686506"/>
                </a:cubicBezTo>
                <a:lnTo>
                  <a:pt x="3317368" y="686506"/>
                </a:lnTo>
                <a:cubicBezTo>
                  <a:pt x="3296543" y="772956"/>
                  <a:pt x="3325111" y="833798"/>
                  <a:pt x="3317368" y="980723"/>
                </a:cubicBezTo>
                <a:lnTo>
                  <a:pt x="3317368" y="980719"/>
                </a:lnTo>
                <a:cubicBezTo>
                  <a:pt x="3312928" y="1086760"/>
                  <a:pt x="3219669" y="1185374"/>
                  <a:pt x="3121220" y="1176867"/>
                </a:cubicBezTo>
                <a:cubicBezTo>
                  <a:pt x="3083795" y="1155108"/>
                  <a:pt x="2911612" y="1184304"/>
                  <a:pt x="2764473" y="1176867"/>
                </a:cubicBezTo>
                <a:cubicBezTo>
                  <a:pt x="2652726" y="1181163"/>
                  <a:pt x="2096756" y="1290769"/>
                  <a:pt x="1835765" y="1447805"/>
                </a:cubicBezTo>
                <a:cubicBezTo>
                  <a:pt x="1890521" y="1329391"/>
                  <a:pt x="1910980" y="1210545"/>
                  <a:pt x="1935131" y="1176867"/>
                </a:cubicBezTo>
                <a:cubicBezTo>
                  <a:pt x="1609404" y="1260873"/>
                  <a:pt x="425371" y="1143202"/>
                  <a:pt x="196148" y="1176867"/>
                </a:cubicBezTo>
                <a:cubicBezTo>
                  <a:pt x="81932" y="1197575"/>
                  <a:pt x="4796" y="1094533"/>
                  <a:pt x="0" y="980719"/>
                </a:cubicBezTo>
                <a:lnTo>
                  <a:pt x="0" y="980723"/>
                </a:lnTo>
                <a:cubicBezTo>
                  <a:pt x="9527" y="920441"/>
                  <a:pt x="17332" y="804530"/>
                  <a:pt x="0" y="686506"/>
                </a:cubicBezTo>
                <a:lnTo>
                  <a:pt x="0" y="686506"/>
                </a:lnTo>
                <a:cubicBezTo>
                  <a:pt x="5508" y="583101"/>
                  <a:pt x="-1227" y="405962"/>
                  <a:pt x="0" y="196148"/>
                </a:cubicBezTo>
                <a:close/>
              </a:path>
              <a:path w="3317368" h="1176867" stroke="0" extrusionOk="0">
                <a:moveTo>
                  <a:pt x="0" y="196148"/>
                </a:moveTo>
                <a:cubicBezTo>
                  <a:pt x="-3508" y="81722"/>
                  <a:pt x="80978" y="-19195"/>
                  <a:pt x="196148" y="0"/>
                </a:cubicBezTo>
                <a:cubicBezTo>
                  <a:pt x="650530" y="84000"/>
                  <a:pt x="1664772" y="-143829"/>
                  <a:pt x="1935131" y="0"/>
                </a:cubicBezTo>
                <a:lnTo>
                  <a:pt x="1935131" y="0"/>
                </a:lnTo>
                <a:cubicBezTo>
                  <a:pt x="2108070" y="-35214"/>
                  <a:pt x="2643766" y="45645"/>
                  <a:pt x="2764473" y="0"/>
                </a:cubicBezTo>
                <a:cubicBezTo>
                  <a:pt x="2926601" y="-24000"/>
                  <a:pt x="3056290" y="18711"/>
                  <a:pt x="3121220" y="0"/>
                </a:cubicBezTo>
                <a:cubicBezTo>
                  <a:pt x="3228431" y="-14692"/>
                  <a:pt x="3306659" y="77307"/>
                  <a:pt x="3317368" y="196148"/>
                </a:cubicBezTo>
                <a:cubicBezTo>
                  <a:pt x="3301141" y="351861"/>
                  <a:pt x="3358627" y="476819"/>
                  <a:pt x="3317368" y="686506"/>
                </a:cubicBezTo>
                <a:lnTo>
                  <a:pt x="3317368" y="686506"/>
                </a:lnTo>
                <a:cubicBezTo>
                  <a:pt x="3325865" y="817802"/>
                  <a:pt x="3331008" y="924838"/>
                  <a:pt x="3317368" y="980723"/>
                </a:cubicBezTo>
                <a:lnTo>
                  <a:pt x="3317368" y="980719"/>
                </a:lnTo>
                <a:cubicBezTo>
                  <a:pt x="3299038" y="1089559"/>
                  <a:pt x="3229002" y="1187523"/>
                  <a:pt x="3121220" y="1176867"/>
                </a:cubicBezTo>
                <a:cubicBezTo>
                  <a:pt x="3004877" y="1207158"/>
                  <a:pt x="2844886" y="1156863"/>
                  <a:pt x="2764473" y="1176867"/>
                </a:cubicBezTo>
                <a:cubicBezTo>
                  <a:pt x="2391616" y="1334059"/>
                  <a:pt x="1990636" y="1423394"/>
                  <a:pt x="1835765" y="1447805"/>
                </a:cubicBezTo>
                <a:cubicBezTo>
                  <a:pt x="1893596" y="1364842"/>
                  <a:pt x="1913518" y="1263911"/>
                  <a:pt x="1935131" y="1176867"/>
                </a:cubicBezTo>
                <a:cubicBezTo>
                  <a:pt x="1551853" y="1238553"/>
                  <a:pt x="388629" y="1329400"/>
                  <a:pt x="196148" y="1176867"/>
                </a:cubicBezTo>
                <a:cubicBezTo>
                  <a:pt x="77785" y="1180466"/>
                  <a:pt x="-9731" y="1080505"/>
                  <a:pt x="0" y="980719"/>
                </a:cubicBezTo>
                <a:lnTo>
                  <a:pt x="0" y="980723"/>
                </a:lnTo>
                <a:cubicBezTo>
                  <a:pt x="-3791" y="915608"/>
                  <a:pt x="-2126" y="802887"/>
                  <a:pt x="0" y="686506"/>
                </a:cubicBezTo>
                <a:lnTo>
                  <a:pt x="0" y="686506"/>
                </a:lnTo>
                <a:cubicBezTo>
                  <a:pt x="30353" y="618141"/>
                  <a:pt x="-3237" y="367439"/>
                  <a:pt x="0" y="196148"/>
                </a:cubicBezTo>
                <a:close/>
              </a:path>
            </a:pathLst>
          </a:custGeom>
          <a:solidFill>
            <a:srgbClr val="EF786D">
              <a:lumMod val="20000"/>
              <a:lumOff val="80000"/>
            </a:srgbClr>
          </a:solidFill>
          <a:ln w="25400" cap="flat" cmpd="sng" algn="ctr">
            <a:solidFill>
              <a:srgbClr val="C9212D"/>
            </a:solidFill>
            <a:prstDash val="solid"/>
            <a:extLst>
              <a:ext uri="{C807C97D-BFC1-408E-A445-0C87EB9F89A2}">
                <ask:lineSketchStyleProps xmlns:ask="http://schemas.microsoft.com/office/drawing/2018/sketchyshapes" sd="626053808">
                  <a:prstGeom prst="wedgeRoundRectCallout">
                    <a:avLst>
                      <a:gd name="adj1" fmla="val 5338"/>
                      <a:gd name="adj2" fmla="val 73022"/>
                      <a:gd name="adj3" fmla="val 16667"/>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cs typeface="+mn-cs"/>
              </a:rPr>
              <a:t>Mình sẽ cố gắng hoàn thành tốt.</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mn-cs"/>
            </a:endParaRPr>
          </a:p>
        </p:txBody>
      </p:sp>
      <p:sp>
        <p:nvSpPr>
          <p:cNvPr id="3" name="Oval Callout 2"/>
          <p:cNvSpPr/>
          <p:nvPr/>
        </p:nvSpPr>
        <p:spPr>
          <a:xfrm>
            <a:off x="5928576" y="487962"/>
            <a:ext cx="3461886" cy="1523181"/>
          </a:xfrm>
          <a:prstGeom prst="wedgeEllipseCallou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83BF"/>
              </a:solidFill>
              <a:effectLst/>
              <a:uLnTx/>
              <a:uFillTx/>
              <a:latin typeface="字魂107号-萌趣欢乐体" panose="020F0502020204030204"/>
              <a:cs typeface="+mn-cs"/>
            </a:endParaRPr>
          </a:p>
        </p:txBody>
      </p:sp>
      <p:sp>
        <p:nvSpPr>
          <p:cNvPr id="8" name="TextBox 7"/>
          <p:cNvSpPr txBox="1"/>
          <p:nvPr/>
        </p:nvSpPr>
        <p:spPr>
          <a:xfrm>
            <a:off x="6050226" y="834055"/>
            <a:ext cx="320123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cs typeface="+mn-cs"/>
              </a:rPr>
              <a:t>Tớ không kịp tham gia cuộc thi rồi.</a:t>
            </a:r>
            <a:endParaRPr kumimoji="0" lang="en-US" sz="2400" b="0" i="0" u="none" strike="noStrike" kern="1200" cap="none" spc="0" normalizeH="0" baseline="0" noProof="0" dirty="0">
              <a:ln>
                <a:noFill/>
              </a:ln>
              <a:solidFill>
                <a:prstClr val="black"/>
              </a:solidFill>
              <a:effectLst/>
              <a:uLnTx/>
              <a:uFillTx/>
              <a:latin typeface="字魂107号-萌趣欢乐体" panose="020F0502020204030204"/>
              <a:cs typeface="+mn-cs"/>
            </a:endParaRPr>
          </a:p>
        </p:txBody>
      </p:sp>
      <p:sp>
        <p:nvSpPr>
          <p:cNvPr id="18" name="TextBox 17">
            <a:extLst>
              <a:ext uri="{FF2B5EF4-FFF2-40B4-BE49-F238E27FC236}">
                <a16:creationId xmlns:a16="http://schemas.microsoft.com/office/drawing/2014/main" id="{BB50EDF5-0695-8BDF-2675-0D8F706B0BF6}"/>
              </a:ext>
            </a:extLst>
          </p:cNvPr>
          <p:cNvSpPr txBox="1"/>
          <p:nvPr/>
        </p:nvSpPr>
        <p:spPr>
          <a:xfrm>
            <a:off x="1297667" y="5729451"/>
            <a:ext cx="945245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rPr>
              <a:t>Thời hạn nộp tranh đã đến Lan vui vẻ sang rủ Hà đi nộp tranh .</a:t>
            </a:r>
            <a:endParaRPr kumimoji="0" lang="en-US" sz="3000" b="1" i="0" u="none" strike="noStrike" kern="1200" cap="none" spc="0" normalizeH="0" baseline="0" noProof="0" dirty="0">
              <a:ln>
                <a:noFill/>
              </a:ln>
              <a:solidFill>
                <a:srgbClr val="70AD47">
                  <a:lumMod val="50000"/>
                </a:srgbClr>
              </a:solidFill>
              <a:effectLst/>
              <a:uLnTx/>
              <a:uFillTx/>
              <a:latin typeface="UTM Avo" panose="02040603050506020204" pitchFamily="18" charset="0"/>
              <a:cs typeface="+mn-cs"/>
            </a:endParaRPr>
          </a:p>
        </p:txBody>
      </p:sp>
    </p:spTree>
    <p:extLst>
      <p:ext uri="{BB962C8B-B14F-4D97-AF65-F5344CB8AC3E}">
        <p14:creationId xmlns:p14="http://schemas.microsoft.com/office/powerpoint/2010/main" val="16828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8"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grpSp>
        <p:nvGrpSpPr>
          <p:cNvPr id="31" name="Group 30"/>
          <p:cNvGrpSpPr/>
          <p:nvPr/>
        </p:nvGrpSpPr>
        <p:grpSpPr>
          <a:xfrm>
            <a:off x="2478353" y="973667"/>
            <a:ext cx="7605447" cy="2260600"/>
            <a:chOff x="5868033" y="387613"/>
            <a:chExt cx="3225824" cy="1589628"/>
          </a:xfrm>
        </p:grpSpPr>
        <p:pic>
          <p:nvPicPr>
            <p:cNvPr id="32" name="Picture 31"/>
            <p:cNvPicPr>
              <a:picLocks noChangeAspect="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5987" b="98670" l="854" r="98780">
                          <a14:foregroundMark x1="49512" y1="82262" x2="49512" y2="82262"/>
                        </a14:backgroundRemoval>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961007" y="488384"/>
              <a:ext cx="3132850" cy="1488857"/>
            </a:xfrm>
            <a:prstGeom prst="rect">
              <a:avLst/>
            </a:prstGeom>
          </p:spPr>
        </p:pic>
        <p:sp>
          <p:nvSpPr>
            <p:cNvPr id="33" name="Rectangle 32"/>
            <p:cNvSpPr/>
            <p:nvPr/>
          </p:nvSpPr>
          <p:spPr>
            <a:xfrm>
              <a:off x="5868033" y="387613"/>
              <a:ext cx="2360545" cy="3032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69DB6"/>
                </a:solidFill>
                <a:effectLst/>
                <a:uLnTx/>
                <a:uFillTx/>
                <a:latin typeface="VNI-Cooper" pitchFamily="2" charset="0"/>
                <a:cs typeface="+mn-cs"/>
              </a:endParaRPr>
            </a:p>
          </p:txBody>
        </p:sp>
      </p:grpSp>
      <p:pic>
        <p:nvPicPr>
          <p:cNvPr id="35" name="Picture 34"/>
          <p:cNvPicPr>
            <a:picLocks noChangeAspect="1"/>
          </p:cNvPicPr>
          <p:nvPr/>
        </p:nvPicPr>
        <p:blipFill>
          <a:blip r:embed="rId8" cstate="hqprint">
            <a:extLst>
              <a:ext uri="{BEBA8EAE-BF5A-486C-A8C5-ECC9F3942E4B}">
                <a14:imgProps xmlns:a14="http://schemas.microsoft.com/office/drawing/2010/main">
                  <a14:imgLayer r:embed="rId9">
                    <a14:imgEffect>
                      <a14:backgroundRemoval t="3818" b="90000" l="10000" r="90000">
                        <a14:foregroundMark x1="49818" y1="25636" x2="54424" y2="28667"/>
                        <a14:foregroundMark x1="36970" y1="24667" x2="40970" y2="27697"/>
                      </a14:backgroundRemoval>
                    </a14:imgEffect>
                  </a14:imgLayer>
                </a14:imgProps>
              </a:ext>
              <a:ext uri="{28A0092B-C50C-407E-A947-70E740481C1C}">
                <a14:useLocalDpi xmlns:a14="http://schemas.microsoft.com/office/drawing/2010/main" val="0"/>
              </a:ext>
            </a:extLst>
          </a:blip>
          <a:stretch>
            <a:fillRect/>
          </a:stretch>
        </p:blipFill>
        <p:spPr>
          <a:xfrm flipH="1">
            <a:off x="-654833" y="542257"/>
            <a:ext cx="5033793" cy="5283200"/>
          </a:xfrm>
          <a:prstGeom prst="rect">
            <a:avLst/>
          </a:prstGeom>
        </p:spPr>
      </p:pic>
      <p:sp>
        <p:nvSpPr>
          <p:cNvPr id="36" name="Rectangle 35"/>
          <p:cNvSpPr/>
          <p:nvPr/>
        </p:nvSpPr>
        <p:spPr>
          <a:xfrm>
            <a:off x="2664739" y="1698566"/>
            <a:ext cx="738774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000000"/>
                </a:solidFill>
                <a:effectLst/>
                <a:uLnTx/>
                <a:uFillTx/>
                <a:latin typeface="UTM Avo" panose="02040603050506020204" pitchFamily="18" charset="0"/>
                <a:cs typeface="+mn-cs"/>
              </a:rPr>
              <a:t>Vì sao Lan kịp hoàn thành bức tranh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000000"/>
                </a:solidFill>
                <a:effectLst/>
                <a:uLnTx/>
                <a:uFillTx/>
                <a:latin typeface="UTM Avo" panose="02040603050506020204" pitchFamily="18" charset="0"/>
                <a:cs typeface="+mn-cs"/>
              </a:rPr>
              <a:t> còn Hồng thì bỏ dở. </a:t>
            </a:r>
            <a:endParaRPr kumimoji="0" lang="en-US" sz="2800" b="0" i="0" u="none" strike="noStrike" kern="1200" cap="none" spc="0" normalizeH="0" baseline="0" noProof="0" dirty="0">
              <a:ln>
                <a:noFill/>
              </a:ln>
              <a:solidFill>
                <a:prstClr val="black"/>
              </a:solidFill>
              <a:effectLst/>
              <a:uLnTx/>
              <a:uFillTx/>
              <a:latin typeface="字魂107号-萌趣欢乐体" panose="020F0502020204030204"/>
              <a:cs typeface="+mn-cs"/>
            </a:endParaRPr>
          </a:p>
        </p:txBody>
      </p:sp>
      <p:sp>
        <p:nvSpPr>
          <p:cNvPr id="37" name="TextBox 36">
            <a:extLst>
              <a:ext uri="{FF2B5EF4-FFF2-40B4-BE49-F238E27FC236}">
                <a16:creationId xmlns:a16="http://schemas.microsoft.com/office/drawing/2014/main" id="{0922D382-22F2-D2EC-6CF2-63BF942068AF}"/>
              </a:ext>
            </a:extLst>
          </p:cNvPr>
          <p:cNvSpPr txBox="1"/>
          <p:nvPr/>
        </p:nvSpPr>
        <p:spPr>
          <a:xfrm>
            <a:off x="3000199" y="3248771"/>
            <a:ext cx="6550201" cy="1422265"/>
          </a:xfrm>
          <a:prstGeom prst="round2DiagRect">
            <a:avLst/>
          </a:prstGeom>
          <a:solidFill>
            <a:srgbClr val="DF767E"/>
          </a:solidFill>
          <a:ln>
            <a:solidFill>
              <a:srgbClr val="C9212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UTM Avo" panose="02040603050506020204" pitchFamily="18" charset="0"/>
              <a:cs typeface="+mn-cs"/>
            </a:endParaRPr>
          </a:p>
        </p:txBody>
      </p:sp>
      <p:sp>
        <p:nvSpPr>
          <p:cNvPr id="39" name="TextBox 38"/>
          <p:cNvSpPr txBox="1"/>
          <p:nvPr/>
        </p:nvSpPr>
        <p:spPr>
          <a:xfrm>
            <a:off x="3082598" y="3290632"/>
            <a:ext cx="64232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ngay sau khi đăng kí tham gia cuộc thi của nhà trường, Lan đã bắt đầu vẽ tranh và cố gắng hàng ngày để hoàn thành bức vẽ của mình tốt nhất.</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922D382-22F2-D2EC-6CF2-63BF942068AF}"/>
              </a:ext>
            </a:extLst>
          </p:cNvPr>
          <p:cNvSpPr txBox="1"/>
          <p:nvPr/>
        </p:nvSpPr>
        <p:spPr>
          <a:xfrm>
            <a:off x="4676599" y="4764562"/>
            <a:ext cx="6846534" cy="1422265"/>
          </a:xfrm>
          <a:prstGeom prst="round2DiagRect">
            <a:avLst/>
          </a:prstGeom>
          <a:solidFill>
            <a:srgbClr val="80C8D6"/>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UTM Avo" panose="02040603050506020204" pitchFamily="18" charset="0"/>
              <a:cs typeface="+mn-cs"/>
            </a:endParaRPr>
          </a:p>
        </p:txBody>
      </p:sp>
      <p:sp>
        <p:nvSpPr>
          <p:cNvPr id="41" name="TextBox 40"/>
          <p:cNvSpPr txBox="1"/>
          <p:nvPr/>
        </p:nvSpPr>
        <p:spPr>
          <a:xfrm>
            <a:off x="4698900" y="4736151"/>
            <a:ext cx="6985133"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Hà bỏ lỡ cơ hội tham gia cuộc thi mặc dù cũng là người xung phong tham gia nhưng vì quá mải chơi, nghĩ rằng còn nhiều thời gian mới đến hạn nộp nên vẫn mải xem tivi, không chú tâm vào việc phải hoàn thành bức vẽ.</a:t>
            </a:r>
            <a:b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b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728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circle(in)">
                                      <p:cBhvr>
                                        <p:cTn id="23" dur="2000"/>
                                        <p:tgtEl>
                                          <p:spTgt spid="4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circle(in)">
                                      <p:cBhvr>
                                        <p:cTn id="2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ea"/>
              <a:sym typeface="+mn-lt"/>
            </a:endParaRPr>
          </a:p>
        </p:txBody>
      </p:sp>
      <p:pic>
        <p:nvPicPr>
          <p:cNvPr id="17" name="图片 16">
            <a:extLst>
              <a:ext uri="{FF2B5EF4-FFF2-40B4-BE49-F238E27FC236}">
                <a16:creationId xmlns:a16="http://schemas.microsoft.com/office/drawing/2014/main" id="{B6C3F93F-777A-4A14-9A5A-16D9083218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89831" y="3953882"/>
            <a:ext cx="3093183" cy="3032105"/>
          </a:xfrm>
          <a:prstGeom prst="rect">
            <a:avLst/>
          </a:prstGeom>
        </p:spPr>
      </p:pic>
      <p:sp>
        <p:nvSpPr>
          <p:cNvPr id="14" name="Google Shape;1910;p31">
            <a:extLst>
              <a:ext uri="{FF2B5EF4-FFF2-40B4-BE49-F238E27FC236}">
                <a16:creationId xmlns:a16="http://schemas.microsoft.com/office/drawing/2014/main" id="{4A52EC7C-8907-B394-DC13-2220BDE437CF}"/>
              </a:ext>
            </a:extLst>
          </p:cNvPr>
          <p:cNvSpPr txBox="1">
            <a:spLocks/>
          </p:cNvSpPr>
          <p:nvPr/>
        </p:nvSpPr>
        <p:spPr>
          <a:xfrm>
            <a:off x="363255" y="1598530"/>
            <a:ext cx="10043113" cy="2227365"/>
          </a:xfrm>
          <a:prstGeom prst="rect">
            <a:avLst/>
          </a:prstGeom>
          <a:noFill/>
          <a:ln>
            <a:noFill/>
          </a:ln>
        </p:spPr>
        <p:txBody>
          <a:bodyPr spcFirstLastPara="1" wrap="square" lIns="91425" tIns="91425" rIns="91425" bIns="91425"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vi-VN" sz="8000" b="1" i="0" u="none" strike="noStrike" kern="1200" cap="none" spc="0" normalizeH="0" baseline="0" noProof="0" dirty="0">
                <a:ln>
                  <a:solidFill>
                    <a:prstClr val="black">
                      <a:lumMod val="10000"/>
                    </a:prstClr>
                  </a:solidFill>
                </a:ln>
                <a:solidFill>
                  <a:schemeClr val="tx1"/>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2</a:t>
            </a:r>
            <a:r>
              <a:rPr kumimoji="0" lang="en-US" sz="8000" b="1" i="0" u="none" strike="noStrike" kern="1200" cap="none" spc="0" normalizeH="0" baseline="0" noProof="0" dirty="0">
                <a:ln>
                  <a:solidFill>
                    <a:prstClr val="black">
                      <a:lumMod val="10000"/>
                    </a:prstClr>
                  </a:solidFill>
                </a:ln>
                <a:solidFill>
                  <a:schemeClr val="tx1"/>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a:t>
            </a:r>
          </a:p>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8000" b="1" i="0" u="none" strike="noStrike" kern="1200" cap="none" spc="0" normalizeH="0" baseline="0" noProof="0" dirty="0">
                <a:ln>
                  <a:solidFill>
                    <a:prstClr val="black">
                      <a:lumMod val="10000"/>
                    </a:prstClr>
                  </a:solidFill>
                </a:ln>
                <a:solidFill>
                  <a:schemeClr val="tx1"/>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 </a:t>
            </a:r>
            <a:r>
              <a:rPr kumimoji="0" lang="vi-VN" sz="7000" b="1" i="0" u="none" strike="noStrike" kern="1200" cap="none" spc="0" normalizeH="0" baseline="0" noProof="0" dirty="0">
                <a:ln>
                  <a:solidFill>
                    <a:prstClr val="black">
                      <a:lumMod val="10000"/>
                    </a:prstClr>
                  </a:solidFill>
                </a:ln>
                <a:solidFill>
                  <a:schemeClr val="tx1"/>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rPr>
              <a:t>Tìm hiểu biểu hiện của việc quý trọng thời gian</a:t>
            </a:r>
            <a:endParaRPr kumimoji="0" lang="en-US" sz="7000" b="1" i="0" u="none" strike="noStrike" kern="1200" cap="none" spc="0" normalizeH="0" baseline="0" noProof="0" dirty="0">
              <a:ln>
                <a:solidFill>
                  <a:prstClr val="black">
                    <a:lumMod val="10000"/>
                  </a:prstClr>
                </a:solidFill>
              </a:ln>
              <a:solidFill>
                <a:schemeClr val="tx1"/>
              </a:solidFill>
              <a:effectLst>
                <a:glow rad="101600">
                  <a:prstClr val="white">
                    <a:lumMod val="60000"/>
                    <a:lumOff val="40000"/>
                    <a:alpha val="60000"/>
                  </a:prstClr>
                </a:glow>
              </a:effectLst>
              <a:uLnTx/>
              <a:uFillTx/>
              <a:latin typeface="Times New Roman" panose="02020603050405020304" pitchFamily="18" charset="0"/>
              <a:cs typeface="Times New Roman" panose="02020603050405020304" pitchFamily="18" charset="0"/>
              <a:sym typeface="Chango"/>
            </a:endParaRPr>
          </a:p>
        </p:txBody>
      </p:sp>
    </p:spTree>
    <p:extLst>
      <p:ext uri="{BB962C8B-B14F-4D97-AF65-F5344CB8AC3E}">
        <p14:creationId xmlns:p14="http://schemas.microsoft.com/office/powerpoint/2010/main" val="25179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815275;"/>
</p:tagLst>
</file>

<file path=ppt/tags/tag2.xml><?xml version="1.0" encoding="utf-8"?>
<p:tagLst xmlns:a="http://schemas.openxmlformats.org/drawingml/2006/main" xmlns:r="http://schemas.openxmlformats.org/officeDocument/2006/relationships" xmlns:p="http://schemas.openxmlformats.org/presentationml/2006/main">
  <p:tag name="ISLIDE.DIAGRAM" val="#816144;"/>
</p:tagLst>
</file>

<file path=ppt/tags/tag3.xml><?xml version="1.0" encoding="utf-8"?>
<p:tagLst xmlns:a="http://schemas.openxmlformats.org/drawingml/2006/main" xmlns:r="http://schemas.openxmlformats.org/officeDocument/2006/relationships" xmlns:p="http://schemas.openxmlformats.org/presentationml/2006/main">
  <p:tag name="ISLIDE.DIAGRAM" val="#818045;"/>
  <p:tag name="ISLIDE.ICON" val="#120587;#407148;#11367;#36641;"/>
</p:tagLst>
</file>

<file path=ppt/tags/tag4.xml><?xml version="1.0" encoding="utf-8"?>
<p:tagLst xmlns:a="http://schemas.openxmlformats.org/drawingml/2006/main" xmlns:r="http://schemas.openxmlformats.org/officeDocument/2006/relationships" xmlns:p="http://schemas.openxmlformats.org/presentationml/2006/main">
  <p:tag name="ISLIDE.DIAGRAM" val="#602608;"/>
</p:tagLst>
</file>

<file path=ppt/tags/tag5.xml><?xml version="1.0" encoding="utf-8"?>
<p:tagLst xmlns:a="http://schemas.openxmlformats.org/drawingml/2006/main" xmlns:r="http://schemas.openxmlformats.org/officeDocument/2006/relationships" xmlns:p="http://schemas.openxmlformats.org/presentationml/2006/main">
  <p:tag name="ISLIDE.DIAGRAM" val="#602608;#798908;"/>
</p:tagLst>
</file>

<file path=ppt/tags/tag6.xml><?xml version="1.0" encoding="utf-8"?>
<p:tagLst xmlns:a="http://schemas.openxmlformats.org/drawingml/2006/main" xmlns:r="http://schemas.openxmlformats.org/officeDocument/2006/relationships" xmlns:p="http://schemas.openxmlformats.org/presentationml/2006/main">
  <p:tag name="ISLIDE.DIAGRAM" val="#602608;#7989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z1s5q4d">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296</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#9Slide05 Aphrodite Pro</vt:lpstr>
      <vt:lpstr>#9Slide07 Altus</vt:lpstr>
      <vt:lpstr>#9Slide07 HoneyCream</vt:lpstr>
      <vt:lpstr>Arial</vt:lpstr>
      <vt:lpstr>Calibri</vt:lpstr>
      <vt:lpstr>Calibri Light</vt:lpstr>
      <vt:lpstr>Chango</vt:lpstr>
      <vt:lpstr>SVN-Hole Hearted</vt:lpstr>
      <vt:lpstr>SVN-Newton</vt:lpstr>
      <vt:lpstr>Times New Roman</vt:lpstr>
      <vt:lpstr>UTM Avo</vt:lpstr>
      <vt:lpstr>VNI-Cooper</vt:lpstr>
      <vt:lpstr>字魂107号-萌趣欢乐体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Vip855</cp:lastModifiedBy>
  <cp:revision>3</cp:revision>
  <dcterms:created xsi:type="dcterms:W3CDTF">2022-10-10T02:50:48Z</dcterms:created>
  <dcterms:modified xsi:type="dcterms:W3CDTF">2025-11-15T04:15:53Z</dcterms:modified>
</cp:coreProperties>
</file>