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  <p:sldMasterId id="2147483710" r:id="rId3"/>
    <p:sldMasterId id="2147483728" r:id="rId4"/>
    <p:sldMasterId id="2147483758" r:id="rId5"/>
    <p:sldMasterId id="2147483798" r:id="rId6"/>
    <p:sldMasterId id="2147483835" r:id="rId7"/>
    <p:sldMasterId id="2147483848" r:id="rId8"/>
  </p:sldMasterIdLst>
  <p:notesMasterIdLst>
    <p:notesMasterId r:id="rId31"/>
  </p:notesMasterIdLst>
  <p:sldIdLst>
    <p:sldId id="257" r:id="rId9"/>
    <p:sldId id="258" r:id="rId10"/>
    <p:sldId id="285" r:id="rId11"/>
    <p:sldId id="286" r:id="rId12"/>
    <p:sldId id="287" r:id="rId13"/>
    <p:sldId id="261" r:id="rId14"/>
    <p:sldId id="262" r:id="rId15"/>
    <p:sldId id="263" r:id="rId16"/>
    <p:sldId id="278" r:id="rId17"/>
    <p:sldId id="264" r:id="rId18"/>
    <p:sldId id="279" r:id="rId19"/>
    <p:sldId id="265" r:id="rId20"/>
    <p:sldId id="266" r:id="rId21"/>
    <p:sldId id="280" r:id="rId22"/>
    <p:sldId id="281" r:id="rId23"/>
    <p:sldId id="282" r:id="rId24"/>
    <p:sldId id="283" r:id="rId25"/>
    <p:sldId id="284" r:id="rId26"/>
    <p:sldId id="273" r:id="rId27"/>
    <p:sldId id="274" r:id="rId28"/>
    <p:sldId id="276" r:id="rId29"/>
    <p:sldId id="288" r:id="rId30"/>
  </p:sldIdLst>
  <p:sldSz cx="12192000" cy="6858000"/>
  <p:notesSz cx="6858000" cy="9144000"/>
  <p:embeddedFontLst>
    <p:embeddedFont>
      <p:font typeface="UTM Rockwell" panose="02040603050506020204" pitchFamily="18" charset="0"/>
      <p:bold r:id="rId32"/>
    </p:embeddedFont>
    <p:embeddedFont>
      <p:font typeface="#9Slide07 HoneyCream" pitchFamily="2" charset="0"/>
      <p:regular r:id="rId33"/>
    </p:embeddedFont>
    <p:embeddedFont>
      <p:font typeface="#9Slide04 Tinos Bold" panose="02020803070505020304" pitchFamily="18" charset="0"/>
      <p:bold r:id="rId34"/>
    </p:embeddedFont>
    <p:embeddedFont>
      <p:font typeface="#9Slide03 Cousine Bold" panose="02070709020205020404" pitchFamily="49" charset="0"/>
      <p:bold r:id="rId35"/>
    </p:embeddedFont>
    <p:embeddedFont>
      <p:font typeface="UTM Ong Do Gia" panose="02040603050506020204" pitchFamily="18" charset="0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#9Slide03 AmpleSoft Bold" panose="02000000000000000000" pitchFamily="2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等线" panose="020B0604020202020204" charset="0"/>
      <p:regular r:id="rId42"/>
      <p:bold r:id="rId43"/>
    </p:embeddedFont>
    <p:embeddedFont>
      <p:font typeface="#9Slide03 SVNEvery Movie Every " panose="02000500000000000000" pitchFamily="2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#9Slide03 Kaleko 105 Round Bold" pitchFamily="2" charset="0"/>
      <p:bold r:id="rId49"/>
    </p:embeddedFont>
    <p:embeddedFont>
      <p:font typeface="Poppins ExtraBold" panose="020B060402020202020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#9Slide03 Arima Madurai ExtraBo" panose="00000900000000000000" pitchFamily="2" charset="0"/>
      <p:bold r:id="rId55"/>
    </p:embeddedFont>
    <p:embeddedFont>
      <p:font typeface="#9Slide03 IcielPanton Black" panose="00000A00000000000000" pitchFamily="2" charset="0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8.fntdata"/><Relationship Id="rId21" Type="http://schemas.openxmlformats.org/officeDocument/2006/relationships/slide" Target="slides/slide13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tạm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4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7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4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021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948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827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998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1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15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562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648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5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4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35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662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73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663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01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653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3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98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4931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7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2262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655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4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820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976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693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132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541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45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28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698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0990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976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378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266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19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29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2780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4586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496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748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195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9893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732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614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290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6986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713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800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6953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96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104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244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288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534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452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394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907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68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1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6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9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5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5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25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7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31718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749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3A217-BC89-4535-BA7B-D29B086DDA80}"/>
              </a:ext>
            </a:extLst>
          </p:cNvPr>
          <p:cNvSpPr txBox="1"/>
          <p:nvPr userDrawn="1"/>
        </p:nvSpPr>
        <p:spPr>
          <a:xfrm>
            <a:off x="347520" y="647233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700894985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12191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B3103-3254-4759-A264-B607729345EA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58184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C91483-9B92-4FE7-BB8A-183010849C19}"/>
              </a:ext>
            </a:extLst>
          </p:cNvPr>
          <p:cNvSpPr txBox="1"/>
          <p:nvPr userDrawn="1"/>
        </p:nvSpPr>
        <p:spPr>
          <a:xfrm>
            <a:off x="239456" y="1846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B66D19-ACA4-4743-A3A3-A8469A2F6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0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5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0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58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image" Target="../media/image12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8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14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D1C0C-4549-829A-B8C6-4B0DFAD5A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40289" y="1110088"/>
            <a:ext cx="1603248" cy="1699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CB6D3-A69D-0582-F978-500D2BE7C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9825" y="6985942"/>
            <a:ext cx="1337607" cy="14684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A281824-0432-DCB8-F905-1ADBCA1F073B}"/>
              </a:ext>
            </a:extLst>
          </p:cNvPr>
          <p:cNvSpPr txBox="1"/>
          <p:nvPr userDrawn="1"/>
        </p:nvSpPr>
        <p:spPr>
          <a:xfrm>
            <a:off x="2199863" y="7944531"/>
            <a:ext cx="456733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04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04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04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68BFEE-6F8B-F5BE-6A61-E3852E075DBA}"/>
              </a:ext>
            </a:extLst>
          </p:cNvPr>
          <p:cNvSpPr txBox="1">
            <a:spLocks/>
          </p:cNvSpPr>
          <p:nvPr userDrawn="1"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8E342A-72E3-F581-50B8-770DA4D2EC6E}"/>
              </a:ext>
            </a:extLst>
          </p:cNvPr>
          <p:cNvSpPr txBox="1">
            <a:spLocks/>
          </p:cNvSpPr>
          <p:nvPr userDrawn="1"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68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1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10" Type="http://schemas.openxmlformats.org/officeDocument/2006/relationships/image" Target="../media/image44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gif"/><Relationship Id="rId18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1.svg"/><Relationship Id="rId17" Type="http://schemas.openxmlformats.org/officeDocument/2006/relationships/image" Target="../media/image55.svg"/><Relationship Id="rId2" Type="http://schemas.openxmlformats.org/officeDocument/2006/relationships/image" Target="../media/image47.jp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5" Type="http://schemas.openxmlformats.org/officeDocument/2006/relationships/image" Target="../media/image90.svg"/><Relationship Id="rId4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4.gif"/><Relationship Id="rId7" Type="http://schemas.openxmlformats.org/officeDocument/2006/relationships/image" Target="../media/image6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6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4.gif"/><Relationship Id="rId7" Type="http://schemas.openxmlformats.org/officeDocument/2006/relationships/image" Target="../media/image7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3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10" Type="http://schemas.microsoft.com/office/2007/relationships/hdphoto" Target="../media/hdphoto9.wdp"/><Relationship Id="rId4" Type="http://schemas.openxmlformats.org/officeDocument/2006/relationships/image" Target="../media/image66.gif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2.svg"/><Relationship Id="rId3" Type="http://schemas.openxmlformats.org/officeDocument/2006/relationships/image" Target="../media/image73.png"/><Relationship Id="rId7" Type="http://schemas.microsoft.com/office/2007/relationships/hdphoto" Target="../media/hdphoto10.wdp"/><Relationship Id="rId12" Type="http://schemas.openxmlformats.org/officeDocument/2006/relationships/image" Target="../media/image7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75.png"/><Relationship Id="rId11" Type="http://schemas.microsoft.com/office/2007/relationships/hdphoto" Target="../media/hdphoto12.wdp"/><Relationship Id="rId5" Type="http://schemas.openxmlformats.org/officeDocument/2006/relationships/image" Target="../media/image74.jpeg"/><Relationship Id="rId10" Type="http://schemas.openxmlformats.org/officeDocument/2006/relationships/image" Target="../media/image77.png"/><Relationship Id="rId4" Type="http://schemas.openxmlformats.org/officeDocument/2006/relationships/image" Target="../media/image99.sv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5.xml"/><Relationship Id="rId3" Type="http://schemas.openxmlformats.org/officeDocument/2006/relationships/image" Target="../media/image30.jpeg"/><Relationship Id="rId7" Type="http://schemas.openxmlformats.org/officeDocument/2006/relationships/slide" Target="slide6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2.png"/><Relationship Id="rId11" Type="http://schemas.openxmlformats.org/officeDocument/2006/relationships/slide" Target="slide5.xml"/><Relationship Id="rId5" Type="http://schemas.openxmlformats.org/officeDocument/2006/relationships/image" Target="NUL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Relationship Id="rId6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Relationship Id="rId6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NULL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56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7" action="ppaction://hlinksldjump"/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9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11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3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029950" y="1624855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 Đồng bằng Bắc Bộ có khí hậu thế nào?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56422" y="2909018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kumimoji="0" lang="vi-VN" sz="5333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hậu nhiệt đới gió mùa, có mùa đông lạnh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9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479</Words>
  <Application>Microsoft Office PowerPoint</Application>
  <PresentationFormat>Widescreen</PresentationFormat>
  <Paragraphs>47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57" baseType="lpstr">
      <vt:lpstr>思源黑体 CN Medium</vt:lpstr>
      <vt:lpstr>UTM Rockwell</vt:lpstr>
      <vt:lpstr>Times New Roman</vt:lpstr>
      <vt:lpstr>#9Slide07 HoneyCream</vt:lpstr>
      <vt:lpstr>Bebas Neue</vt:lpstr>
      <vt:lpstr>#9Slide04 Tinos Bold</vt:lpstr>
      <vt:lpstr>SVN-Newton</vt:lpstr>
      <vt:lpstr>Didact Gothic</vt:lpstr>
      <vt:lpstr>#9Slide03 Cousine Bold</vt:lpstr>
      <vt:lpstr>UTM Ong Do Gia</vt:lpstr>
      <vt:lpstr>Arial</vt:lpstr>
      <vt:lpstr>微软雅黑</vt:lpstr>
      <vt:lpstr>#9Slide03 AmpleSoft Bold</vt:lpstr>
      <vt:lpstr>Calibri Light</vt:lpstr>
      <vt:lpstr>等线</vt:lpstr>
      <vt:lpstr>#9Slide03 SVNEvery Movie Every </vt:lpstr>
      <vt:lpstr>黑体</vt:lpstr>
      <vt:lpstr>字魂59号-创粗黑</vt:lpstr>
      <vt:lpstr>Cambria</vt:lpstr>
      <vt:lpstr>Architecture</vt:lpstr>
      <vt:lpstr>#9Slide03 Kaleko 105 Round Bold</vt:lpstr>
      <vt:lpstr>Bahiana</vt:lpstr>
      <vt:lpstr>Poppins ExtraBold</vt:lpstr>
      <vt:lpstr>Calibri</vt:lpstr>
      <vt:lpstr>印品黑体</vt:lpstr>
      <vt:lpstr>#9Slide03 Arima Madurai ExtraBo</vt:lpstr>
      <vt:lpstr>#9Slide03 IcielPanton Black</vt:lpstr>
      <vt:lpstr>Office 主题​​</vt:lpstr>
      <vt:lpstr>1_Office 主题​​</vt:lpstr>
      <vt:lpstr>Office 主题</vt:lpstr>
      <vt:lpstr>2_Office Theme</vt:lpstr>
      <vt:lpstr>5_Office Theme</vt:lpstr>
      <vt:lpstr>1_Office Theme</vt:lpstr>
      <vt:lpstr>Math Mystery Escape Room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9</cp:revision>
  <dcterms:created xsi:type="dcterms:W3CDTF">2023-09-25T11:59:14Z</dcterms:created>
  <dcterms:modified xsi:type="dcterms:W3CDTF">2023-09-25T12:43:41Z</dcterms:modified>
</cp:coreProperties>
</file>