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sldIdLst>
    <p:sldId id="256" r:id="rId3"/>
    <p:sldId id="257" r:id="rId4"/>
    <p:sldId id="259" r:id="rId5"/>
    <p:sldId id="264" r:id="rId6"/>
    <p:sldId id="265" r:id="rId7"/>
    <p:sldId id="266" r:id="rId8"/>
    <p:sldId id="260" r:id="rId9"/>
    <p:sldId id="267" r:id="rId10"/>
    <p:sldId id="258" r:id="rId11"/>
    <p:sldId id="268" r:id="rId12"/>
    <p:sldId id="269" r:id="rId13"/>
    <p:sldId id="270" r:id="rId14"/>
    <p:sldId id="271" r:id="rId15"/>
    <p:sldId id="272" r:id="rId16"/>
    <p:sldId id="273" r:id="rId17"/>
    <p:sldId id="263" r:id="rId18"/>
    <p:sldId id="262" r:id="rId19"/>
    <p:sldId id="261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>
        <p:scale>
          <a:sx n="48" d="100"/>
          <a:sy n="48" d="100"/>
        </p:scale>
        <p:origin x="1578" y="4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642177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81213E9-EE81-4A66-877B-32D8F467C2CF}" type="datetimeFigureOut">
              <a:rPr lang="en-US" smtClean="0"/>
              <a:t>9/24/2023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B2E65D8-3245-4C75-B8BB-ADF3BEDDE2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53572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81213E9-EE81-4A66-877B-32D8F467C2CF}" type="datetimeFigureOut">
              <a:rPr lang="en-US" smtClean="0"/>
              <a:t>9/24/2023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B2E65D8-3245-4C75-B8BB-ADF3BEDDE2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0497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71285" y="3873503"/>
            <a:ext cx="17807885" cy="267277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142568" y="7065818"/>
            <a:ext cx="14665318" cy="318654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83128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66256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24938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33251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415640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49876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581896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665024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47522" y="11557003"/>
            <a:ext cx="4888440" cy="663864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9/24/2023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158072" y="11557003"/>
            <a:ext cx="6634311" cy="663864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5014491" y="11557003"/>
            <a:ext cx="4888440" cy="663864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21629809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7524" y="499342"/>
            <a:ext cx="18855407" cy="2078182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47524" y="2909457"/>
            <a:ext cx="18855407" cy="8229024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47522" y="11557003"/>
            <a:ext cx="4888440" cy="663864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9/24/2023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158072" y="11557003"/>
            <a:ext cx="6634311" cy="663864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5014491" y="11557003"/>
            <a:ext cx="4888440" cy="663864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03550250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54943" y="8012548"/>
            <a:ext cx="17807885" cy="2476500"/>
          </a:xfrm>
          <a:prstGeom prst="rect">
            <a:avLst/>
          </a:prstGeom>
        </p:spPr>
        <p:txBody>
          <a:bodyPr anchor="t"/>
          <a:lstStyle>
            <a:lvl1pPr algn="l">
              <a:defRPr sz="7273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54943" y="5284935"/>
            <a:ext cx="17807885" cy="2727613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3636">
                <a:solidFill>
                  <a:schemeClr val="tx1">
                    <a:tint val="75000"/>
                  </a:schemeClr>
                </a:solidFill>
              </a:defRPr>
            </a:lvl1pPr>
            <a:lvl2pPr marL="831281" indent="0">
              <a:buNone/>
              <a:defRPr sz="3273">
                <a:solidFill>
                  <a:schemeClr val="tx1">
                    <a:tint val="75000"/>
                  </a:schemeClr>
                </a:solidFill>
              </a:defRPr>
            </a:lvl2pPr>
            <a:lvl3pPr marL="1662562" indent="0">
              <a:buNone/>
              <a:defRPr sz="2909">
                <a:solidFill>
                  <a:schemeClr val="tx1">
                    <a:tint val="75000"/>
                  </a:schemeClr>
                </a:solidFill>
              </a:defRPr>
            </a:lvl3pPr>
            <a:lvl4pPr marL="2493843" indent="0">
              <a:buNone/>
              <a:defRPr sz="2545">
                <a:solidFill>
                  <a:schemeClr val="tx1">
                    <a:tint val="75000"/>
                  </a:schemeClr>
                </a:solidFill>
              </a:defRPr>
            </a:lvl4pPr>
            <a:lvl5pPr marL="3325124" indent="0">
              <a:buNone/>
              <a:defRPr sz="2545">
                <a:solidFill>
                  <a:schemeClr val="tx1">
                    <a:tint val="75000"/>
                  </a:schemeClr>
                </a:solidFill>
              </a:defRPr>
            </a:lvl5pPr>
            <a:lvl6pPr marL="4156405" indent="0">
              <a:buNone/>
              <a:defRPr sz="2545">
                <a:solidFill>
                  <a:schemeClr val="tx1">
                    <a:tint val="75000"/>
                  </a:schemeClr>
                </a:solidFill>
              </a:defRPr>
            </a:lvl6pPr>
            <a:lvl7pPr marL="4987686" indent="0">
              <a:buNone/>
              <a:defRPr sz="2545">
                <a:solidFill>
                  <a:schemeClr val="tx1">
                    <a:tint val="75000"/>
                  </a:schemeClr>
                </a:solidFill>
              </a:defRPr>
            </a:lvl7pPr>
            <a:lvl8pPr marL="5818967" indent="0">
              <a:buNone/>
              <a:defRPr sz="2545">
                <a:solidFill>
                  <a:schemeClr val="tx1">
                    <a:tint val="75000"/>
                  </a:schemeClr>
                </a:solidFill>
              </a:defRPr>
            </a:lvl8pPr>
            <a:lvl9pPr marL="6650248" indent="0">
              <a:buNone/>
              <a:defRPr sz="2545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47522" y="11557003"/>
            <a:ext cx="4888440" cy="663864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9/24/2023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158072" y="11557003"/>
            <a:ext cx="6634311" cy="663864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5014491" y="11557003"/>
            <a:ext cx="4888440" cy="663864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75429120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7524" y="499342"/>
            <a:ext cx="18855407" cy="2078182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47524" y="2909457"/>
            <a:ext cx="9253116" cy="8229024"/>
          </a:xfrm>
          <a:prstGeom prst="rect">
            <a:avLst/>
          </a:prstGeom>
        </p:spPr>
        <p:txBody>
          <a:bodyPr/>
          <a:lstStyle>
            <a:lvl1pPr>
              <a:defRPr sz="5091"/>
            </a:lvl1pPr>
            <a:lvl2pPr>
              <a:defRPr sz="4364"/>
            </a:lvl2pPr>
            <a:lvl3pPr>
              <a:defRPr sz="3636"/>
            </a:lvl3pPr>
            <a:lvl4pPr>
              <a:defRPr sz="3273"/>
            </a:lvl4pPr>
            <a:lvl5pPr>
              <a:defRPr sz="3273"/>
            </a:lvl5pPr>
            <a:lvl6pPr>
              <a:defRPr sz="3273"/>
            </a:lvl6pPr>
            <a:lvl7pPr>
              <a:defRPr sz="3273"/>
            </a:lvl7pPr>
            <a:lvl8pPr>
              <a:defRPr sz="3273"/>
            </a:lvl8pPr>
            <a:lvl9pPr>
              <a:defRPr sz="327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49815" y="2909457"/>
            <a:ext cx="9253116" cy="8229024"/>
          </a:xfrm>
          <a:prstGeom prst="rect">
            <a:avLst/>
          </a:prstGeom>
        </p:spPr>
        <p:txBody>
          <a:bodyPr/>
          <a:lstStyle>
            <a:lvl1pPr>
              <a:defRPr sz="5091"/>
            </a:lvl1pPr>
            <a:lvl2pPr>
              <a:defRPr sz="4364"/>
            </a:lvl2pPr>
            <a:lvl3pPr>
              <a:defRPr sz="3636"/>
            </a:lvl3pPr>
            <a:lvl4pPr>
              <a:defRPr sz="3273"/>
            </a:lvl4pPr>
            <a:lvl5pPr>
              <a:defRPr sz="3273"/>
            </a:lvl5pPr>
            <a:lvl6pPr>
              <a:defRPr sz="3273"/>
            </a:lvl6pPr>
            <a:lvl7pPr>
              <a:defRPr sz="3273"/>
            </a:lvl7pPr>
            <a:lvl8pPr>
              <a:defRPr sz="3273"/>
            </a:lvl8pPr>
            <a:lvl9pPr>
              <a:defRPr sz="327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047522" y="11557003"/>
            <a:ext cx="4888440" cy="663864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9/24/2023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7158072" y="11557003"/>
            <a:ext cx="6634311" cy="663864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5014491" y="11557003"/>
            <a:ext cx="4888440" cy="663864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30610243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7524" y="499342"/>
            <a:ext cx="18855407" cy="2078182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7524" y="2791114"/>
            <a:ext cx="9256755" cy="1163204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4364" b="1"/>
            </a:lvl1pPr>
            <a:lvl2pPr marL="831281" indent="0">
              <a:buNone/>
              <a:defRPr sz="3636" b="1"/>
            </a:lvl2pPr>
            <a:lvl3pPr marL="1662562" indent="0">
              <a:buNone/>
              <a:defRPr sz="3273" b="1"/>
            </a:lvl3pPr>
            <a:lvl4pPr marL="2493843" indent="0">
              <a:buNone/>
              <a:defRPr sz="2909" b="1"/>
            </a:lvl4pPr>
            <a:lvl5pPr marL="3325124" indent="0">
              <a:buNone/>
              <a:defRPr sz="2909" b="1"/>
            </a:lvl5pPr>
            <a:lvl6pPr marL="4156405" indent="0">
              <a:buNone/>
              <a:defRPr sz="2909" b="1"/>
            </a:lvl6pPr>
            <a:lvl7pPr marL="4987686" indent="0">
              <a:buNone/>
              <a:defRPr sz="2909" b="1"/>
            </a:lvl7pPr>
            <a:lvl8pPr marL="5818967" indent="0">
              <a:buNone/>
              <a:defRPr sz="2909" b="1"/>
            </a:lvl8pPr>
            <a:lvl9pPr marL="6650248" indent="0">
              <a:buNone/>
              <a:defRPr sz="2909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7524" y="3954318"/>
            <a:ext cx="9256755" cy="7184160"/>
          </a:xfrm>
          <a:prstGeom prst="rect">
            <a:avLst/>
          </a:prstGeom>
        </p:spPr>
        <p:txBody>
          <a:bodyPr/>
          <a:lstStyle>
            <a:lvl1pPr>
              <a:defRPr sz="4364"/>
            </a:lvl1pPr>
            <a:lvl2pPr>
              <a:defRPr sz="3636"/>
            </a:lvl2pPr>
            <a:lvl3pPr>
              <a:defRPr sz="3273"/>
            </a:lvl3pPr>
            <a:lvl4pPr>
              <a:defRPr sz="2909"/>
            </a:lvl4pPr>
            <a:lvl5pPr>
              <a:defRPr sz="2909"/>
            </a:lvl5pPr>
            <a:lvl6pPr>
              <a:defRPr sz="2909"/>
            </a:lvl6pPr>
            <a:lvl7pPr>
              <a:defRPr sz="2909"/>
            </a:lvl7pPr>
            <a:lvl8pPr>
              <a:defRPr sz="2909"/>
            </a:lvl8pPr>
            <a:lvl9pPr>
              <a:defRPr sz="2909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0642541" y="2791114"/>
            <a:ext cx="9260391" cy="1163204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4364" b="1"/>
            </a:lvl1pPr>
            <a:lvl2pPr marL="831281" indent="0">
              <a:buNone/>
              <a:defRPr sz="3636" b="1"/>
            </a:lvl2pPr>
            <a:lvl3pPr marL="1662562" indent="0">
              <a:buNone/>
              <a:defRPr sz="3273" b="1"/>
            </a:lvl3pPr>
            <a:lvl4pPr marL="2493843" indent="0">
              <a:buNone/>
              <a:defRPr sz="2909" b="1"/>
            </a:lvl4pPr>
            <a:lvl5pPr marL="3325124" indent="0">
              <a:buNone/>
              <a:defRPr sz="2909" b="1"/>
            </a:lvl5pPr>
            <a:lvl6pPr marL="4156405" indent="0">
              <a:buNone/>
              <a:defRPr sz="2909" b="1"/>
            </a:lvl6pPr>
            <a:lvl7pPr marL="4987686" indent="0">
              <a:buNone/>
              <a:defRPr sz="2909" b="1"/>
            </a:lvl7pPr>
            <a:lvl8pPr marL="5818967" indent="0">
              <a:buNone/>
              <a:defRPr sz="2909" b="1"/>
            </a:lvl8pPr>
            <a:lvl9pPr marL="6650248" indent="0">
              <a:buNone/>
              <a:defRPr sz="2909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0642541" y="3954318"/>
            <a:ext cx="9260391" cy="7184160"/>
          </a:xfrm>
          <a:prstGeom prst="rect">
            <a:avLst/>
          </a:prstGeom>
        </p:spPr>
        <p:txBody>
          <a:bodyPr/>
          <a:lstStyle>
            <a:lvl1pPr>
              <a:defRPr sz="4364"/>
            </a:lvl1pPr>
            <a:lvl2pPr>
              <a:defRPr sz="3636"/>
            </a:lvl2pPr>
            <a:lvl3pPr>
              <a:defRPr sz="3273"/>
            </a:lvl3pPr>
            <a:lvl4pPr>
              <a:defRPr sz="2909"/>
            </a:lvl4pPr>
            <a:lvl5pPr>
              <a:defRPr sz="2909"/>
            </a:lvl5pPr>
            <a:lvl6pPr>
              <a:defRPr sz="2909"/>
            </a:lvl6pPr>
            <a:lvl7pPr>
              <a:defRPr sz="2909"/>
            </a:lvl7pPr>
            <a:lvl8pPr>
              <a:defRPr sz="2909"/>
            </a:lvl8pPr>
            <a:lvl9pPr>
              <a:defRPr sz="2909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1047522" y="11557003"/>
            <a:ext cx="4888440" cy="663864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9/24/2023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7158072" y="11557003"/>
            <a:ext cx="6634311" cy="663864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15014491" y="11557003"/>
            <a:ext cx="4888440" cy="663864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84103093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7524" y="499342"/>
            <a:ext cx="18855407" cy="2078182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1047522" y="11557003"/>
            <a:ext cx="4888440" cy="663864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9/24/2023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7158072" y="11557003"/>
            <a:ext cx="6634311" cy="663864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5014491" y="11557003"/>
            <a:ext cx="4888440" cy="663864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4251136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1047522" y="11557003"/>
            <a:ext cx="4888440" cy="663864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9/24/2023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7158072" y="11557003"/>
            <a:ext cx="6634311" cy="663864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5014491" y="11557003"/>
            <a:ext cx="4888440" cy="663864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2828891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7524" y="496455"/>
            <a:ext cx="6892555" cy="2112818"/>
          </a:xfrm>
          <a:prstGeom prst="rect">
            <a:avLst/>
          </a:prstGeom>
        </p:spPr>
        <p:txBody>
          <a:bodyPr anchor="b"/>
          <a:lstStyle>
            <a:lvl1pPr algn="l">
              <a:defRPr sz="3636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191047" y="496457"/>
            <a:ext cx="11711885" cy="10642024"/>
          </a:xfrm>
          <a:prstGeom prst="rect">
            <a:avLst/>
          </a:prstGeom>
        </p:spPr>
        <p:txBody>
          <a:bodyPr/>
          <a:lstStyle>
            <a:lvl1pPr>
              <a:defRPr sz="5818"/>
            </a:lvl1pPr>
            <a:lvl2pPr>
              <a:defRPr sz="5091"/>
            </a:lvl2pPr>
            <a:lvl3pPr>
              <a:defRPr sz="4364"/>
            </a:lvl3pPr>
            <a:lvl4pPr>
              <a:defRPr sz="3636"/>
            </a:lvl4pPr>
            <a:lvl5pPr>
              <a:defRPr sz="3636"/>
            </a:lvl5pPr>
            <a:lvl6pPr>
              <a:defRPr sz="3636"/>
            </a:lvl6pPr>
            <a:lvl7pPr>
              <a:defRPr sz="3636"/>
            </a:lvl7pPr>
            <a:lvl8pPr>
              <a:defRPr sz="3636"/>
            </a:lvl8pPr>
            <a:lvl9pPr>
              <a:defRPr sz="3636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47524" y="2609276"/>
            <a:ext cx="6892555" cy="852920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545"/>
            </a:lvl1pPr>
            <a:lvl2pPr marL="831281" indent="0">
              <a:buNone/>
              <a:defRPr sz="2182"/>
            </a:lvl2pPr>
            <a:lvl3pPr marL="1662562" indent="0">
              <a:buNone/>
              <a:defRPr sz="1818"/>
            </a:lvl3pPr>
            <a:lvl4pPr marL="2493843" indent="0">
              <a:buNone/>
              <a:defRPr sz="1636"/>
            </a:lvl4pPr>
            <a:lvl5pPr marL="3325124" indent="0">
              <a:buNone/>
              <a:defRPr sz="1636"/>
            </a:lvl5pPr>
            <a:lvl6pPr marL="4156405" indent="0">
              <a:buNone/>
              <a:defRPr sz="1636"/>
            </a:lvl6pPr>
            <a:lvl7pPr marL="4987686" indent="0">
              <a:buNone/>
              <a:defRPr sz="1636"/>
            </a:lvl7pPr>
            <a:lvl8pPr marL="5818967" indent="0">
              <a:buNone/>
              <a:defRPr sz="1636"/>
            </a:lvl8pPr>
            <a:lvl9pPr marL="6650248" indent="0">
              <a:buNone/>
              <a:defRPr sz="1636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047522" y="11557003"/>
            <a:ext cx="4888440" cy="663864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9/24/2023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7158072" y="11557003"/>
            <a:ext cx="6634311" cy="663864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5014491" y="11557003"/>
            <a:ext cx="4888440" cy="663864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9466391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9421219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06434" y="8728364"/>
            <a:ext cx="12570273" cy="1030433"/>
          </a:xfrm>
          <a:prstGeom prst="rect">
            <a:avLst/>
          </a:prstGeom>
        </p:spPr>
        <p:txBody>
          <a:bodyPr anchor="b"/>
          <a:lstStyle>
            <a:lvl1pPr algn="l">
              <a:defRPr sz="3636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106434" y="1114136"/>
            <a:ext cx="12570273" cy="748145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5818"/>
            </a:lvl1pPr>
            <a:lvl2pPr marL="831281" indent="0">
              <a:buNone/>
              <a:defRPr sz="5091"/>
            </a:lvl2pPr>
            <a:lvl3pPr marL="1662562" indent="0">
              <a:buNone/>
              <a:defRPr sz="4364"/>
            </a:lvl3pPr>
            <a:lvl4pPr marL="2493843" indent="0">
              <a:buNone/>
              <a:defRPr sz="3636"/>
            </a:lvl4pPr>
            <a:lvl5pPr marL="3325124" indent="0">
              <a:buNone/>
              <a:defRPr sz="3636"/>
            </a:lvl5pPr>
            <a:lvl6pPr marL="4156405" indent="0">
              <a:buNone/>
              <a:defRPr sz="3636"/>
            </a:lvl6pPr>
            <a:lvl7pPr marL="4987686" indent="0">
              <a:buNone/>
              <a:defRPr sz="3636"/>
            </a:lvl7pPr>
            <a:lvl8pPr marL="5818967" indent="0">
              <a:buNone/>
              <a:defRPr sz="3636"/>
            </a:lvl8pPr>
            <a:lvl9pPr marL="6650248" indent="0">
              <a:buNone/>
              <a:defRPr sz="3636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106434" y="9758797"/>
            <a:ext cx="12570273" cy="146338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545"/>
            </a:lvl1pPr>
            <a:lvl2pPr marL="831281" indent="0">
              <a:buNone/>
              <a:defRPr sz="2182"/>
            </a:lvl2pPr>
            <a:lvl3pPr marL="1662562" indent="0">
              <a:buNone/>
              <a:defRPr sz="1818"/>
            </a:lvl3pPr>
            <a:lvl4pPr marL="2493843" indent="0">
              <a:buNone/>
              <a:defRPr sz="1636"/>
            </a:lvl4pPr>
            <a:lvl5pPr marL="3325124" indent="0">
              <a:buNone/>
              <a:defRPr sz="1636"/>
            </a:lvl5pPr>
            <a:lvl6pPr marL="4156405" indent="0">
              <a:buNone/>
              <a:defRPr sz="1636"/>
            </a:lvl6pPr>
            <a:lvl7pPr marL="4987686" indent="0">
              <a:buNone/>
              <a:defRPr sz="1636"/>
            </a:lvl7pPr>
            <a:lvl8pPr marL="5818967" indent="0">
              <a:buNone/>
              <a:defRPr sz="1636"/>
            </a:lvl8pPr>
            <a:lvl9pPr marL="6650248" indent="0">
              <a:buNone/>
              <a:defRPr sz="1636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047522" y="11557003"/>
            <a:ext cx="4888440" cy="663864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9/24/2023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7158072" y="11557003"/>
            <a:ext cx="6634311" cy="663864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5014491" y="11557003"/>
            <a:ext cx="4888440" cy="663864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99705366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7524" y="499342"/>
            <a:ext cx="18855407" cy="2078182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47524" y="2909457"/>
            <a:ext cx="18855407" cy="8229024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47522" y="11557003"/>
            <a:ext cx="4888440" cy="663864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9/24/2023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158072" y="11557003"/>
            <a:ext cx="6634311" cy="663864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5014491" y="11557003"/>
            <a:ext cx="4888440" cy="663864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28464889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5189079" y="499345"/>
            <a:ext cx="4713853" cy="10639136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47522" y="499345"/>
            <a:ext cx="13792382" cy="10639136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47522" y="11557003"/>
            <a:ext cx="4888440" cy="663864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9/24/2023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158072" y="11557003"/>
            <a:ext cx="6634311" cy="663864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5014491" y="11557003"/>
            <a:ext cx="4888440" cy="663864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24015429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3">
            <a:extLst>
              <a:ext uri="{FF2B5EF4-FFF2-40B4-BE49-F238E27FC236}">
                <a16:creationId xmlns:a16="http://schemas.microsoft.com/office/drawing/2014/main" id="{B0A886ED-2023-4261-988B-C9FB4336F73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图片 12">
            <a:extLst>
              <a:ext uri="{FF2B5EF4-FFF2-40B4-BE49-F238E27FC236}">
                <a16:creationId xmlns:a16="http://schemas.microsoft.com/office/drawing/2014/main" id="{07CF01BE-C90B-46FB-8BA5-59BED7ABCBC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379" b="75686"/>
          <a:stretch/>
        </p:blipFill>
        <p:spPr>
          <a:xfrm>
            <a:off x="3233056" y="-951856"/>
            <a:ext cx="4652986" cy="2726227"/>
          </a:xfrm>
          <a:prstGeom prst="rect">
            <a:avLst/>
          </a:prstGeom>
        </p:spPr>
      </p:pic>
      <p:pic>
        <p:nvPicPr>
          <p:cNvPr id="9" name="图片 13">
            <a:extLst>
              <a:ext uri="{FF2B5EF4-FFF2-40B4-BE49-F238E27FC236}">
                <a16:creationId xmlns:a16="http://schemas.microsoft.com/office/drawing/2014/main" id="{2B1E17F3-7486-4FBC-8B08-62F955A07A2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458199" y="359227"/>
            <a:ext cx="1469571" cy="1077686"/>
          </a:xfrm>
          <a:prstGeom prst="rect">
            <a:avLst/>
          </a:prstGeom>
        </p:spPr>
      </p:pic>
      <p:pic>
        <p:nvPicPr>
          <p:cNvPr id="10" name="图片 15">
            <a:extLst>
              <a:ext uri="{FF2B5EF4-FFF2-40B4-BE49-F238E27FC236}">
                <a16:creationId xmlns:a16="http://schemas.microsoft.com/office/drawing/2014/main" id="{8A5F9435-BC49-4666-BBA6-C2252FF7B10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101943" y="-97972"/>
            <a:ext cx="1970314" cy="2928490"/>
          </a:xfrm>
          <a:prstGeom prst="rect">
            <a:avLst/>
          </a:prstGeom>
        </p:spPr>
      </p:pic>
      <p:pic>
        <p:nvPicPr>
          <p:cNvPr id="11" name="图片 16">
            <a:extLst>
              <a:ext uri="{FF2B5EF4-FFF2-40B4-BE49-F238E27FC236}">
                <a16:creationId xmlns:a16="http://schemas.microsoft.com/office/drawing/2014/main" id="{B27C5AAB-683E-48D0-937B-F0B933D0406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402770" y="2677886"/>
            <a:ext cx="1187530" cy="870856"/>
          </a:xfrm>
          <a:prstGeom prst="rect">
            <a:avLst/>
          </a:prstGeom>
        </p:spPr>
      </p:pic>
      <p:pic>
        <p:nvPicPr>
          <p:cNvPr id="12" name="图片 27">
            <a:extLst>
              <a:ext uri="{FF2B5EF4-FFF2-40B4-BE49-F238E27FC236}">
                <a16:creationId xmlns:a16="http://schemas.microsoft.com/office/drawing/2014/main" id="{08FDBD42-9E12-4AAC-AEBA-0060A56E5EC6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316104">
            <a:off x="9417043" y="94857"/>
            <a:ext cx="2165767" cy="2165767"/>
          </a:xfrm>
          <a:prstGeom prst="rect">
            <a:avLst/>
          </a:prstGeom>
        </p:spPr>
      </p:pic>
      <p:pic>
        <p:nvPicPr>
          <p:cNvPr id="13" name="图片 32">
            <a:extLst>
              <a:ext uri="{FF2B5EF4-FFF2-40B4-BE49-F238E27FC236}">
                <a16:creationId xmlns:a16="http://schemas.microsoft.com/office/drawing/2014/main" id="{57DA9833-551C-40D6-844C-EE8B6950A1B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81609" y="-294721"/>
            <a:ext cx="1469571" cy="1077686"/>
          </a:xfrm>
          <a:prstGeom prst="rect">
            <a:avLst/>
          </a:prstGeom>
        </p:spPr>
      </p:pic>
      <p:pic>
        <p:nvPicPr>
          <p:cNvPr id="14" name="图片 34">
            <a:extLst>
              <a:ext uri="{FF2B5EF4-FFF2-40B4-BE49-F238E27FC236}">
                <a16:creationId xmlns:a16="http://schemas.microsoft.com/office/drawing/2014/main" id="{1701CC4E-D53C-4616-9596-712BD5A91F9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40141" y="1025772"/>
            <a:ext cx="1469571" cy="1077686"/>
          </a:xfrm>
          <a:prstGeom prst="rect">
            <a:avLst/>
          </a:prstGeom>
        </p:spPr>
      </p:pic>
      <p:pic>
        <p:nvPicPr>
          <p:cNvPr id="15" name="图片 36">
            <a:extLst>
              <a:ext uri="{FF2B5EF4-FFF2-40B4-BE49-F238E27FC236}">
                <a16:creationId xmlns:a16="http://schemas.microsoft.com/office/drawing/2014/main" id="{810C63B2-C62E-4180-B415-55660C7F5CB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303816" y="5369824"/>
            <a:ext cx="1469571" cy="1077686"/>
          </a:xfrm>
          <a:prstGeom prst="rect">
            <a:avLst/>
          </a:prstGeom>
        </p:spPr>
      </p:pic>
      <p:pic>
        <p:nvPicPr>
          <p:cNvPr id="16" name="图片 37">
            <a:extLst>
              <a:ext uri="{FF2B5EF4-FFF2-40B4-BE49-F238E27FC236}">
                <a16:creationId xmlns:a16="http://schemas.microsoft.com/office/drawing/2014/main" id="{E3BD0552-1563-4209-AB0B-DCD78C3F7BB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4411360">
            <a:off x="4362825" y="4316136"/>
            <a:ext cx="2080164" cy="27262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94739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81213E9-EE81-4A66-877B-32D8F467C2CF}" type="datetimeFigureOut">
              <a:rPr lang="en-US" smtClean="0"/>
              <a:t>9/24/2023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B2E65D8-3245-4C75-B8BB-ADF3BEDDE2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24469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81213E9-EE81-4A66-877B-32D8F467C2CF}" type="datetimeFigureOut">
              <a:rPr lang="en-US" smtClean="0"/>
              <a:t>9/24/2023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B2E65D8-3245-4C75-B8BB-ADF3BEDDE2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35861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81213E9-EE81-4A66-877B-32D8F467C2CF}" type="datetimeFigureOut">
              <a:rPr lang="en-US" smtClean="0"/>
              <a:t>9/24/2023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B2E65D8-3245-4C75-B8BB-ADF3BEDDE2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8543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81213E9-EE81-4A66-877B-32D8F467C2CF}" type="datetimeFigureOut">
              <a:rPr lang="en-US" smtClean="0"/>
              <a:t>9/24/2023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B2E65D8-3245-4C75-B8BB-ADF3BEDDE2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45539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81213E9-EE81-4A66-877B-32D8F467C2CF}" type="datetimeFigureOut">
              <a:rPr lang="en-US" smtClean="0"/>
              <a:t>9/24/2023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B2E65D8-3245-4C75-B8BB-ADF3BEDDE2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8607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81213E9-EE81-4A66-877B-32D8F467C2CF}" type="datetimeFigureOut">
              <a:rPr lang="en-US" smtClean="0"/>
              <a:t>9/24/2023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B2E65D8-3245-4C75-B8BB-ADF3BEDDE2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12305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9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17" Type="http://schemas.openxmlformats.org/officeDocument/2006/relationships/image" Target="../media/image12.png"/><Relationship Id="rId2" Type="http://schemas.openxmlformats.org/officeDocument/2006/relationships/slideLayout" Target="../slideLayouts/slideLayout13.xml"/><Relationship Id="rId16" Type="http://schemas.openxmlformats.org/officeDocument/2006/relationships/image" Target="../media/image11.png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hyperlink" Target="https://www.facebook.com/groups/629898828017053" TargetMode="Externa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10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1">
            <a:extLst>
              <a:ext uri="{FF2B5EF4-FFF2-40B4-BE49-F238E27FC236}">
                <a16:creationId xmlns:a16="http://schemas.microsoft.com/office/drawing/2014/main" id="{C760BAED-A2BC-4FC9-A38D-6414473EBB9C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82D6D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矩形: 圆角 11">
            <a:extLst>
              <a:ext uri="{FF2B5EF4-FFF2-40B4-BE49-F238E27FC236}">
                <a16:creationId xmlns:a16="http://schemas.microsoft.com/office/drawing/2014/main" id="{2ECC036D-9BC0-4D55-8F38-D55000CB1C66}"/>
              </a:ext>
            </a:extLst>
          </p:cNvPr>
          <p:cNvSpPr/>
          <p:nvPr userDrawn="1"/>
        </p:nvSpPr>
        <p:spPr>
          <a:xfrm>
            <a:off x="388917" y="386442"/>
            <a:ext cx="11435937" cy="6085115"/>
          </a:xfrm>
          <a:prstGeom prst="roundRect">
            <a:avLst>
              <a:gd name="adj" fmla="val 2892"/>
            </a:avLst>
          </a:prstGeom>
          <a:solidFill>
            <a:schemeClr val="bg1"/>
          </a:solidFill>
          <a:ln w="76200">
            <a:solidFill>
              <a:srgbClr val="00ABB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-5112616" y="-1247833"/>
            <a:ext cx="17680425" cy="14586162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839CB496-B064-1976-8A73-F5C96C8179F1}"/>
              </a:ext>
            </a:extLst>
          </p:cNvPr>
          <p:cNvSpPr txBox="1">
            <a:spLocks/>
          </p:cNvSpPr>
          <p:nvPr userDrawn="1"/>
        </p:nvSpPr>
        <p:spPr>
          <a:xfrm>
            <a:off x="9839114" y="-549134"/>
            <a:ext cx="2914996" cy="1049868"/>
          </a:xfrm>
          <a:prstGeom prst="rect">
            <a:avLst/>
          </a:prstGeom>
        </p:spPr>
        <p:txBody>
          <a:bodyPr vert="horz" lIns="121920" tIns="60960" rIns="121920" bIns="6096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121914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#9Slide07 HoneyCream" pitchFamily="2" charset="0"/>
                <a:ea typeface="+mj-ea"/>
                <a:cs typeface="+mj-cs"/>
                <a:sym typeface="Arial"/>
              </a:rPr>
              <a:t>Măng Non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#9Slide07 HoneyCream" pitchFamily="2" charset="0"/>
              <a:ea typeface="+mj-ea"/>
              <a:cs typeface="+mj-cs"/>
              <a:sym typeface="Arial"/>
            </a:endParaRP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67CE625A-7EB5-37D6-AA98-E6F10E173EFB}"/>
              </a:ext>
            </a:extLst>
          </p:cNvPr>
          <p:cNvSpPr txBox="1">
            <a:spLocks/>
          </p:cNvSpPr>
          <p:nvPr userDrawn="1"/>
        </p:nvSpPr>
        <p:spPr>
          <a:xfrm>
            <a:off x="-759234" y="5808133"/>
            <a:ext cx="2914996" cy="1049868"/>
          </a:xfrm>
          <a:prstGeom prst="rect">
            <a:avLst/>
          </a:prstGeom>
        </p:spPr>
        <p:txBody>
          <a:bodyPr vert="horz" lIns="121920" tIns="60960" rIns="121920" bIns="6096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121914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#9Slide07 HoneyCream" pitchFamily="2" charset="0"/>
                <a:ea typeface="+mj-ea"/>
                <a:cs typeface="+mj-cs"/>
                <a:sym typeface="Arial"/>
              </a:rPr>
              <a:t>Măng Non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#9Slide07 HoneyCream" pitchFamily="2" charset="0"/>
              <a:ea typeface="+mj-ea"/>
              <a:cs typeface="+mj-cs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7232611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E601A826-9DBC-4144-A309-96D00EDA9B8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667"/>
          <a:stretch/>
        </p:blipFill>
        <p:spPr>
          <a:xfrm>
            <a:off x="-2052205" y="-221073"/>
            <a:ext cx="2186247" cy="231740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56EDD49C-554B-4C28-92F7-B784D7D8872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142"/>
          <a:stretch/>
        </p:blipFill>
        <p:spPr>
          <a:xfrm>
            <a:off x="1616132" y="7791454"/>
            <a:ext cx="1824009" cy="2002485"/>
          </a:xfrm>
          <a:prstGeom prst="rect">
            <a:avLst/>
          </a:prstGeom>
        </p:spPr>
      </p:pic>
      <p:sp>
        <p:nvSpPr>
          <p:cNvPr id="9" name="TextBox 3">
            <a:extLst>
              <a:ext uri="{FF2B5EF4-FFF2-40B4-BE49-F238E27FC236}">
                <a16:creationId xmlns:a16="http://schemas.microsoft.com/office/drawing/2014/main" id="{F9034237-DA06-4066-849E-00A115FF4EA1}"/>
              </a:ext>
            </a:extLst>
          </p:cNvPr>
          <p:cNvSpPr txBox="1"/>
          <p:nvPr userDrawn="1"/>
        </p:nvSpPr>
        <p:spPr>
          <a:xfrm>
            <a:off x="3048003" y="9098621"/>
            <a:ext cx="6228184" cy="752129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36285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29" b="1" i="0" u="none" strike="noStrike" kern="1200" cap="none" spc="0" normalizeH="0" baseline="0" noProof="0" dirty="0">
                <a:ln>
                  <a:noFill/>
                </a:ln>
                <a:solidFill>
                  <a:srgbClr val="2C943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Times New Roman" panose="02020603050405020304" pitchFamily="18" charset="0"/>
              </a:rPr>
              <a:t>MĂNG NON – TÀI LIỆU TIỂU HỌC</a:t>
            </a:r>
          </a:p>
          <a:p>
            <a:pPr marL="0" marR="0" lvl="0" indent="0" algn="ctr" defTabSz="36285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29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Mời </a:t>
            </a:r>
            <a:r>
              <a:rPr kumimoji="0" lang="en-US" sz="1429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truy</a:t>
            </a:r>
            <a:r>
              <a:rPr kumimoji="0" lang="en-US" sz="1429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1429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cập</a:t>
            </a:r>
            <a:r>
              <a:rPr kumimoji="0" lang="en-US" sz="1429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: </a:t>
            </a:r>
            <a:r>
              <a:rPr kumimoji="0" lang="en-US" sz="1429" b="0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hlinkClick r:id="rId15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MĂNG NON- TÀI LIỆU TIỂU HỌC | Facebook</a:t>
            </a:r>
            <a:endParaRPr kumimoji="0" lang="en-US" sz="1429" b="0" i="0" u="none" strike="noStrike" kern="1200" cap="none" spc="0" normalizeH="0" baseline="0" noProof="0" dirty="0">
              <a:ln>
                <a:noFill/>
              </a:ln>
              <a:solidFill>
                <a:srgbClr val="FF0066"/>
              </a:solidFill>
              <a:effectLst/>
              <a:uLnTx/>
              <a:uFillTx/>
              <a:latin typeface="SVN-Newton" panose="020406030505060202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ctr" defTabSz="36285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29" b="1" i="0" u="none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Times New Roman" panose="02020603050405020304" pitchFamily="18" charset="0"/>
              </a:rPr>
              <a:t>SĐT ZALO : </a:t>
            </a:r>
            <a:r>
              <a:rPr kumimoji="0" lang="en-US" sz="1429" b="1" i="0" u="sng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</a:rPr>
              <a:t>0382348780</a:t>
            </a:r>
            <a:r>
              <a:rPr kumimoji="0" lang="en-US" sz="1429" b="1" i="0" u="none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</a:rPr>
              <a:t> - </a:t>
            </a:r>
            <a:r>
              <a:rPr kumimoji="0" lang="en-US" sz="1429" b="1" i="0" u="sng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</a:rPr>
              <a:t>0984848929</a:t>
            </a:r>
            <a:endParaRPr kumimoji="0" lang="en-US" sz="1429" b="1" i="0" u="none" strike="noStrike" kern="1200" cap="none" spc="0" normalizeH="0" baseline="0" noProof="0" dirty="0">
              <a:ln>
                <a:noFill/>
              </a:ln>
              <a:solidFill>
                <a:srgbClr val="0D4370"/>
              </a:solidFill>
              <a:effectLst/>
              <a:uLnTx/>
              <a:uFillTx/>
              <a:latin typeface="SVN-Newton" panose="020406030505060202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9E5F6F2C-DE77-4B3E-986A-23D69ABD846E}"/>
              </a:ext>
            </a:extLst>
          </p:cNvPr>
          <p:cNvSpPr txBox="1">
            <a:spLocks/>
          </p:cNvSpPr>
          <p:nvPr userDrawn="1"/>
        </p:nvSpPr>
        <p:spPr>
          <a:xfrm>
            <a:off x="1435013" y="9462562"/>
            <a:ext cx="2186247" cy="787400"/>
          </a:xfrm>
          <a:prstGeom prst="rect">
            <a:avLst/>
          </a:prstGeom>
        </p:spPr>
        <p:txBody>
          <a:bodyPr vert="horz" lIns="72564" tIns="36282" rIns="72564" bIns="36282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725709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540" b="0" i="0" u="none" strike="noStrike" kern="1200" cap="none" spc="0" normalizeH="0" baseline="0" noProof="0">
                <a:ln>
                  <a:noFill/>
                </a:ln>
                <a:solidFill>
                  <a:srgbClr val="2C9430"/>
                </a:solidFill>
                <a:effectLst/>
                <a:uLnTx/>
                <a:uFillTx/>
                <a:latin typeface="#9Slide07 HoneyCream" pitchFamily="2" charset="0"/>
                <a:ea typeface="+mj-ea"/>
                <a:cs typeface="+mj-cs"/>
              </a:rPr>
              <a:t>Măng Non</a:t>
            </a:r>
            <a:endParaRPr kumimoji="0" lang="en-US" sz="2540" b="0" i="0" u="none" strike="noStrike" kern="1200" cap="none" spc="0" normalizeH="0" baseline="0" noProof="0" dirty="0">
              <a:ln>
                <a:noFill/>
              </a:ln>
              <a:solidFill>
                <a:srgbClr val="2C9430"/>
              </a:solidFill>
              <a:effectLst/>
              <a:uLnTx/>
              <a:uFillTx/>
              <a:latin typeface="#9Slide07 HoneyCream" pitchFamily="2" charset="0"/>
              <a:ea typeface="+mj-ea"/>
              <a:cs typeface="+mj-cs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2C38DA38-71FB-4CEB-B777-09292390EC4A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1976691" y="-26525563"/>
            <a:ext cx="2186247" cy="3717751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7B3E06E2-B8CD-4348-A929-48748D52322A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58509" y="-26525563"/>
            <a:ext cx="2186247" cy="3717751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D1A0A433-1C81-43D6-86C9-906F9D1CD5C6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0863116" y="29176639"/>
            <a:ext cx="2186247" cy="3717751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57AB7940-731C-4B6C-8537-33EBAD98DEBF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82671" y="29176639"/>
            <a:ext cx="2186247" cy="3717751"/>
          </a:xfrm>
          <a:prstGeom prst="rect">
            <a:avLst/>
          </a:prstGeom>
        </p:spPr>
      </p:pic>
      <p:sp>
        <p:nvSpPr>
          <p:cNvPr id="16" name="Title 1">
            <a:extLst>
              <a:ext uri="{FF2B5EF4-FFF2-40B4-BE49-F238E27FC236}">
                <a16:creationId xmlns:a16="http://schemas.microsoft.com/office/drawing/2014/main" id="{7A218C26-69B7-499C-B190-96851A78FEC6}"/>
              </a:ext>
            </a:extLst>
          </p:cNvPr>
          <p:cNvSpPr txBox="1">
            <a:spLocks/>
          </p:cNvSpPr>
          <p:nvPr userDrawn="1"/>
        </p:nvSpPr>
        <p:spPr>
          <a:xfrm>
            <a:off x="-570116" y="6070600"/>
            <a:ext cx="2186247" cy="787400"/>
          </a:xfrm>
          <a:prstGeom prst="rect">
            <a:avLst/>
          </a:prstGeom>
        </p:spPr>
        <p:txBody>
          <a:bodyPr vert="horz" lIns="72564" tIns="36282" rIns="72564" bIns="36282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725709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29" b="0" i="0" u="none" strike="noStrike" kern="1200" cap="none" spc="0" normalizeH="0" baseline="0" noProof="0">
                <a:ln>
                  <a:noFill/>
                </a:ln>
                <a:solidFill>
                  <a:srgbClr val="A5A5A5">
                    <a:lumMod val="60000"/>
                    <a:lumOff val="40000"/>
                  </a:srgbClr>
                </a:solidFill>
                <a:effectLst/>
                <a:uLnTx/>
                <a:uFillTx/>
                <a:latin typeface="#9Slide07 HoneyCream" pitchFamily="2" charset="0"/>
                <a:ea typeface="+mj-ea"/>
                <a:cs typeface="+mj-cs"/>
              </a:rPr>
              <a:t>Măng Non</a:t>
            </a:r>
            <a:endParaRPr kumimoji="0" lang="en-US" sz="1429" b="0" i="0" u="none" strike="noStrike" kern="1200" cap="none" spc="0" normalizeH="0" baseline="0" noProof="0" dirty="0">
              <a:ln>
                <a:noFill/>
              </a:ln>
              <a:solidFill>
                <a:srgbClr val="A5A5A5">
                  <a:lumMod val="60000"/>
                  <a:lumOff val="40000"/>
                </a:srgbClr>
              </a:solidFill>
              <a:effectLst/>
              <a:uLnTx/>
              <a:uFillTx/>
              <a:latin typeface="#9Slide07 HoneyCream" pitchFamily="2" charset="0"/>
              <a:ea typeface="+mj-ea"/>
              <a:cs typeface="+mj-cs"/>
            </a:endParaRPr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id="{6AA5128D-EAF5-483C-871A-4BFED87FD86D}"/>
              </a:ext>
            </a:extLst>
          </p:cNvPr>
          <p:cNvSpPr txBox="1">
            <a:spLocks/>
          </p:cNvSpPr>
          <p:nvPr userDrawn="1"/>
        </p:nvSpPr>
        <p:spPr>
          <a:xfrm>
            <a:off x="-2052207" y="1690687"/>
            <a:ext cx="2186247" cy="787400"/>
          </a:xfrm>
          <a:prstGeom prst="rect">
            <a:avLst/>
          </a:prstGeom>
        </p:spPr>
        <p:txBody>
          <a:bodyPr vert="horz" lIns="72564" tIns="36282" rIns="72564" bIns="36282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725709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540" b="0" i="0" u="none" strike="noStrike" kern="1200" cap="none" spc="0" normalizeH="0" baseline="0" noProof="0">
                <a:ln>
                  <a:noFill/>
                </a:ln>
                <a:solidFill>
                  <a:srgbClr val="50AE47"/>
                </a:solidFill>
                <a:effectLst/>
                <a:uLnTx/>
                <a:uFillTx/>
                <a:latin typeface="#9Slide07 HoneyCream" pitchFamily="2" charset="0"/>
                <a:ea typeface="+mj-ea"/>
                <a:cs typeface="+mj-cs"/>
              </a:rPr>
              <a:t>Măng Non</a:t>
            </a:r>
            <a:endParaRPr kumimoji="0" lang="en-US" sz="2540" b="0" i="0" u="none" strike="noStrike" kern="1200" cap="none" spc="0" normalizeH="0" baseline="0" noProof="0" dirty="0">
              <a:ln>
                <a:noFill/>
              </a:ln>
              <a:solidFill>
                <a:srgbClr val="50AE47"/>
              </a:solidFill>
              <a:effectLst/>
              <a:uLnTx/>
              <a:uFillTx/>
              <a:latin typeface="#9Slide07 HoneyCream" pitchFamily="2" charset="0"/>
              <a:ea typeface="+mj-ea"/>
              <a:cs typeface="+mj-cs"/>
            </a:endParaRP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EFD30DE0-A467-4251-9C3A-A1C317B4972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568" r="10051"/>
          <a:stretch/>
        </p:blipFill>
        <p:spPr>
          <a:xfrm>
            <a:off x="-44511098" y="-19326756"/>
            <a:ext cx="3627531" cy="4761671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DAB0BDD7-87EC-486A-B615-E37ABFEB537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568" r="10051"/>
          <a:stretch/>
        </p:blipFill>
        <p:spPr>
          <a:xfrm>
            <a:off x="-44511098" y="23671819"/>
            <a:ext cx="3627531" cy="4761671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0A7B57CC-00D0-41DB-B5AF-37D47FB69AD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568" r="10051"/>
          <a:stretch/>
        </p:blipFill>
        <p:spPr>
          <a:xfrm>
            <a:off x="52475795" y="-19326756"/>
            <a:ext cx="3627531" cy="4761671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2E588B1C-8AC9-4740-A8D9-6AF0680251B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568" r="10051"/>
          <a:stretch/>
        </p:blipFill>
        <p:spPr>
          <a:xfrm>
            <a:off x="52738933" y="23671819"/>
            <a:ext cx="3627531" cy="4761671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 userDrawn="1"/>
        </p:nvPicPr>
        <p:blipFill>
          <a:blip r:embed="rId17"/>
          <a:stretch>
            <a:fillRect/>
          </a:stretch>
        </p:blipFill>
        <p:spPr>
          <a:xfrm>
            <a:off x="-277644" y="-450609"/>
            <a:ext cx="12747287" cy="77592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47674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xStyles>
    <p:titleStyle>
      <a:lvl1pPr algn="ctr" defTabSz="1662562" rtl="0" eaLnBrk="1" latinLnBrk="0" hangingPunct="1">
        <a:spcBef>
          <a:spcPct val="0"/>
        </a:spcBef>
        <a:buNone/>
        <a:defRPr sz="8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623461" indent="-623461" algn="l" defTabSz="1662562" rtl="0" eaLnBrk="1" latinLnBrk="0" hangingPunct="1">
        <a:spcBef>
          <a:spcPct val="20000"/>
        </a:spcBef>
        <a:buFont typeface="Arial" pitchFamily="34" charset="0"/>
        <a:buChar char="•"/>
        <a:defRPr sz="5818" kern="1200">
          <a:solidFill>
            <a:schemeClr val="tx1"/>
          </a:solidFill>
          <a:latin typeface="+mn-lt"/>
          <a:ea typeface="+mn-ea"/>
          <a:cs typeface="+mn-cs"/>
        </a:defRPr>
      </a:lvl1pPr>
      <a:lvl2pPr marL="1350832" indent="-519551" algn="l" defTabSz="1662562" rtl="0" eaLnBrk="1" latinLnBrk="0" hangingPunct="1">
        <a:spcBef>
          <a:spcPct val="20000"/>
        </a:spcBef>
        <a:buFont typeface="Arial" pitchFamily="34" charset="0"/>
        <a:buChar char="–"/>
        <a:defRPr sz="5091" kern="1200">
          <a:solidFill>
            <a:schemeClr val="tx1"/>
          </a:solidFill>
          <a:latin typeface="+mn-lt"/>
          <a:ea typeface="+mn-ea"/>
          <a:cs typeface="+mn-cs"/>
        </a:defRPr>
      </a:lvl2pPr>
      <a:lvl3pPr marL="2078203" indent="-415641" algn="l" defTabSz="1662562" rtl="0" eaLnBrk="1" latinLnBrk="0" hangingPunct="1">
        <a:spcBef>
          <a:spcPct val="20000"/>
        </a:spcBef>
        <a:buFont typeface="Arial" pitchFamily="34" charset="0"/>
        <a:buChar char="•"/>
        <a:defRPr sz="4364" kern="1200">
          <a:solidFill>
            <a:schemeClr val="tx1"/>
          </a:solidFill>
          <a:latin typeface="+mn-lt"/>
          <a:ea typeface="+mn-ea"/>
          <a:cs typeface="+mn-cs"/>
        </a:defRPr>
      </a:lvl3pPr>
      <a:lvl4pPr marL="2909484" indent="-415641" algn="l" defTabSz="1662562" rtl="0" eaLnBrk="1" latinLnBrk="0" hangingPunct="1">
        <a:spcBef>
          <a:spcPct val="20000"/>
        </a:spcBef>
        <a:buFont typeface="Arial" pitchFamily="34" charset="0"/>
        <a:buChar char="–"/>
        <a:defRPr sz="3636" kern="1200">
          <a:solidFill>
            <a:schemeClr val="tx1"/>
          </a:solidFill>
          <a:latin typeface="+mn-lt"/>
          <a:ea typeface="+mn-ea"/>
          <a:cs typeface="+mn-cs"/>
        </a:defRPr>
      </a:lvl4pPr>
      <a:lvl5pPr marL="3740765" indent="-415641" algn="l" defTabSz="1662562" rtl="0" eaLnBrk="1" latinLnBrk="0" hangingPunct="1">
        <a:spcBef>
          <a:spcPct val="20000"/>
        </a:spcBef>
        <a:buFont typeface="Arial" pitchFamily="34" charset="0"/>
        <a:buChar char="»"/>
        <a:defRPr sz="3636" kern="1200">
          <a:solidFill>
            <a:schemeClr val="tx1"/>
          </a:solidFill>
          <a:latin typeface="+mn-lt"/>
          <a:ea typeface="+mn-ea"/>
          <a:cs typeface="+mn-cs"/>
        </a:defRPr>
      </a:lvl5pPr>
      <a:lvl6pPr marL="4572046" indent="-415641" algn="l" defTabSz="1662562" rtl="0" eaLnBrk="1" latinLnBrk="0" hangingPunct="1">
        <a:spcBef>
          <a:spcPct val="20000"/>
        </a:spcBef>
        <a:buFont typeface="Arial" pitchFamily="34" charset="0"/>
        <a:buChar char="•"/>
        <a:defRPr sz="3636" kern="1200">
          <a:solidFill>
            <a:schemeClr val="tx1"/>
          </a:solidFill>
          <a:latin typeface="+mn-lt"/>
          <a:ea typeface="+mn-ea"/>
          <a:cs typeface="+mn-cs"/>
        </a:defRPr>
      </a:lvl6pPr>
      <a:lvl7pPr marL="5403327" indent="-415641" algn="l" defTabSz="1662562" rtl="0" eaLnBrk="1" latinLnBrk="0" hangingPunct="1">
        <a:spcBef>
          <a:spcPct val="20000"/>
        </a:spcBef>
        <a:buFont typeface="Arial" pitchFamily="34" charset="0"/>
        <a:buChar char="•"/>
        <a:defRPr sz="3636" kern="1200">
          <a:solidFill>
            <a:schemeClr val="tx1"/>
          </a:solidFill>
          <a:latin typeface="+mn-lt"/>
          <a:ea typeface="+mn-ea"/>
          <a:cs typeface="+mn-cs"/>
        </a:defRPr>
      </a:lvl7pPr>
      <a:lvl8pPr marL="6234608" indent="-415641" algn="l" defTabSz="1662562" rtl="0" eaLnBrk="1" latinLnBrk="0" hangingPunct="1">
        <a:spcBef>
          <a:spcPct val="20000"/>
        </a:spcBef>
        <a:buFont typeface="Arial" pitchFamily="34" charset="0"/>
        <a:buChar char="•"/>
        <a:defRPr sz="3636" kern="1200">
          <a:solidFill>
            <a:schemeClr val="tx1"/>
          </a:solidFill>
          <a:latin typeface="+mn-lt"/>
          <a:ea typeface="+mn-ea"/>
          <a:cs typeface="+mn-cs"/>
        </a:defRPr>
      </a:lvl8pPr>
      <a:lvl9pPr marL="7065889" indent="-415641" algn="l" defTabSz="1662562" rtl="0" eaLnBrk="1" latinLnBrk="0" hangingPunct="1">
        <a:spcBef>
          <a:spcPct val="20000"/>
        </a:spcBef>
        <a:buFont typeface="Arial" pitchFamily="34" charset="0"/>
        <a:buChar char="•"/>
        <a:defRPr sz="3636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662562" rtl="0" eaLnBrk="1" latinLnBrk="0" hangingPunct="1">
        <a:defRPr sz="3273" kern="1200">
          <a:solidFill>
            <a:schemeClr val="tx1"/>
          </a:solidFill>
          <a:latin typeface="+mn-lt"/>
          <a:ea typeface="+mn-ea"/>
          <a:cs typeface="+mn-cs"/>
        </a:defRPr>
      </a:lvl1pPr>
      <a:lvl2pPr marL="831281" algn="l" defTabSz="1662562" rtl="0" eaLnBrk="1" latinLnBrk="0" hangingPunct="1">
        <a:defRPr sz="3273" kern="1200">
          <a:solidFill>
            <a:schemeClr val="tx1"/>
          </a:solidFill>
          <a:latin typeface="+mn-lt"/>
          <a:ea typeface="+mn-ea"/>
          <a:cs typeface="+mn-cs"/>
        </a:defRPr>
      </a:lvl2pPr>
      <a:lvl3pPr marL="1662562" algn="l" defTabSz="1662562" rtl="0" eaLnBrk="1" latinLnBrk="0" hangingPunct="1">
        <a:defRPr sz="3273" kern="1200">
          <a:solidFill>
            <a:schemeClr val="tx1"/>
          </a:solidFill>
          <a:latin typeface="+mn-lt"/>
          <a:ea typeface="+mn-ea"/>
          <a:cs typeface="+mn-cs"/>
        </a:defRPr>
      </a:lvl3pPr>
      <a:lvl4pPr marL="2493843" algn="l" defTabSz="1662562" rtl="0" eaLnBrk="1" latinLnBrk="0" hangingPunct="1">
        <a:defRPr sz="3273" kern="1200">
          <a:solidFill>
            <a:schemeClr val="tx1"/>
          </a:solidFill>
          <a:latin typeface="+mn-lt"/>
          <a:ea typeface="+mn-ea"/>
          <a:cs typeface="+mn-cs"/>
        </a:defRPr>
      </a:lvl4pPr>
      <a:lvl5pPr marL="3325124" algn="l" defTabSz="1662562" rtl="0" eaLnBrk="1" latinLnBrk="0" hangingPunct="1">
        <a:defRPr sz="3273" kern="1200">
          <a:solidFill>
            <a:schemeClr val="tx1"/>
          </a:solidFill>
          <a:latin typeface="+mn-lt"/>
          <a:ea typeface="+mn-ea"/>
          <a:cs typeface="+mn-cs"/>
        </a:defRPr>
      </a:lvl5pPr>
      <a:lvl6pPr marL="4156405" algn="l" defTabSz="1662562" rtl="0" eaLnBrk="1" latinLnBrk="0" hangingPunct="1">
        <a:defRPr sz="3273" kern="1200">
          <a:solidFill>
            <a:schemeClr val="tx1"/>
          </a:solidFill>
          <a:latin typeface="+mn-lt"/>
          <a:ea typeface="+mn-ea"/>
          <a:cs typeface="+mn-cs"/>
        </a:defRPr>
      </a:lvl6pPr>
      <a:lvl7pPr marL="4987686" algn="l" defTabSz="1662562" rtl="0" eaLnBrk="1" latinLnBrk="0" hangingPunct="1">
        <a:defRPr sz="3273" kern="1200">
          <a:solidFill>
            <a:schemeClr val="tx1"/>
          </a:solidFill>
          <a:latin typeface="+mn-lt"/>
          <a:ea typeface="+mn-ea"/>
          <a:cs typeface="+mn-cs"/>
        </a:defRPr>
      </a:lvl7pPr>
      <a:lvl8pPr marL="5818967" algn="l" defTabSz="1662562" rtl="0" eaLnBrk="1" latinLnBrk="0" hangingPunct="1">
        <a:defRPr sz="3273" kern="1200">
          <a:solidFill>
            <a:schemeClr val="tx1"/>
          </a:solidFill>
          <a:latin typeface="+mn-lt"/>
          <a:ea typeface="+mn-ea"/>
          <a:cs typeface="+mn-cs"/>
        </a:defRPr>
      </a:lvl8pPr>
      <a:lvl9pPr marL="6650248" algn="l" defTabSz="1662562" rtl="0" eaLnBrk="1" latinLnBrk="0" hangingPunct="1">
        <a:defRPr sz="327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13" Type="http://schemas.openxmlformats.org/officeDocument/2006/relationships/image" Target="../media/image5.png"/><Relationship Id="rId18" Type="http://schemas.openxmlformats.org/officeDocument/2006/relationships/image" Target="../media/image24.png"/><Relationship Id="rId3" Type="http://schemas.openxmlformats.org/officeDocument/2006/relationships/image" Target="../media/image2.png"/><Relationship Id="rId7" Type="http://schemas.openxmlformats.org/officeDocument/2006/relationships/image" Target="../media/image16.png"/><Relationship Id="rId12" Type="http://schemas.openxmlformats.org/officeDocument/2006/relationships/image" Target="../media/image4.png"/><Relationship Id="rId17" Type="http://schemas.openxmlformats.org/officeDocument/2006/relationships/image" Target="../media/image23.png"/><Relationship Id="rId2" Type="http://schemas.openxmlformats.org/officeDocument/2006/relationships/image" Target="../media/image1.png"/><Relationship Id="rId16" Type="http://schemas.openxmlformats.org/officeDocument/2006/relationships/image" Target="../media/image2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png"/><Relationship Id="rId11" Type="http://schemas.openxmlformats.org/officeDocument/2006/relationships/image" Target="../media/image20.png"/><Relationship Id="rId5" Type="http://schemas.openxmlformats.org/officeDocument/2006/relationships/image" Target="../media/image14.png"/><Relationship Id="rId15" Type="http://schemas.openxmlformats.org/officeDocument/2006/relationships/image" Target="../media/image6.png"/><Relationship Id="rId10" Type="http://schemas.openxmlformats.org/officeDocument/2006/relationships/image" Target="../media/image19.png"/><Relationship Id="rId4" Type="http://schemas.openxmlformats.org/officeDocument/2006/relationships/image" Target="../media/image13.png"/><Relationship Id="rId9" Type="http://schemas.openxmlformats.org/officeDocument/2006/relationships/image" Target="../media/image18.png"/><Relationship Id="rId14" Type="http://schemas.openxmlformats.org/officeDocument/2006/relationships/image" Target="../media/image21.png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6.png"/><Relationship Id="rId5" Type="http://schemas.openxmlformats.org/officeDocument/2006/relationships/image" Target="../media/image45.png"/><Relationship Id="rId4" Type="http://schemas.openxmlformats.org/officeDocument/2006/relationships/image" Target="../media/image44.png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openxmlformats.org/officeDocument/2006/relationships/image" Target="../media/image48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7.png"/><Relationship Id="rId5" Type="http://schemas.openxmlformats.org/officeDocument/2006/relationships/image" Target="../media/image45.png"/><Relationship Id="rId4" Type="http://schemas.openxmlformats.org/officeDocument/2006/relationships/image" Target="../media/image44.png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9.png"/><Relationship Id="rId5" Type="http://schemas.openxmlformats.org/officeDocument/2006/relationships/image" Target="../media/image45.png"/><Relationship Id="rId4" Type="http://schemas.openxmlformats.org/officeDocument/2006/relationships/image" Target="../media/image44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5.png"/><Relationship Id="rId7" Type="http://schemas.openxmlformats.org/officeDocument/2006/relationships/image" Target="../media/image6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10" Type="http://schemas.openxmlformats.org/officeDocument/2006/relationships/image" Target="../media/image52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13" Type="http://schemas.openxmlformats.org/officeDocument/2006/relationships/image" Target="../media/image21.png"/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12" Type="http://schemas.openxmlformats.org/officeDocument/2006/relationships/image" Target="../media/image5.png"/><Relationship Id="rId17" Type="http://schemas.openxmlformats.org/officeDocument/2006/relationships/image" Target="../media/image53.png"/><Relationship Id="rId2" Type="http://schemas.openxmlformats.org/officeDocument/2006/relationships/image" Target="../media/image2.png"/><Relationship Id="rId16" Type="http://schemas.openxmlformats.org/officeDocument/2006/relationships/image" Target="../media/image2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.png"/><Relationship Id="rId11" Type="http://schemas.openxmlformats.org/officeDocument/2006/relationships/image" Target="../media/image4.png"/><Relationship Id="rId5" Type="http://schemas.openxmlformats.org/officeDocument/2006/relationships/image" Target="../media/image15.png"/><Relationship Id="rId15" Type="http://schemas.openxmlformats.org/officeDocument/2006/relationships/image" Target="../media/image22.png"/><Relationship Id="rId10" Type="http://schemas.openxmlformats.org/officeDocument/2006/relationships/image" Target="../media/image20.png"/><Relationship Id="rId4" Type="http://schemas.openxmlformats.org/officeDocument/2006/relationships/image" Target="../media/image14.png"/><Relationship Id="rId9" Type="http://schemas.openxmlformats.org/officeDocument/2006/relationships/image" Target="../media/image19.png"/><Relationship Id="rId14" Type="http://schemas.openxmlformats.org/officeDocument/2006/relationships/image" Target="../media/image6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9" Type="http://schemas.openxmlformats.org/officeDocument/2006/relationships/image" Target="../media/image2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svg"/><Relationship Id="rId3" Type="http://schemas.openxmlformats.org/officeDocument/2006/relationships/image" Target="../media/image29.png"/><Relationship Id="rId7" Type="http://schemas.openxmlformats.org/officeDocument/2006/relationships/image" Target="../media/image31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7.svg"/><Relationship Id="rId5" Type="http://schemas.openxmlformats.org/officeDocument/2006/relationships/image" Target="../media/image30.png"/><Relationship Id="rId10" Type="http://schemas.openxmlformats.org/officeDocument/2006/relationships/image" Target="../media/image31.svg"/><Relationship Id="rId4" Type="http://schemas.openxmlformats.org/officeDocument/2006/relationships/image" Target="../media/image25.svg"/><Relationship Id="rId9" Type="http://schemas.openxmlformats.org/officeDocument/2006/relationships/image" Target="../media/image32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svg"/><Relationship Id="rId3" Type="http://schemas.openxmlformats.org/officeDocument/2006/relationships/image" Target="../media/image29.png"/><Relationship Id="rId7" Type="http://schemas.openxmlformats.org/officeDocument/2006/relationships/image" Target="../media/image31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7.svg"/><Relationship Id="rId5" Type="http://schemas.openxmlformats.org/officeDocument/2006/relationships/image" Target="../media/image30.png"/><Relationship Id="rId10" Type="http://schemas.openxmlformats.org/officeDocument/2006/relationships/image" Target="../media/image31.svg"/><Relationship Id="rId4" Type="http://schemas.openxmlformats.org/officeDocument/2006/relationships/image" Target="../media/image25.svg"/><Relationship Id="rId9" Type="http://schemas.openxmlformats.org/officeDocument/2006/relationships/image" Target="../media/image32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svg"/><Relationship Id="rId3" Type="http://schemas.openxmlformats.org/officeDocument/2006/relationships/image" Target="../media/image29.png"/><Relationship Id="rId7" Type="http://schemas.openxmlformats.org/officeDocument/2006/relationships/image" Target="../media/image31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7.svg"/><Relationship Id="rId5" Type="http://schemas.openxmlformats.org/officeDocument/2006/relationships/image" Target="../media/image30.png"/><Relationship Id="rId10" Type="http://schemas.openxmlformats.org/officeDocument/2006/relationships/image" Target="../media/image31.svg"/><Relationship Id="rId4" Type="http://schemas.openxmlformats.org/officeDocument/2006/relationships/image" Target="../media/image25.svg"/><Relationship Id="rId9" Type="http://schemas.openxmlformats.org/officeDocument/2006/relationships/image" Target="../media/image3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5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png"/><Relationship Id="rId3" Type="http://schemas.openxmlformats.org/officeDocument/2006/relationships/image" Target="../media/image360.png"/><Relationship Id="rId7" Type="http://schemas.openxmlformats.org/officeDocument/2006/relationships/image" Target="../media/image40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9.png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112616" y="-1247833"/>
            <a:ext cx="17680425" cy="14586162"/>
          </a:xfrm>
          <a:prstGeom prst="rect">
            <a:avLst/>
          </a:prstGeom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id="{B0A886ED-2023-4261-988B-C9FB4336F73C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图片 12">
            <a:extLst>
              <a:ext uri="{FF2B5EF4-FFF2-40B4-BE49-F238E27FC236}">
                <a16:creationId xmlns:a16="http://schemas.microsoft.com/office/drawing/2014/main" id="{07CF01BE-C90B-46FB-8BA5-59BED7ABCBCF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233056" y="-951856"/>
            <a:ext cx="4652986" cy="4469282"/>
          </a:xfrm>
          <a:prstGeom prst="rect">
            <a:avLst/>
          </a:prstGeom>
        </p:spPr>
      </p:pic>
      <p:pic>
        <p:nvPicPr>
          <p:cNvPr id="6" name="图片 4">
            <a:extLst>
              <a:ext uri="{FF2B5EF4-FFF2-40B4-BE49-F238E27FC236}">
                <a16:creationId xmlns:a16="http://schemas.microsoft.com/office/drawing/2014/main" id="{1A4F123A-D858-4B4E-8C55-0DB05E794A77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pic>
        <p:nvPicPr>
          <p:cNvPr id="7" name="图片 5">
            <a:extLst>
              <a:ext uri="{FF2B5EF4-FFF2-40B4-BE49-F238E27FC236}">
                <a16:creationId xmlns:a16="http://schemas.microsoft.com/office/drawing/2014/main" id="{7DCD7CB4-948C-4CBB-8D1F-169AFFEFFB2E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80487" y="-178621"/>
            <a:ext cx="3041685" cy="2665366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5A4CE381-514C-40D9-A682-B21BB5A6F2DE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5181601"/>
            <a:ext cx="12192000" cy="1676399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4BCC017E-B16E-4F40-8B3B-236D342CF787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045428" y="6261517"/>
            <a:ext cx="2297087" cy="596483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DB41252A-9355-4088-B29F-5168C2C92875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260826" y="-178621"/>
            <a:ext cx="2653088" cy="2408230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B41EB5E3-5C76-40FD-9486-2039F633CDEA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469799" y="4029293"/>
            <a:ext cx="2519941" cy="3007328"/>
          </a:xfrm>
          <a:prstGeom prst="rect">
            <a:avLst/>
          </a:prstGeom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id="{2E8B94F1-E31E-4FAC-8447-DE8B87B381FA}"/>
              </a:ext>
            </a:extLst>
          </p:cNvPr>
          <p:cNvPicPr>
            <a:picLocks noChangeAspect="1"/>
          </p:cNvPicPr>
          <p:nvPr/>
        </p:nvPicPr>
        <p:blipFill rotWithShape="1"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2260" y="3932928"/>
            <a:ext cx="2715884" cy="3178771"/>
          </a:xfrm>
          <a:prstGeom prst="rect">
            <a:avLst/>
          </a:prstGeom>
        </p:spPr>
      </p:pic>
      <p:pic>
        <p:nvPicPr>
          <p:cNvPr id="13" name="图片 13">
            <a:extLst>
              <a:ext uri="{FF2B5EF4-FFF2-40B4-BE49-F238E27FC236}">
                <a16:creationId xmlns:a16="http://schemas.microsoft.com/office/drawing/2014/main" id="{2B1E17F3-7486-4FBC-8B08-62F955A07A26}"/>
              </a:ext>
            </a:extLst>
          </p:cNvPr>
          <p:cNvPicPr>
            <a:picLocks noChangeAspect="1"/>
          </p:cNvPicPr>
          <p:nvPr/>
        </p:nvPicPr>
        <p:blipFill rotWithShape="1"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458199" y="359227"/>
            <a:ext cx="1469571" cy="1077686"/>
          </a:xfrm>
          <a:prstGeom prst="rect">
            <a:avLst/>
          </a:prstGeom>
        </p:spPr>
      </p:pic>
      <p:pic>
        <p:nvPicPr>
          <p:cNvPr id="14" name="图片 15">
            <a:extLst>
              <a:ext uri="{FF2B5EF4-FFF2-40B4-BE49-F238E27FC236}">
                <a16:creationId xmlns:a16="http://schemas.microsoft.com/office/drawing/2014/main" id="{8A5F9435-BC49-4666-BBA6-C2252FF7B103}"/>
              </a:ext>
            </a:extLst>
          </p:cNvPr>
          <p:cNvPicPr>
            <a:picLocks noChangeAspect="1"/>
          </p:cNvPicPr>
          <p:nvPr/>
        </p:nvPicPr>
        <p:blipFill rotWithShape="1"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101943" y="-97972"/>
            <a:ext cx="1970314" cy="2928490"/>
          </a:xfrm>
          <a:prstGeom prst="rect">
            <a:avLst/>
          </a:prstGeom>
        </p:spPr>
      </p:pic>
      <p:pic>
        <p:nvPicPr>
          <p:cNvPr id="15" name="图片 6">
            <a:extLst>
              <a:ext uri="{FF2B5EF4-FFF2-40B4-BE49-F238E27FC236}">
                <a16:creationId xmlns:a16="http://schemas.microsoft.com/office/drawing/2014/main" id="{E8787E0A-BDA2-48DF-8721-58ACC29C04E6}"/>
              </a:ext>
            </a:extLst>
          </p:cNvPr>
          <p:cNvPicPr>
            <a:picLocks noChangeAspect="1"/>
          </p:cNvPicPr>
          <p:nvPr/>
        </p:nvPicPr>
        <p:blipFill rotWithShape="1">
          <a:blip r:embed="rId1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382713" y="873420"/>
            <a:ext cx="2519942" cy="2071808"/>
          </a:xfrm>
          <a:prstGeom prst="rect">
            <a:avLst/>
          </a:prstGeom>
        </p:spPr>
      </p:pic>
      <p:pic>
        <p:nvPicPr>
          <p:cNvPr id="16" name="图片 16">
            <a:extLst>
              <a:ext uri="{FF2B5EF4-FFF2-40B4-BE49-F238E27FC236}">
                <a16:creationId xmlns:a16="http://schemas.microsoft.com/office/drawing/2014/main" id="{B27C5AAB-683E-48D0-937B-F0B933D04064}"/>
              </a:ext>
            </a:extLst>
          </p:cNvPr>
          <p:cNvPicPr>
            <a:picLocks noChangeAspect="1"/>
          </p:cNvPicPr>
          <p:nvPr/>
        </p:nvPicPr>
        <p:blipFill rotWithShape="1">
          <a:blip r:embed="rId1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402770" y="2677886"/>
            <a:ext cx="1187530" cy="870856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852626E4-62E4-C2F9-2F5A-BE63A0E88DF9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3587386" y="359227"/>
            <a:ext cx="2517866" cy="1670449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2718848" y="1998222"/>
            <a:ext cx="7181710" cy="4084674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F428EC01-B671-B1A8-3F00-28E92728F320}"/>
              </a:ext>
            </a:extLst>
          </p:cNvPr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8622" y="-62177"/>
            <a:ext cx="1269098" cy="1269098"/>
          </a:xfrm>
          <a:prstGeom prst="rect">
            <a:avLst/>
          </a:prstGeom>
        </p:spPr>
      </p:pic>
      <p:sp>
        <p:nvSpPr>
          <p:cNvPr id="19" name="Title 1">
            <a:extLst>
              <a:ext uri="{FF2B5EF4-FFF2-40B4-BE49-F238E27FC236}">
                <a16:creationId xmlns:a16="http://schemas.microsoft.com/office/drawing/2014/main" id="{839CB496-B064-1976-8A73-F5C96C8179F1}"/>
              </a:ext>
            </a:extLst>
          </p:cNvPr>
          <p:cNvSpPr txBox="1">
            <a:spLocks/>
          </p:cNvSpPr>
          <p:nvPr/>
        </p:nvSpPr>
        <p:spPr>
          <a:xfrm>
            <a:off x="9839114" y="-489500"/>
            <a:ext cx="2914996" cy="1049868"/>
          </a:xfrm>
          <a:prstGeom prst="rect">
            <a:avLst/>
          </a:prstGeom>
        </p:spPr>
        <p:txBody>
          <a:bodyPr vert="horz" lIns="121920" tIns="60960" rIns="121920" bIns="6096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121914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#9Slide07 HoneyCream" pitchFamily="2" charset="0"/>
                <a:ea typeface="+mj-ea"/>
                <a:cs typeface="+mj-cs"/>
                <a:sym typeface="Arial"/>
              </a:rPr>
              <a:t>Măng Non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#9Slide07 HoneyCream" pitchFamily="2" charset="0"/>
              <a:ea typeface="+mj-ea"/>
              <a:cs typeface="+mj-cs"/>
              <a:sym typeface="Arial"/>
            </a:endParaRPr>
          </a:p>
        </p:txBody>
      </p:sp>
      <p:sp>
        <p:nvSpPr>
          <p:cNvPr id="20" name="Title 1">
            <a:extLst>
              <a:ext uri="{FF2B5EF4-FFF2-40B4-BE49-F238E27FC236}">
                <a16:creationId xmlns:a16="http://schemas.microsoft.com/office/drawing/2014/main" id="{67CE625A-7EB5-37D6-AA98-E6F10E173EFB}"/>
              </a:ext>
            </a:extLst>
          </p:cNvPr>
          <p:cNvSpPr txBox="1">
            <a:spLocks/>
          </p:cNvSpPr>
          <p:nvPr/>
        </p:nvSpPr>
        <p:spPr>
          <a:xfrm>
            <a:off x="-759234" y="5808133"/>
            <a:ext cx="2914996" cy="1049868"/>
          </a:xfrm>
          <a:prstGeom prst="rect">
            <a:avLst/>
          </a:prstGeom>
        </p:spPr>
        <p:txBody>
          <a:bodyPr vert="horz" lIns="121920" tIns="60960" rIns="121920" bIns="6096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121914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#9Slide07 HoneyCream" pitchFamily="2" charset="0"/>
                <a:ea typeface="+mj-ea"/>
                <a:cs typeface="+mj-cs"/>
                <a:sym typeface="Arial"/>
              </a:rPr>
              <a:t>Măng Non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#9Slide07 HoneyCream" pitchFamily="2" charset="0"/>
              <a:ea typeface="+mj-ea"/>
              <a:cs typeface="+mj-cs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9034007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5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8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1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2500"/>
                            </p:stCondLst>
                            <p:childTnLst>
                              <p:par>
                                <p:cTn id="4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9824" y="1697403"/>
            <a:ext cx="8409208" cy="3150388"/>
          </a:xfrm>
          <a:prstGeom prst="rect">
            <a:avLst/>
          </a:prstGeom>
        </p:spPr>
      </p:pic>
      <p:grpSp>
        <p:nvGrpSpPr>
          <p:cNvPr id="4" name="Group 3"/>
          <p:cNvGrpSpPr/>
          <p:nvPr/>
        </p:nvGrpSpPr>
        <p:grpSpPr>
          <a:xfrm>
            <a:off x="433939" y="390377"/>
            <a:ext cx="2881286" cy="1204604"/>
            <a:chOff x="727854" y="504677"/>
            <a:chExt cx="2881286" cy="1204604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727854" y="504677"/>
              <a:ext cx="1035632" cy="1204604"/>
            </a:xfrm>
            <a:prstGeom prst="rect">
              <a:avLst/>
            </a:prstGeom>
          </p:spPr>
        </p:pic>
        <p:sp>
          <p:nvSpPr>
            <p:cNvPr id="3" name="TextBox 2"/>
            <p:cNvSpPr txBox="1"/>
            <p:nvPr/>
          </p:nvSpPr>
          <p:spPr>
            <a:xfrm>
              <a:off x="1673917" y="614849"/>
              <a:ext cx="1935223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400" b="1" smtClean="0">
                  <a:solidFill>
                    <a:srgbClr val="C0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Số ?</a:t>
              </a:r>
              <a:endParaRPr lang="en-US" sz="4400" b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2547257" y="541137"/>
                <a:ext cx="9274629" cy="158081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:r>
                  <a:rPr lang="en-US" sz="3200" b="1" smtClean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Thửa ruộng của chú Năm có dạng hình chữ nhật với diện tích 4000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sz="32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3200" b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𝐦</m:t>
                        </m:r>
                      </m:e>
                      <m:sup>
                        <m:r>
                          <a:rPr lang="en-GB" sz="3200" b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en-US" sz="3200" b="1" i="0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.</m:t>
                    </m:r>
                  </m:oMath>
                </a14:m>
                <a:r>
                  <a:rPr lang="en-US" sz="3200" b="1" smtClean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Chú Năm chia bốn phần đều nhau như hình vẽ.</a:t>
                </a:r>
                <a:endParaRPr lang="en-US" sz="3200" b="1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47257" y="541137"/>
                <a:ext cx="9274629" cy="1580817"/>
              </a:xfrm>
              <a:prstGeom prst="rect">
                <a:avLst/>
              </a:prstGeom>
              <a:blipFill>
                <a:blip r:embed="rId5"/>
                <a:stretch>
                  <a:fillRect l="-1709" t="-5019" r="-1644" b="-1196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2" name="Group 11"/>
          <p:cNvGrpSpPr/>
          <p:nvPr/>
        </p:nvGrpSpPr>
        <p:grpSpPr>
          <a:xfrm>
            <a:off x="531912" y="4798631"/>
            <a:ext cx="11175674" cy="1591974"/>
            <a:chOff x="531912" y="4798631"/>
            <a:chExt cx="11175674" cy="1591974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" name="Rectangle 7"/>
                <p:cNvSpPr/>
                <p:nvPr/>
              </p:nvSpPr>
              <p:spPr>
                <a:xfrm>
                  <a:off x="531912" y="4798631"/>
                  <a:ext cx="11175674" cy="1591974"/>
                </a:xfrm>
                <a:prstGeom prst="rect">
                  <a:avLst/>
                </a:prstGeom>
                <a:solidFill>
                  <a:srgbClr val="FFFFFF"/>
                </a:solidFill>
                <a:ln w="25400" cap="flat" cmpd="sng" algn="ctr">
                  <a:noFill/>
                  <a:prstDash val="solid"/>
                </a:ln>
                <a:effectLst>
                  <a:outerShdw blurRad="190500" dist="228600" dir="2700000" algn="ctr">
                    <a:srgbClr val="000000">
                      <a:alpha val="30000"/>
                    </a:srgbClr>
                  </a:outerShdw>
                </a:effectLst>
                <a:scene3d>
                  <a:camera prst="orthographicFront">
                    <a:rot lat="0" lon="0" rev="0"/>
                  </a:camera>
                  <a:lightRig rig="glow" dir="t">
                    <a:rot lat="0" lon="0" rev="4800000"/>
                  </a:lightRig>
                </a:scene3d>
                <a:sp3d prstMaterial="matte">
                  <a:bevelT w="127000" h="63500"/>
                </a:sp3d>
              </p:spPr>
              <p:txBody>
                <a:bodyPr wrap="square" lIns="91440" tIns="45720" rIns="91440" bIns="45720">
                  <a:spAutoFit/>
                </a:bodyPr>
                <a:lstStyle/>
                <a:p>
                  <a:pPr lvl="0" algn="just">
                    <a:defRPr/>
                  </a:pPr>
                  <a:r>
                    <a:rPr kumimoji="0" lang="en-US" sz="3200" b="1" i="0" u="none" strike="noStrike" kern="0" cap="none" spc="0" normalizeH="0" baseline="0" noProof="0" smtClean="0">
                      <a:ln w="19050">
                        <a:noFill/>
                        <a:prstDash val="solid"/>
                      </a:ln>
                      <a:solidFill>
                        <a:srgbClr val="D47D95">
                          <a:lumMod val="75000"/>
                        </a:srgbClr>
                      </a:solidFill>
                      <a:effectLst/>
                      <a:uLnTx/>
                      <a:uFillTx/>
                      <a:latin typeface="Cambria" panose="02040503050406030204" pitchFamily="18" charset="0"/>
                      <a:ea typeface="Cambria" panose="02040503050406030204" pitchFamily="18" charset="0"/>
                      <a:cs typeface="Times New Roman" panose="02020603050405020304" pitchFamily="18" charset="0"/>
                    </a:rPr>
                    <a:t>a. Diện</a:t>
                  </a:r>
                  <a:r>
                    <a:rPr kumimoji="0" lang="en-US" sz="3200" b="1" i="0" u="none" strike="noStrike" kern="0" cap="none" spc="0" normalizeH="0" noProof="0" smtClean="0">
                      <a:ln w="19050">
                        <a:noFill/>
                        <a:prstDash val="solid"/>
                      </a:ln>
                      <a:solidFill>
                        <a:srgbClr val="D47D95">
                          <a:lumMod val="75000"/>
                        </a:srgbClr>
                      </a:solidFill>
                      <a:effectLst/>
                      <a:uLnTx/>
                      <a:uFillTx/>
                      <a:latin typeface="Cambria" panose="02040503050406030204" pitchFamily="18" charset="0"/>
                      <a:ea typeface="Cambria" panose="02040503050406030204" pitchFamily="18" charset="0"/>
                      <a:cs typeface="Times New Roman" panose="02020603050405020304" pitchFamily="18" charset="0"/>
                    </a:rPr>
                    <a:t> tích mỗi phần là        </a:t>
                  </a:r>
                  <a14:m>
                    <m:oMath xmlns:m="http://schemas.openxmlformats.org/officeDocument/2006/math">
                      <m:sSup>
                        <m:sSupPr>
                          <m:ctrlPr>
                            <a:rPr lang="en-GB" sz="3200" b="1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200" b="1" i="0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 </m:t>
                          </m:r>
                          <m:r>
                            <a:rPr lang="en-GB" sz="3200" b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𝐦</m:t>
                          </m:r>
                        </m:e>
                        <m:sup>
                          <m:r>
                            <a:rPr lang="en-GB" sz="3200" b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𝟐</m:t>
                          </m:r>
                          <m:r>
                            <a:rPr lang="en-US" sz="3200" b="1" i="0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  </m:t>
                          </m:r>
                        </m:sup>
                      </m:sSup>
                    </m:oMath>
                  </a14:m>
                  <a:r>
                    <a:rPr kumimoji="0" lang="en-US" sz="3200" b="1" i="0" u="none" strike="noStrike" kern="0" cap="none" spc="0" normalizeH="0" noProof="0" smtClean="0">
                      <a:ln w="19050">
                        <a:noFill/>
                        <a:prstDash val="solid"/>
                      </a:ln>
                      <a:solidFill>
                        <a:srgbClr val="D47D95">
                          <a:lumMod val="75000"/>
                        </a:srgbClr>
                      </a:solidFill>
                      <a:effectLst/>
                      <a:uLnTx/>
                      <a:uFillTx/>
                      <a:latin typeface="Cambria" panose="02040503050406030204" pitchFamily="18" charset="0"/>
                      <a:ea typeface="Cambria" panose="02040503050406030204" pitchFamily="18" charset="0"/>
                      <a:cs typeface="Times New Roman" panose="02020603050405020304" pitchFamily="18" charset="0"/>
                    </a:rPr>
                    <a:t> </a:t>
                  </a:r>
                </a:p>
                <a:p>
                  <a:pPr lvl="0" algn="just">
                    <a:defRPr/>
                  </a:pPr>
                  <a:r>
                    <a:rPr lang="en-US" sz="3200" b="1" kern="0" smtClean="0">
                      <a:ln w="19050">
                        <a:noFill/>
                        <a:prstDash val="solid"/>
                      </a:ln>
                      <a:solidFill>
                        <a:srgbClr val="D47D95">
                          <a:lumMod val="75000"/>
                        </a:srgbClr>
                      </a:solidFill>
                      <a:latin typeface="Cambria" panose="02040503050406030204" pitchFamily="18" charset="0"/>
                      <a:ea typeface="Cambria" panose="02040503050406030204" pitchFamily="18" charset="0"/>
                      <a:cs typeface="Times New Roman" panose="02020603050405020304" pitchFamily="18" charset="0"/>
                    </a:rPr>
                    <a:t>b. Cứ mỗi </a:t>
                  </a:r>
                  <a:r>
                    <a:rPr lang="en-US" sz="3200" b="1" kern="0" smtClean="0">
                      <a:ln w="19050">
                        <a:noFill/>
                        <a:prstDash val="solid"/>
                      </a:ln>
                      <a:solidFill>
                        <a:srgbClr val="002060"/>
                      </a:solidFill>
                      <a:latin typeface="Cambria" panose="02040503050406030204" pitchFamily="18" charset="0"/>
                      <a:ea typeface="Cambria" panose="02040503050406030204" pitchFamily="18" charset="0"/>
                      <a:cs typeface="Times New Roman" panose="02020603050405020304" pitchFamily="18" charset="0"/>
                    </a:rPr>
                    <a:t>1000</a:t>
                  </a:r>
                  <a14:m>
                    <m:oMath xmlns:m="http://schemas.openxmlformats.org/officeDocument/2006/math">
                      <m:sSup>
                        <m:sSupPr>
                          <m:ctrlPr>
                            <a:rPr lang="en-GB" sz="3200" b="1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3200" b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𝐦</m:t>
                          </m:r>
                        </m:e>
                        <m:sup>
                          <m:r>
                            <a:rPr lang="en-GB" sz="3200" b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𝟐</m:t>
                          </m:r>
                          <m:r>
                            <a:rPr lang="en-US" sz="3200" b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</m:t>
                          </m:r>
                        </m:sup>
                      </m:sSup>
                    </m:oMath>
                  </a14:m>
                  <a:r>
                    <a:rPr lang="en-US" sz="3200" b="1" kern="0" smtClean="0">
                      <a:ln w="19050">
                        <a:noFill/>
                        <a:prstDash val="solid"/>
                      </a:ln>
                      <a:solidFill>
                        <a:srgbClr val="D47D95">
                          <a:lumMod val="75000"/>
                        </a:srgbClr>
                      </a:solidFill>
                      <a:latin typeface="Cambria" panose="02040503050406030204" pitchFamily="18" charset="0"/>
                      <a:ea typeface="Cambria" panose="02040503050406030204" pitchFamily="18" charset="0"/>
                      <a:cs typeface="Times New Roman" panose="02020603050405020304" pitchFamily="18" charset="0"/>
                    </a:rPr>
                    <a:t>, chú Năm thu hoạch được khoảng 7 tạ thóc . Như vậy, chú Năm thu hoạch được tất cả          tạ thóc.</a:t>
                  </a:r>
                  <a:r>
                    <a:rPr kumimoji="0" lang="en-US" sz="3200" b="1" i="0" u="none" strike="noStrike" kern="0" cap="none" spc="0" normalizeH="0" noProof="0" smtClean="0">
                      <a:ln w="19050">
                        <a:noFill/>
                        <a:prstDash val="solid"/>
                      </a:ln>
                      <a:solidFill>
                        <a:srgbClr val="D47D95">
                          <a:lumMod val="75000"/>
                        </a:srgbClr>
                      </a:solidFill>
                      <a:effectLst/>
                      <a:uLnTx/>
                      <a:uFillTx/>
                      <a:latin typeface="Cambria" panose="02040503050406030204" pitchFamily="18" charset="0"/>
                      <a:ea typeface="Cambria" panose="02040503050406030204" pitchFamily="18" charset="0"/>
                      <a:cs typeface="Times New Roman" panose="02020603050405020304" pitchFamily="18" charset="0"/>
                    </a:rPr>
                    <a:t>        </a:t>
                  </a:r>
                  <a:endParaRPr kumimoji="0" lang="en-US" sz="3200" b="1" i="0" u="none" strike="noStrike" kern="0" cap="none" spc="0" normalizeH="0" baseline="0" noProof="0" dirty="0" smtClean="0">
                    <a:ln w="19050">
                      <a:noFill/>
                      <a:prstDash val="solid"/>
                    </a:ln>
                    <a:solidFill>
                      <a:srgbClr val="D47D95">
                        <a:lumMod val="75000"/>
                      </a:srgbClr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8" name="Rectangle 7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31912" y="4798631"/>
                  <a:ext cx="11175674" cy="1591974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  <a:ln w="25400" cap="flat" cmpd="sng" algn="ctr">
                  <a:noFill/>
                  <a:prstDash val="solid"/>
                </a:ln>
                <a:effectLst>
                  <a:outerShdw blurRad="190500" dist="228600" dir="2700000" algn="ctr">
                    <a:srgbClr val="000000">
                      <a:alpha val="30000"/>
                    </a:srgbClr>
                  </a:outerShdw>
                </a:effec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9" name="Rounded Rectangle 8"/>
            <p:cNvSpPr/>
            <p:nvPr/>
          </p:nvSpPr>
          <p:spPr>
            <a:xfrm>
              <a:off x="5072186" y="4847791"/>
              <a:ext cx="708128" cy="479274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smtClean="0">
                  <a:solidFill>
                    <a:schemeClr val="tx1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?</a:t>
              </a:r>
              <a:endParaRPr lang="en-US" sz="3600" b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11" name="Rounded Rectangle 10"/>
            <p:cNvSpPr/>
            <p:nvPr/>
          </p:nvSpPr>
          <p:spPr>
            <a:xfrm>
              <a:off x="9261568" y="5845628"/>
              <a:ext cx="715188" cy="436225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smtClean="0">
                  <a:solidFill>
                    <a:schemeClr val="tx1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?</a:t>
              </a:r>
              <a:endParaRPr lang="en-US" sz="3600" b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9198666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9824" y="1697403"/>
            <a:ext cx="8409208" cy="3150388"/>
          </a:xfrm>
          <a:prstGeom prst="rect">
            <a:avLst/>
          </a:prstGeom>
        </p:spPr>
      </p:pic>
      <p:grpSp>
        <p:nvGrpSpPr>
          <p:cNvPr id="4" name="Group 3"/>
          <p:cNvGrpSpPr/>
          <p:nvPr/>
        </p:nvGrpSpPr>
        <p:grpSpPr>
          <a:xfrm>
            <a:off x="433939" y="390377"/>
            <a:ext cx="2881286" cy="1204604"/>
            <a:chOff x="727854" y="504677"/>
            <a:chExt cx="2881286" cy="1204604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727854" y="504677"/>
              <a:ext cx="1035632" cy="1204604"/>
            </a:xfrm>
            <a:prstGeom prst="rect">
              <a:avLst/>
            </a:prstGeom>
          </p:spPr>
        </p:pic>
        <p:sp>
          <p:nvSpPr>
            <p:cNvPr id="3" name="TextBox 2"/>
            <p:cNvSpPr txBox="1"/>
            <p:nvPr/>
          </p:nvSpPr>
          <p:spPr>
            <a:xfrm>
              <a:off x="1673917" y="614849"/>
              <a:ext cx="1935223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400" b="1" smtClean="0">
                  <a:solidFill>
                    <a:srgbClr val="C0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Số ?</a:t>
              </a:r>
              <a:endParaRPr lang="en-US" sz="4400" b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2547257" y="541137"/>
                <a:ext cx="9274629" cy="158081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:r>
                  <a:rPr lang="en-US" sz="3200" b="1" smtClean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Thửa ruộng của chú Năm có dạng hình chữ nhật với diện tích 4000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sz="32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3200" b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𝐦</m:t>
                        </m:r>
                      </m:e>
                      <m:sup>
                        <m:r>
                          <a:rPr lang="en-GB" sz="3200" b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en-US" sz="3200" b="1" i="0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.</m:t>
                    </m:r>
                  </m:oMath>
                </a14:m>
                <a:r>
                  <a:rPr lang="en-US" sz="3200" b="1" smtClean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Chú Năm chia bốn phần đều nhau như hình vẽ.</a:t>
                </a:r>
                <a:endParaRPr lang="en-US" sz="3200" b="1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47257" y="541137"/>
                <a:ext cx="9274629" cy="1580817"/>
              </a:xfrm>
              <a:prstGeom prst="rect">
                <a:avLst/>
              </a:prstGeom>
              <a:blipFill>
                <a:blip r:embed="rId5"/>
                <a:stretch>
                  <a:fillRect l="-1709" t="-5019" r="-1644" b="-1196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2" name="Group 11"/>
          <p:cNvGrpSpPr/>
          <p:nvPr/>
        </p:nvGrpSpPr>
        <p:grpSpPr>
          <a:xfrm>
            <a:off x="531912" y="4798631"/>
            <a:ext cx="11175674" cy="658898"/>
            <a:chOff x="531912" y="4798631"/>
            <a:chExt cx="11175674" cy="658898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" name="Rectangle 7"/>
                <p:cNvSpPr/>
                <p:nvPr/>
              </p:nvSpPr>
              <p:spPr>
                <a:xfrm>
                  <a:off x="531912" y="4798631"/>
                  <a:ext cx="11175674" cy="658898"/>
                </a:xfrm>
                <a:prstGeom prst="rect">
                  <a:avLst/>
                </a:prstGeom>
                <a:solidFill>
                  <a:srgbClr val="FFFFFF"/>
                </a:solidFill>
                <a:ln w="25400" cap="flat" cmpd="sng" algn="ctr">
                  <a:noFill/>
                  <a:prstDash val="solid"/>
                </a:ln>
                <a:effectLst/>
                <a:scene3d>
                  <a:camera prst="orthographicFront">
                    <a:rot lat="0" lon="0" rev="0"/>
                  </a:camera>
                  <a:lightRig rig="glow" dir="t">
                    <a:rot lat="0" lon="0" rev="4800000"/>
                  </a:lightRig>
                </a:scene3d>
                <a:sp3d prstMaterial="matte">
                  <a:bevelT w="127000" h="63500"/>
                </a:sp3d>
              </p:spPr>
              <p:txBody>
                <a:bodyPr wrap="square" lIns="91440" tIns="45720" rIns="91440" bIns="45720">
                  <a:spAutoFit/>
                </a:bodyPr>
                <a:lstStyle/>
                <a:p>
                  <a:pPr lvl="0" algn="just">
                    <a:defRPr/>
                  </a:pPr>
                  <a:r>
                    <a:rPr kumimoji="0" lang="en-US" sz="3600" b="1" i="0" u="none" strike="noStrike" kern="0" cap="none" spc="0" normalizeH="0" baseline="0" noProof="0" smtClean="0">
                      <a:ln w="19050">
                        <a:noFill/>
                        <a:prstDash val="solid"/>
                      </a:ln>
                      <a:solidFill>
                        <a:srgbClr val="D47D95">
                          <a:lumMod val="75000"/>
                        </a:srgbClr>
                      </a:solidFill>
                      <a:effectLst/>
                      <a:uLnTx/>
                      <a:uFillTx/>
                      <a:latin typeface="Cambria" panose="02040503050406030204" pitchFamily="18" charset="0"/>
                      <a:ea typeface="Cambria" panose="02040503050406030204" pitchFamily="18" charset="0"/>
                      <a:cs typeface="Times New Roman" panose="02020603050405020304" pitchFamily="18" charset="0"/>
                    </a:rPr>
                    <a:t>a. Diện</a:t>
                  </a:r>
                  <a:r>
                    <a:rPr kumimoji="0" lang="en-US" sz="3600" b="1" i="0" u="none" strike="noStrike" kern="0" cap="none" spc="0" normalizeH="0" noProof="0" smtClean="0">
                      <a:ln w="19050">
                        <a:noFill/>
                        <a:prstDash val="solid"/>
                      </a:ln>
                      <a:solidFill>
                        <a:srgbClr val="D47D95">
                          <a:lumMod val="75000"/>
                        </a:srgbClr>
                      </a:solidFill>
                      <a:effectLst/>
                      <a:uLnTx/>
                      <a:uFillTx/>
                      <a:latin typeface="Cambria" panose="02040503050406030204" pitchFamily="18" charset="0"/>
                      <a:ea typeface="Cambria" panose="02040503050406030204" pitchFamily="18" charset="0"/>
                      <a:cs typeface="Times New Roman" panose="02020603050405020304" pitchFamily="18" charset="0"/>
                    </a:rPr>
                    <a:t> tích mỗi phần là 1000  </a:t>
                  </a:r>
                  <a14:m>
                    <m:oMath xmlns:m="http://schemas.openxmlformats.org/officeDocument/2006/math">
                      <m:sSup>
                        <m:sSupPr>
                          <m:ctrlPr>
                            <a:rPr lang="en-GB" sz="3600" b="1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3600" b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𝐦</m:t>
                          </m:r>
                        </m:e>
                        <m:sup>
                          <m:r>
                            <a:rPr lang="en-GB" sz="3600" b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𝟐</m:t>
                          </m:r>
                          <m:r>
                            <a:rPr lang="en-US" sz="3600" b="1" i="0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  </m:t>
                          </m:r>
                        </m:sup>
                      </m:sSup>
                    </m:oMath>
                  </a14:m>
                  <a:r>
                    <a:rPr kumimoji="0" lang="en-US" sz="3600" b="1" i="0" u="none" strike="noStrike" kern="0" cap="none" spc="0" normalizeH="0" noProof="0" smtClean="0">
                      <a:ln w="19050">
                        <a:noFill/>
                        <a:prstDash val="solid"/>
                      </a:ln>
                      <a:solidFill>
                        <a:srgbClr val="D47D95">
                          <a:lumMod val="75000"/>
                        </a:srgbClr>
                      </a:solidFill>
                      <a:effectLst/>
                      <a:uLnTx/>
                      <a:uFillTx/>
                      <a:latin typeface="Cambria" panose="02040503050406030204" pitchFamily="18" charset="0"/>
                      <a:ea typeface="Cambria" panose="02040503050406030204" pitchFamily="18" charset="0"/>
                      <a:cs typeface="Times New Roman" panose="02020603050405020304" pitchFamily="18" charset="0"/>
                    </a:rPr>
                    <a:t> </a:t>
                  </a:r>
                </a:p>
              </p:txBody>
            </p:sp>
          </mc:Choice>
          <mc:Fallback xmlns="">
            <p:sp>
              <p:nvSpPr>
                <p:cNvPr id="8" name="Rectangle 7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31912" y="4798631"/>
                  <a:ext cx="11175674" cy="658898"/>
                </a:xfrm>
                <a:prstGeom prst="rect">
                  <a:avLst/>
                </a:prstGeom>
                <a:blipFill>
                  <a:blip r:embed="rId6"/>
                  <a:stretch>
                    <a:fillRect l="-1523" t="-9735" b="-30088"/>
                  </a:stretch>
                </a:blipFill>
                <a:ln w="25400" cap="flat" cmpd="sng" algn="ctr">
                  <a:noFill/>
                  <a:prstDash val="solid"/>
                </a:ln>
                <a:effec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9" name="Rounded Rectangle 8"/>
            <p:cNvSpPr/>
            <p:nvPr/>
          </p:nvSpPr>
          <p:spPr>
            <a:xfrm>
              <a:off x="5630363" y="4888443"/>
              <a:ext cx="1211307" cy="479274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000" b="1" smtClean="0">
                  <a:solidFill>
                    <a:schemeClr val="tx1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?</a:t>
              </a:r>
              <a:endParaRPr lang="en-US" sz="4000" b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angle 12"/>
              <p:cNvSpPr/>
              <p:nvPr/>
            </p:nvSpPr>
            <p:spPr>
              <a:xfrm>
                <a:off x="1152405" y="5457529"/>
                <a:ext cx="5281060" cy="658898"/>
              </a:xfrm>
              <a:prstGeom prst="rect">
                <a:avLst/>
              </a:prstGeom>
              <a:noFill/>
              <a:ln w="25400" cap="flat" cmpd="sng" algn="ctr">
                <a:noFill/>
                <a:prstDash val="solid"/>
              </a:ln>
              <a:effectLst/>
              <a:scene3d>
                <a:camera prst="orthographicFront">
                  <a:rot lat="0" lon="0" rev="0"/>
                </a:camera>
                <a:lightRig rig="glow" dir="t">
                  <a:rot lat="0" lon="0" rev="4800000"/>
                </a:lightRig>
              </a:scene3d>
              <a:sp3d prstMaterial="matte">
                <a:bevelT w="127000" h="63500"/>
              </a:sp3d>
            </p:spPr>
            <p:txBody>
              <a:bodyPr wrap="square" lIns="91440" tIns="45720" rIns="91440" bIns="45720">
                <a:spAutoFit/>
              </a:bodyPr>
              <a:lstStyle/>
              <a:p>
                <a:pPr lvl="0" algn="just">
                  <a:defRPr/>
                </a:pPr>
                <a:r>
                  <a:rPr lang="en-US" sz="3600" b="1" kern="0" smtClean="0">
                    <a:ln w="19050">
                      <a:noFill/>
                      <a:prstDash val="solid"/>
                    </a:ln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4000 : 4 = 1000 (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sz="36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3600" b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𝐦</m:t>
                        </m:r>
                      </m:e>
                      <m:sup>
                        <m:r>
                          <a:rPr lang="en-GB" sz="3600" b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𝟐</m:t>
                        </m:r>
                      </m:sup>
                    </m:sSup>
                  </m:oMath>
                </a14:m>
                <a:r>
                  <a:rPr kumimoji="0" lang="en-US" sz="3600" b="1" i="0" u="none" strike="noStrike" kern="0" cap="none" spc="0" normalizeH="0" noProof="0" smtClean="0">
                    <a:ln w="19050">
                      <a:noFill/>
                      <a:prstDash val="solid"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)</a:t>
                </a:r>
              </a:p>
            </p:txBody>
          </p:sp>
        </mc:Choice>
        <mc:Fallback xmlns="">
          <p:sp>
            <p:nvSpPr>
              <p:cNvPr id="13" name="Rectangle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52405" y="5457529"/>
                <a:ext cx="5281060" cy="658898"/>
              </a:xfrm>
              <a:prstGeom prst="rect">
                <a:avLst/>
              </a:prstGeom>
              <a:blipFill>
                <a:blip r:embed="rId7"/>
                <a:stretch>
                  <a:fillRect l="-3215" t="-9735" b="-30088"/>
                </a:stretch>
              </a:blipFill>
              <a:ln w="25400" cap="flat" cmpd="sng" algn="ctr">
                <a:noFill/>
                <a:prstDash val="solid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Rounded Rectangle 13"/>
          <p:cNvSpPr/>
          <p:nvPr/>
        </p:nvSpPr>
        <p:spPr>
          <a:xfrm>
            <a:off x="5630363" y="4779889"/>
            <a:ext cx="1211307" cy="587828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smtClean="0">
                <a:solidFill>
                  <a:srgbClr val="FF0000"/>
                </a:solidFill>
              </a:rPr>
              <a:t>1000</a:t>
            </a:r>
            <a:endParaRPr lang="en-US" sz="3600" b="1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17471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9824" y="1697403"/>
            <a:ext cx="8409208" cy="3150388"/>
          </a:xfrm>
          <a:prstGeom prst="rect">
            <a:avLst/>
          </a:prstGeom>
        </p:spPr>
      </p:pic>
      <p:grpSp>
        <p:nvGrpSpPr>
          <p:cNvPr id="4" name="Group 3"/>
          <p:cNvGrpSpPr/>
          <p:nvPr/>
        </p:nvGrpSpPr>
        <p:grpSpPr>
          <a:xfrm>
            <a:off x="482925" y="492799"/>
            <a:ext cx="2881286" cy="1204604"/>
            <a:chOff x="727854" y="504677"/>
            <a:chExt cx="2881286" cy="1204604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727854" y="504677"/>
              <a:ext cx="1035632" cy="1204604"/>
            </a:xfrm>
            <a:prstGeom prst="rect">
              <a:avLst/>
            </a:prstGeom>
          </p:spPr>
        </p:pic>
        <p:sp>
          <p:nvSpPr>
            <p:cNvPr id="3" name="TextBox 2"/>
            <p:cNvSpPr txBox="1"/>
            <p:nvPr/>
          </p:nvSpPr>
          <p:spPr>
            <a:xfrm>
              <a:off x="1673917" y="614849"/>
              <a:ext cx="1935223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400" b="1" smtClean="0">
                  <a:solidFill>
                    <a:srgbClr val="C0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Số ?</a:t>
              </a:r>
              <a:endParaRPr lang="en-US" sz="4400" b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2547257" y="541137"/>
                <a:ext cx="9274629" cy="158081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:r>
                  <a:rPr lang="en-US" sz="3200" b="1" smtClean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Thửa ruộng của chú Năm có dạng hình chữ nhật với diện tích 4000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sz="32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3200" b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𝐦</m:t>
                        </m:r>
                      </m:e>
                      <m:sup>
                        <m:r>
                          <a:rPr lang="en-GB" sz="3200" b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en-US" sz="3200" b="1" i="0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.</m:t>
                    </m:r>
                  </m:oMath>
                </a14:m>
                <a:r>
                  <a:rPr lang="en-US" sz="3200" b="1" smtClean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Chú Năm chia bốn phần đều nhau như hình vẽ.</a:t>
                </a:r>
                <a:endParaRPr lang="en-US" sz="3200" b="1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47257" y="541137"/>
                <a:ext cx="9274629" cy="1580817"/>
              </a:xfrm>
              <a:prstGeom prst="rect">
                <a:avLst/>
              </a:prstGeom>
              <a:blipFill>
                <a:blip r:embed="rId5"/>
                <a:stretch>
                  <a:fillRect l="-1709" t="-5019" r="-1644" b="-1196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2" name="Group 11"/>
          <p:cNvGrpSpPr/>
          <p:nvPr/>
        </p:nvGrpSpPr>
        <p:grpSpPr>
          <a:xfrm>
            <a:off x="519053" y="4668172"/>
            <a:ext cx="11175674" cy="1088375"/>
            <a:chOff x="192477" y="4847791"/>
            <a:chExt cx="11175674" cy="1088375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" name="Rectangle 7"/>
                <p:cNvSpPr/>
                <p:nvPr/>
              </p:nvSpPr>
              <p:spPr>
                <a:xfrm>
                  <a:off x="192477" y="4847791"/>
                  <a:ext cx="11175674" cy="1088375"/>
                </a:xfrm>
                <a:prstGeom prst="rect">
                  <a:avLst/>
                </a:prstGeom>
                <a:solidFill>
                  <a:srgbClr val="FFFFFF"/>
                </a:solidFill>
                <a:ln w="25400" cap="flat" cmpd="sng" algn="ctr">
                  <a:noFill/>
                  <a:prstDash val="solid"/>
                </a:ln>
                <a:effectLst/>
                <a:scene3d>
                  <a:camera prst="orthographicFront">
                    <a:rot lat="0" lon="0" rev="0"/>
                  </a:camera>
                  <a:lightRig rig="glow" dir="t">
                    <a:rot lat="0" lon="0" rev="4800000"/>
                  </a:lightRig>
                </a:scene3d>
                <a:sp3d prstMaterial="matte">
                  <a:bevelT w="127000" h="63500"/>
                </a:sp3d>
              </p:spPr>
              <p:txBody>
                <a:bodyPr wrap="square" lIns="91440" tIns="45720" rIns="91440" bIns="45720">
                  <a:spAutoFit/>
                </a:bodyPr>
                <a:lstStyle/>
                <a:p>
                  <a:pPr lvl="0" algn="just">
                    <a:defRPr/>
                  </a:pPr>
                  <a:r>
                    <a:rPr lang="en-US" sz="3200" b="1" kern="0" smtClean="0">
                      <a:ln w="19050">
                        <a:noFill/>
                        <a:prstDash val="solid"/>
                      </a:ln>
                      <a:solidFill>
                        <a:srgbClr val="D47D95">
                          <a:lumMod val="75000"/>
                        </a:srgbClr>
                      </a:solidFill>
                      <a:latin typeface="Cambria" panose="02040503050406030204" pitchFamily="18" charset="0"/>
                      <a:ea typeface="Cambria" panose="02040503050406030204" pitchFamily="18" charset="0"/>
                      <a:cs typeface="Times New Roman" panose="02020603050405020304" pitchFamily="18" charset="0"/>
                    </a:rPr>
                    <a:t>b. Cứ mỗi </a:t>
                  </a:r>
                  <a:r>
                    <a:rPr lang="en-US" sz="3200" b="1" kern="0" smtClean="0">
                      <a:ln w="19050">
                        <a:noFill/>
                        <a:prstDash val="solid"/>
                      </a:ln>
                      <a:solidFill>
                        <a:srgbClr val="002060"/>
                      </a:solidFill>
                      <a:latin typeface="Cambria" panose="02040503050406030204" pitchFamily="18" charset="0"/>
                      <a:ea typeface="Cambria" panose="02040503050406030204" pitchFamily="18" charset="0"/>
                      <a:cs typeface="Times New Roman" panose="02020603050405020304" pitchFamily="18" charset="0"/>
                    </a:rPr>
                    <a:t>1000</a:t>
                  </a:r>
                  <a14:m>
                    <m:oMath xmlns:m="http://schemas.openxmlformats.org/officeDocument/2006/math">
                      <m:sSup>
                        <m:sSupPr>
                          <m:ctrlPr>
                            <a:rPr lang="en-GB" sz="3200" b="1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3200" b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𝐦</m:t>
                          </m:r>
                        </m:e>
                        <m:sup>
                          <m:r>
                            <a:rPr lang="en-GB" sz="3200" b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𝟐</m:t>
                          </m:r>
                          <m:r>
                            <a:rPr lang="en-US" sz="3200" b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</m:t>
                          </m:r>
                        </m:sup>
                      </m:sSup>
                    </m:oMath>
                  </a14:m>
                  <a:r>
                    <a:rPr lang="en-US" sz="3200" b="1" kern="0" smtClean="0">
                      <a:ln w="19050">
                        <a:noFill/>
                        <a:prstDash val="solid"/>
                      </a:ln>
                      <a:solidFill>
                        <a:srgbClr val="D47D95">
                          <a:lumMod val="75000"/>
                        </a:srgbClr>
                      </a:solidFill>
                      <a:latin typeface="Cambria" panose="02040503050406030204" pitchFamily="18" charset="0"/>
                      <a:ea typeface="Cambria" panose="02040503050406030204" pitchFamily="18" charset="0"/>
                      <a:cs typeface="Times New Roman" panose="02020603050405020304" pitchFamily="18" charset="0"/>
                    </a:rPr>
                    <a:t>, chú Năm thu hoạch được khoảng 7 tạ thóc . Như vậy, chú Năm thu hoạch được tất cả          tạ thóc.</a:t>
                  </a:r>
                  <a:r>
                    <a:rPr kumimoji="0" lang="en-US" sz="3200" b="1" i="0" u="none" strike="noStrike" kern="0" cap="none" spc="0" normalizeH="0" noProof="0" smtClean="0">
                      <a:ln w="19050">
                        <a:noFill/>
                        <a:prstDash val="solid"/>
                      </a:ln>
                      <a:solidFill>
                        <a:srgbClr val="D47D95">
                          <a:lumMod val="75000"/>
                        </a:srgbClr>
                      </a:solidFill>
                      <a:effectLst/>
                      <a:uLnTx/>
                      <a:uFillTx/>
                      <a:latin typeface="Cambria" panose="02040503050406030204" pitchFamily="18" charset="0"/>
                      <a:ea typeface="Cambria" panose="02040503050406030204" pitchFamily="18" charset="0"/>
                      <a:cs typeface="Times New Roman" panose="02020603050405020304" pitchFamily="18" charset="0"/>
                    </a:rPr>
                    <a:t>        </a:t>
                  </a:r>
                  <a:endParaRPr kumimoji="0" lang="en-US" sz="3200" b="1" i="0" u="none" strike="noStrike" kern="0" cap="none" spc="0" normalizeH="0" baseline="0" noProof="0" dirty="0" smtClean="0">
                    <a:ln w="19050">
                      <a:noFill/>
                      <a:prstDash val="solid"/>
                    </a:ln>
                    <a:solidFill>
                      <a:srgbClr val="D47D95">
                        <a:lumMod val="75000"/>
                      </a:srgbClr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8" name="Rectangle 7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92477" y="4847791"/>
                  <a:ext cx="11175674" cy="1088375"/>
                </a:xfrm>
                <a:prstGeom prst="rect">
                  <a:avLst/>
                </a:prstGeom>
                <a:blipFill>
                  <a:blip r:embed="rId6"/>
                  <a:stretch>
                    <a:fillRect l="-1251" t="-4348" r="-1251" b="-15761"/>
                  </a:stretch>
                </a:blipFill>
                <a:ln w="25400" cap="flat" cmpd="sng" algn="ctr">
                  <a:noFill/>
                  <a:prstDash val="solid"/>
                </a:ln>
                <a:effec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1" name="Rounded Rectangle 10"/>
            <p:cNvSpPr/>
            <p:nvPr/>
          </p:nvSpPr>
          <p:spPr>
            <a:xfrm>
              <a:off x="8918663" y="5421080"/>
              <a:ext cx="715188" cy="436225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smtClean="0">
                  <a:solidFill>
                    <a:schemeClr val="tx1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?</a:t>
              </a:r>
              <a:endParaRPr lang="en-US" sz="3600" b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  <p:sp>
        <p:nvSpPr>
          <p:cNvPr id="13" name="Rectangle 12"/>
          <p:cNvSpPr/>
          <p:nvPr/>
        </p:nvSpPr>
        <p:spPr>
          <a:xfrm>
            <a:off x="2547257" y="5677686"/>
            <a:ext cx="6099786" cy="646331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lIns="91440" tIns="45720" rIns="91440" bIns="45720">
            <a:spAutoFit/>
          </a:bodyPr>
          <a:lstStyle/>
          <a:p>
            <a:pPr lvl="0" algn="just">
              <a:defRPr/>
            </a:pPr>
            <a:r>
              <a:rPr lang="en-US" sz="3600" b="1" kern="0" smtClean="0">
                <a:ln w="19050">
                  <a:noFill/>
                  <a:prstDash val="solid"/>
                </a:ln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7 x 4 = 28 (tạ thóc</a:t>
            </a:r>
            <a:r>
              <a:rPr kumimoji="0" lang="en-US" sz="3600" b="1" i="0" u="none" strike="noStrike" kern="0" cap="none" spc="0" normalizeH="0" noProof="0" smtClean="0">
                <a:ln w="19050">
                  <a:noFill/>
                  <a:prstDash val="solid"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)</a:t>
            </a:r>
          </a:p>
        </p:txBody>
      </p:sp>
      <p:sp>
        <p:nvSpPr>
          <p:cNvPr id="14" name="Rounded Rectangle 13"/>
          <p:cNvSpPr/>
          <p:nvPr/>
        </p:nvSpPr>
        <p:spPr>
          <a:xfrm>
            <a:off x="9205483" y="5123800"/>
            <a:ext cx="810194" cy="587828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smtClean="0">
                <a:solidFill>
                  <a:srgbClr val="FF0000"/>
                </a:solidFill>
              </a:rPr>
              <a:t>28</a:t>
            </a:r>
            <a:endParaRPr lang="en-US" sz="3600" b="1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08363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647343" y="511800"/>
            <a:ext cx="833718" cy="753037"/>
          </a:xfrm>
          <a:prstGeom prst="ellipse">
            <a:avLst/>
          </a:prstGeom>
          <a:solidFill>
            <a:srgbClr val="00CC99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4</a:t>
            </a:r>
            <a:endParaRPr lang="en-US" sz="4800" b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619794" y="511800"/>
            <a:ext cx="9610379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600" b="1" smtClean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Nam chạy một vòng quanh sân hết 2 phút 30 giây. Hỏi nếu cứ chạy như thế đúng hai vòng thì Nam chạy hết bao nhiêu giây?</a:t>
            </a:r>
            <a:endParaRPr lang="en-US" sz="3600" b="1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4" name="Speech Bubble: Oval 34">
            <a:extLst>
              <a:ext uri="{FF2B5EF4-FFF2-40B4-BE49-F238E27FC236}">
                <a16:creationId xmlns:a16="http://schemas.microsoft.com/office/drawing/2014/main" id="{69723E99-F487-2E67-D478-372B9D739B15}"/>
              </a:ext>
            </a:extLst>
          </p:cNvPr>
          <p:cNvSpPr/>
          <p:nvPr/>
        </p:nvSpPr>
        <p:spPr>
          <a:xfrm>
            <a:off x="7017769" y="2449379"/>
            <a:ext cx="4073671" cy="3049359"/>
          </a:xfrm>
          <a:custGeom>
            <a:avLst/>
            <a:gdLst>
              <a:gd name="connsiteX0" fmla="*/ 2947857 w 2745359"/>
              <a:gd name="connsiteY0" fmla="*/ 1758784 h 2348302"/>
              <a:gd name="connsiteX1" fmla="*/ 2504531 w 2745359"/>
              <a:gd name="connsiteY1" fmla="*/ 1838462 h 2348302"/>
              <a:gd name="connsiteX2" fmla="*/ 854489 w 2745359"/>
              <a:gd name="connsiteY2" fmla="*/ 2261424 h 2348302"/>
              <a:gd name="connsiteX3" fmla="*/ 115494 w 2745359"/>
              <a:gd name="connsiteY3" fmla="*/ 702736 h 2348302"/>
              <a:gd name="connsiteX4" fmla="*/ 1692097 w 2745359"/>
              <a:gd name="connsiteY4" fmla="*/ 32229 h 2348302"/>
              <a:gd name="connsiteX5" fmla="*/ 2713047 w 2745359"/>
              <a:gd name="connsiteY5" fmla="*/ 1427412 h 2348302"/>
              <a:gd name="connsiteX6" fmla="*/ 2947857 w 2745359"/>
              <a:gd name="connsiteY6" fmla="*/ 1758784 h 23483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745359" h="2348302" fill="none" extrusionOk="0">
                <a:moveTo>
                  <a:pt x="2947857" y="1758784"/>
                </a:moveTo>
                <a:cubicBezTo>
                  <a:pt x="2785067" y="1817950"/>
                  <a:pt x="2696136" y="1817847"/>
                  <a:pt x="2504531" y="1838462"/>
                </a:cubicBezTo>
                <a:cubicBezTo>
                  <a:pt x="2085825" y="2241332"/>
                  <a:pt x="1514370" y="2541547"/>
                  <a:pt x="854489" y="2261424"/>
                </a:cubicBezTo>
                <a:cubicBezTo>
                  <a:pt x="212520" y="1921270"/>
                  <a:pt x="-259770" y="1302717"/>
                  <a:pt x="115494" y="702736"/>
                </a:cubicBezTo>
                <a:cubicBezTo>
                  <a:pt x="381603" y="149951"/>
                  <a:pt x="922656" y="-138704"/>
                  <a:pt x="1692097" y="32229"/>
                </a:cubicBezTo>
                <a:cubicBezTo>
                  <a:pt x="2402999" y="172005"/>
                  <a:pt x="2883270" y="797102"/>
                  <a:pt x="2713047" y="1427412"/>
                </a:cubicBezTo>
                <a:cubicBezTo>
                  <a:pt x="2744647" y="1486571"/>
                  <a:pt x="2820096" y="1602141"/>
                  <a:pt x="2947857" y="1758784"/>
                </a:cubicBezTo>
                <a:close/>
              </a:path>
              <a:path w="2745359" h="2348302" stroke="0" extrusionOk="0">
                <a:moveTo>
                  <a:pt x="2947857" y="1758784"/>
                </a:moveTo>
                <a:cubicBezTo>
                  <a:pt x="2797836" y="1815639"/>
                  <a:pt x="2562440" y="1814899"/>
                  <a:pt x="2504531" y="1838462"/>
                </a:cubicBezTo>
                <a:cubicBezTo>
                  <a:pt x="2078453" y="2300221"/>
                  <a:pt x="1438502" y="2521732"/>
                  <a:pt x="854489" y="2261424"/>
                </a:cubicBezTo>
                <a:cubicBezTo>
                  <a:pt x="104007" y="2114998"/>
                  <a:pt x="-167449" y="1325988"/>
                  <a:pt x="115494" y="702736"/>
                </a:cubicBezTo>
                <a:cubicBezTo>
                  <a:pt x="373452" y="221386"/>
                  <a:pt x="969535" y="-87207"/>
                  <a:pt x="1692097" y="32229"/>
                </a:cubicBezTo>
                <a:cubicBezTo>
                  <a:pt x="2371939" y="161794"/>
                  <a:pt x="2912972" y="810783"/>
                  <a:pt x="2713047" y="1427412"/>
                </a:cubicBezTo>
                <a:cubicBezTo>
                  <a:pt x="2763482" y="1519669"/>
                  <a:pt x="2858685" y="1634191"/>
                  <a:pt x="2947857" y="1758784"/>
                </a:cubicBezTo>
                <a:close/>
              </a:path>
            </a:pathLst>
          </a:custGeom>
          <a:ln>
            <a:solidFill>
              <a:srgbClr val="002060"/>
            </a:solidFill>
            <a:extLst>
              <a:ext uri="{C807C97D-BFC1-408E-A445-0C87EB9F89A2}">
                <ask:lineSketchStyleProps xmlns:ask="http://schemas.microsoft.com/office/drawing/2018/sketchyshapes" xmlns="" sd="2214188587">
                  <a:prstGeom prst="wedgeEllipseCallout">
                    <a:avLst>
                      <a:gd name="adj1" fmla="val 57376"/>
                      <a:gd name="adj2" fmla="val 24896"/>
                    </a:avLst>
                  </a:prstGeom>
                  <ask:type>
                    <ask:lineSketchCurved/>
                  </ask:type>
                </ask:lineSketchStyleProps>
              </a:ext>
            </a:extLst>
          </a:ln>
          <a:effectLst>
            <a:glow rad="635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b="1">
                <a:solidFill>
                  <a:srgbClr val="CA3659"/>
                </a:solidFill>
                <a:latin typeface="UTM Avo" panose="02040603050506020204" pitchFamily="18" charset="0"/>
                <a:ea typeface="Cambria" panose="02040503050406030204" pitchFamily="18" charset="0"/>
              </a:rPr>
              <a:t>Bài toán cho biết gì?</a:t>
            </a:r>
          </a:p>
        </p:txBody>
      </p:sp>
      <p:cxnSp>
        <p:nvCxnSpPr>
          <p:cNvPr id="7" name="Straight Connector 6"/>
          <p:cNvCxnSpPr/>
          <p:nvPr/>
        </p:nvCxnSpPr>
        <p:spPr>
          <a:xfrm>
            <a:off x="1750424" y="1041328"/>
            <a:ext cx="9326880" cy="13063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1711235" y="1614538"/>
            <a:ext cx="822960" cy="13063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Speech Bubble: Oval 38">
            <a:extLst>
              <a:ext uri="{FF2B5EF4-FFF2-40B4-BE49-F238E27FC236}">
                <a16:creationId xmlns:a16="http://schemas.microsoft.com/office/drawing/2014/main" id="{512DEC50-8341-9C22-EF7E-8EC75E2E2CF2}"/>
              </a:ext>
            </a:extLst>
          </p:cNvPr>
          <p:cNvSpPr/>
          <p:nvPr/>
        </p:nvSpPr>
        <p:spPr>
          <a:xfrm>
            <a:off x="6989415" y="2449379"/>
            <a:ext cx="4102025" cy="3024060"/>
          </a:xfrm>
          <a:custGeom>
            <a:avLst/>
            <a:gdLst>
              <a:gd name="connsiteX0" fmla="*/ 2947857 w 2745359"/>
              <a:gd name="connsiteY0" fmla="*/ 1758784 h 2348302"/>
              <a:gd name="connsiteX1" fmla="*/ 2504531 w 2745359"/>
              <a:gd name="connsiteY1" fmla="*/ 1838462 h 2348302"/>
              <a:gd name="connsiteX2" fmla="*/ 854489 w 2745359"/>
              <a:gd name="connsiteY2" fmla="*/ 2261424 h 2348302"/>
              <a:gd name="connsiteX3" fmla="*/ 115494 w 2745359"/>
              <a:gd name="connsiteY3" fmla="*/ 702736 h 2348302"/>
              <a:gd name="connsiteX4" fmla="*/ 1692097 w 2745359"/>
              <a:gd name="connsiteY4" fmla="*/ 32229 h 2348302"/>
              <a:gd name="connsiteX5" fmla="*/ 2713047 w 2745359"/>
              <a:gd name="connsiteY5" fmla="*/ 1427412 h 2348302"/>
              <a:gd name="connsiteX6" fmla="*/ 2947857 w 2745359"/>
              <a:gd name="connsiteY6" fmla="*/ 1758784 h 23483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745359" h="2348302" fill="none" extrusionOk="0">
                <a:moveTo>
                  <a:pt x="2947857" y="1758784"/>
                </a:moveTo>
                <a:cubicBezTo>
                  <a:pt x="2785067" y="1817950"/>
                  <a:pt x="2696136" y="1817847"/>
                  <a:pt x="2504531" y="1838462"/>
                </a:cubicBezTo>
                <a:cubicBezTo>
                  <a:pt x="2085825" y="2241332"/>
                  <a:pt x="1514370" y="2541547"/>
                  <a:pt x="854489" y="2261424"/>
                </a:cubicBezTo>
                <a:cubicBezTo>
                  <a:pt x="212520" y="1921270"/>
                  <a:pt x="-259770" y="1302717"/>
                  <a:pt x="115494" y="702736"/>
                </a:cubicBezTo>
                <a:cubicBezTo>
                  <a:pt x="381603" y="149951"/>
                  <a:pt x="922656" y="-138704"/>
                  <a:pt x="1692097" y="32229"/>
                </a:cubicBezTo>
                <a:cubicBezTo>
                  <a:pt x="2402999" y="172005"/>
                  <a:pt x="2883270" y="797102"/>
                  <a:pt x="2713047" y="1427412"/>
                </a:cubicBezTo>
                <a:cubicBezTo>
                  <a:pt x="2744647" y="1486571"/>
                  <a:pt x="2820096" y="1602141"/>
                  <a:pt x="2947857" y="1758784"/>
                </a:cubicBezTo>
                <a:close/>
              </a:path>
              <a:path w="2745359" h="2348302" stroke="0" extrusionOk="0">
                <a:moveTo>
                  <a:pt x="2947857" y="1758784"/>
                </a:moveTo>
                <a:cubicBezTo>
                  <a:pt x="2797836" y="1815639"/>
                  <a:pt x="2562440" y="1814899"/>
                  <a:pt x="2504531" y="1838462"/>
                </a:cubicBezTo>
                <a:cubicBezTo>
                  <a:pt x="2078453" y="2300221"/>
                  <a:pt x="1438502" y="2521732"/>
                  <a:pt x="854489" y="2261424"/>
                </a:cubicBezTo>
                <a:cubicBezTo>
                  <a:pt x="104007" y="2114998"/>
                  <a:pt x="-167449" y="1325988"/>
                  <a:pt x="115494" y="702736"/>
                </a:cubicBezTo>
                <a:cubicBezTo>
                  <a:pt x="373452" y="221386"/>
                  <a:pt x="969535" y="-87207"/>
                  <a:pt x="1692097" y="32229"/>
                </a:cubicBezTo>
                <a:cubicBezTo>
                  <a:pt x="2371939" y="161794"/>
                  <a:pt x="2912972" y="810783"/>
                  <a:pt x="2713047" y="1427412"/>
                </a:cubicBezTo>
                <a:cubicBezTo>
                  <a:pt x="2763482" y="1519669"/>
                  <a:pt x="2858685" y="1634191"/>
                  <a:pt x="2947857" y="1758784"/>
                </a:cubicBezTo>
                <a:close/>
              </a:path>
            </a:pathLst>
          </a:custGeom>
          <a:ln>
            <a:solidFill>
              <a:srgbClr val="002060"/>
            </a:solidFill>
            <a:extLst>
              <a:ext uri="{C807C97D-BFC1-408E-A445-0C87EB9F89A2}">
                <ask:lineSketchStyleProps xmlns:ask="http://schemas.microsoft.com/office/drawing/2018/sketchyshapes" xmlns="" sd="2214188587">
                  <a:prstGeom prst="wedgeEllipseCallout">
                    <a:avLst>
                      <a:gd name="adj1" fmla="val 57376"/>
                      <a:gd name="adj2" fmla="val 24896"/>
                    </a:avLst>
                  </a:prstGeom>
                  <ask:type>
                    <ask:lineSketchCurved/>
                  </ask:type>
                </ask:lineSketchStyleProps>
              </a:ext>
            </a:extLst>
          </a:ln>
          <a:effectLst>
            <a:glow rad="635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b="1">
                <a:solidFill>
                  <a:srgbClr val="C00000"/>
                </a:solidFill>
                <a:latin typeface="UTM Avo" panose="02040603050506020204" pitchFamily="18" charset="0"/>
                <a:ea typeface="Cambria" panose="02040503050406030204" pitchFamily="18" charset="0"/>
              </a:rPr>
              <a:t>Bài toán hỏi gì?</a:t>
            </a:r>
          </a:p>
        </p:txBody>
      </p:sp>
      <p:cxnSp>
        <p:nvCxnSpPr>
          <p:cNvPr id="11" name="Straight Connector 10"/>
          <p:cNvCxnSpPr/>
          <p:nvPr/>
        </p:nvCxnSpPr>
        <p:spPr>
          <a:xfrm>
            <a:off x="2812868" y="1596982"/>
            <a:ext cx="8321040" cy="13063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1737361" y="2162668"/>
            <a:ext cx="6675120" cy="13063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847990" y="2738306"/>
            <a:ext cx="183713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u="sng" smtClean="0">
                <a:solidFill>
                  <a:srgbClr val="7030A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Tóm tắt</a:t>
            </a:r>
            <a:endParaRPr lang="en-US" sz="3200" b="1" u="sng">
              <a:solidFill>
                <a:srgbClr val="7030A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49692" y="3368864"/>
            <a:ext cx="5168767" cy="175432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600" b="1" smtClean="0">
                <a:latin typeface="Cambria" panose="02040503050406030204" pitchFamily="18" charset="0"/>
                <a:ea typeface="Cambria" panose="02040503050406030204" pitchFamily="18" charset="0"/>
              </a:rPr>
              <a:t>1 vòng: 2 phút 30 giây</a:t>
            </a:r>
            <a:endParaRPr lang="en-US" sz="3600" b="1" smtClean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3600" b="1" smtClean="0">
                <a:latin typeface="Cambria" panose="02040503050406030204" pitchFamily="18" charset="0"/>
                <a:ea typeface="Cambria" panose="02040503050406030204" pitchFamily="18" charset="0"/>
              </a:rPr>
              <a:t>2 vòng: ….giây?</a:t>
            </a:r>
            <a:endParaRPr lang="en-US" sz="3600" b="1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643700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42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10" grpId="0" animBg="1"/>
      <p:bldP spid="10" grpId="1" animBg="1"/>
      <p:bldP spid="14" grpId="0"/>
      <p:bldP spid="1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647343" y="511800"/>
            <a:ext cx="833718" cy="753037"/>
          </a:xfrm>
          <a:prstGeom prst="ellipse">
            <a:avLst/>
          </a:prstGeom>
          <a:solidFill>
            <a:srgbClr val="00CC99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4</a:t>
            </a:r>
            <a:endParaRPr lang="en-US" sz="4800" b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619794" y="511800"/>
            <a:ext cx="9610379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600" b="1" smtClean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Nam chạy một vòng quanh sân hết 2 phút 30 giây. Hỏi nếu cứ chạy như thế đúng hai vòng thì Nam chạy hết bao nhiêu giây?</a:t>
            </a:r>
            <a:endParaRPr lang="en-US" sz="3600" b="1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074921" y="2300188"/>
            <a:ext cx="204451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u="sng" smtClean="0">
                <a:solidFill>
                  <a:srgbClr val="7030A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Bài giải</a:t>
            </a:r>
            <a:endParaRPr lang="en-US" sz="3200" b="1" u="sng">
              <a:solidFill>
                <a:srgbClr val="7030A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754176" y="2884963"/>
            <a:ext cx="8686007" cy="3022366"/>
          </a:xfrm>
          <a:prstGeom prst="rect">
            <a:avLst/>
          </a:prstGeom>
          <a:solidFill>
            <a:schemeClr val="bg1">
              <a:alpha val="77000"/>
            </a:schemeClr>
          </a:solidFill>
        </p:spPr>
        <p:txBody>
          <a:bodyPr wrap="square" rtlCol="0">
            <a:spAutoFit/>
          </a:bodyPr>
          <a:lstStyle/>
          <a:p>
            <a:pPr algn="ctr">
              <a:lnSpc>
                <a:spcPct val="140000"/>
              </a:lnSpc>
            </a:pPr>
            <a:r>
              <a:rPr lang="en-US" sz="3400" b="1" smtClean="0">
                <a:latin typeface="Cambria" panose="02040503050406030204" pitchFamily="18" charset="0"/>
                <a:ea typeface="Cambria" panose="02040503050406030204" pitchFamily="18" charset="0"/>
              </a:rPr>
              <a:t>Đổi 2 phút 30 giây = 150 giây</a:t>
            </a:r>
          </a:p>
          <a:p>
            <a:pPr algn="ctr">
              <a:lnSpc>
                <a:spcPct val="140000"/>
              </a:lnSpc>
            </a:pPr>
            <a:r>
              <a:rPr lang="en-US" sz="3400" b="1" smtClean="0">
                <a:latin typeface="Cambria" panose="02040503050406030204" pitchFamily="18" charset="0"/>
                <a:ea typeface="Cambria" panose="02040503050406030204" pitchFamily="18" charset="0"/>
              </a:rPr>
              <a:t>Thời gian Nam chạy hai vòng quanh sân là:</a:t>
            </a:r>
          </a:p>
          <a:p>
            <a:pPr algn="ctr">
              <a:lnSpc>
                <a:spcPct val="140000"/>
              </a:lnSpc>
            </a:pPr>
            <a:r>
              <a:rPr lang="en-US" sz="3400" b="1" smtClean="0">
                <a:latin typeface="Cambria" panose="02040503050406030204" pitchFamily="18" charset="0"/>
                <a:ea typeface="Cambria" panose="02040503050406030204" pitchFamily="18" charset="0"/>
              </a:rPr>
              <a:t>150 x 2 = 300 (giây)</a:t>
            </a:r>
          </a:p>
          <a:p>
            <a:pPr algn="ctr">
              <a:lnSpc>
                <a:spcPct val="140000"/>
              </a:lnSpc>
            </a:pPr>
            <a:r>
              <a:rPr lang="en-US" sz="3400" b="1" smtClean="0">
                <a:latin typeface="Cambria" panose="02040503050406030204" pitchFamily="18" charset="0"/>
                <a:ea typeface="Cambria" panose="02040503050406030204" pitchFamily="18" charset="0"/>
              </a:rPr>
              <a:t>Đáp số: 300 giây</a:t>
            </a:r>
            <a:endParaRPr lang="en-US" sz="3400" b="1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583170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6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647343" y="511800"/>
            <a:ext cx="833718" cy="753037"/>
          </a:xfrm>
          <a:prstGeom prst="ellipse">
            <a:avLst/>
          </a:prstGeom>
          <a:solidFill>
            <a:srgbClr val="00CC99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5</a:t>
            </a:r>
            <a:endParaRPr lang="en-US" sz="4800" b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619794" y="511800"/>
            <a:ext cx="961037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600" b="1" smtClean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Chọn số cân nặng thích hợp với mỗi đồ vật.</a:t>
            </a:r>
            <a:endParaRPr lang="en-US" sz="3600" b="1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750" y="1423851"/>
            <a:ext cx="10695705" cy="2592897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063045" y="4794072"/>
            <a:ext cx="1915282" cy="613954"/>
          </a:xfrm>
          <a:prstGeom prst="rect">
            <a:avLst/>
          </a:prstGeom>
          <a:solidFill>
            <a:srgbClr val="00B0F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smtClean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50 tạ </a:t>
            </a:r>
            <a:endParaRPr lang="en-US" sz="3600" b="1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710447" y="4794072"/>
            <a:ext cx="2024139" cy="613954"/>
          </a:xfrm>
          <a:prstGeom prst="rect">
            <a:avLst/>
          </a:prstGeom>
          <a:solidFill>
            <a:srgbClr val="00B0F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smtClean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500 gam </a:t>
            </a:r>
            <a:endParaRPr lang="en-US" sz="3600" b="1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349140" y="4794072"/>
            <a:ext cx="2193957" cy="613954"/>
          </a:xfrm>
          <a:prstGeom prst="rect">
            <a:avLst/>
          </a:prstGeom>
          <a:solidFill>
            <a:srgbClr val="00B0F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smtClean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5 000 tấn</a:t>
            </a:r>
            <a:endParaRPr lang="en-US" sz="3600" b="1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9144600" y="4794072"/>
            <a:ext cx="1915282" cy="613954"/>
          </a:xfrm>
          <a:prstGeom prst="rect">
            <a:avLst/>
          </a:prstGeom>
          <a:solidFill>
            <a:srgbClr val="00B0F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smtClean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5 yến</a:t>
            </a:r>
            <a:endParaRPr lang="en-US" sz="3600" b="1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cxnSp>
        <p:nvCxnSpPr>
          <p:cNvPr id="10" name="Straight Arrow Connector 9"/>
          <p:cNvCxnSpPr>
            <a:endCxn id="7" idx="0"/>
          </p:cNvCxnSpPr>
          <p:nvPr/>
        </p:nvCxnSpPr>
        <p:spPr>
          <a:xfrm>
            <a:off x="2076994" y="3670663"/>
            <a:ext cx="5369125" cy="1123409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>
            <a:endCxn id="5" idx="0"/>
          </p:cNvCxnSpPr>
          <p:nvPr/>
        </p:nvCxnSpPr>
        <p:spPr>
          <a:xfrm flipH="1">
            <a:off x="2020686" y="3614057"/>
            <a:ext cx="3289360" cy="1180015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>
            <a:endCxn id="8" idx="0"/>
          </p:cNvCxnSpPr>
          <p:nvPr/>
        </p:nvCxnSpPr>
        <p:spPr>
          <a:xfrm>
            <a:off x="8003177" y="3614058"/>
            <a:ext cx="2099064" cy="1180014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 flipH="1">
            <a:off x="4761706" y="3561806"/>
            <a:ext cx="5697288" cy="1193077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268291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1">
            <a:extLst>
              <a:ext uri="{FF2B5EF4-FFF2-40B4-BE49-F238E27FC236}">
                <a16:creationId xmlns:a16="http://schemas.microsoft.com/office/drawing/2014/main" id="{2FE8CEC1-2A20-4659-89C7-3ABAA7C35CF8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ABB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矩形: 圆角 12">
            <a:extLst>
              <a:ext uri="{FF2B5EF4-FFF2-40B4-BE49-F238E27FC236}">
                <a16:creationId xmlns:a16="http://schemas.microsoft.com/office/drawing/2014/main" id="{38A54781-1649-4F26-8C11-E7B479EDF062}"/>
              </a:ext>
            </a:extLst>
          </p:cNvPr>
          <p:cNvSpPr/>
          <p:nvPr/>
        </p:nvSpPr>
        <p:spPr>
          <a:xfrm>
            <a:off x="791633" y="809977"/>
            <a:ext cx="10608733" cy="5238045"/>
          </a:xfrm>
          <a:prstGeom prst="roundRect">
            <a:avLst>
              <a:gd name="adj" fmla="val 2942"/>
            </a:avLst>
          </a:prstGeom>
          <a:solidFill>
            <a:schemeClr val="bg1"/>
          </a:solidFill>
          <a:ln w="76200">
            <a:solidFill>
              <a:srgbClr val="82D6DD"/>
            </a:solidFill>
          </a:ln>
          <a:effectLst>
            <a:outerShdw blurRad="50800" dist="38100" algn="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字魂92号-新潮海报体" panose="00000500000000000000" pitchFamily="2" charset="-122"/>
              <a:ea typeface="字魂92号-新潮海报体" panose="00000500000000000000" pitchFamily="2" charset="-122"/>
            </a:endParaRPr>
          </a:p>
        </p:txBody>
      </p:sp>
      <p:pic>
        <p:nvPicPr>
          <p:cNvPr id="4" name="图片 29">
            <a:extLst>
              <a:ext uri="{FF2B5EF4-FFF2-40B4-BE49-F238E27FC236}">
                <a16:creationId xmlns:a16="http://schemas.microsoft.com/office/drawing/2014/main" id="{AC893DF5-226C-4FE7-9D2C-5EED43BC861B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69225" y="2551337"/>
            <a:ext cx="3822303" cy="4306663"/>
          </a:xfrm>
          <a:prstGeom prst="rect">
            <a:avLst/>
          </a:prstGeom>
          <a:effectLst>
            <a:outerShdw blurRad="50800" dist="38100" algn="l" rotWithShape="0">
              <a:prstClr val="black">
                <a:alpha val="20000"/>
              </a:prstClr>
            </a:outerShdw>
          </a:effectLst>
        </p:spPr>
      </p:pic>
      <p:pic>
        <p:nvPicPr>
          <p:cNvPr id="5" name="图片 32">
            <a:extLst>
              <a:ext uri="{FF2B5EF4-FFF2-40B4-BE49-F238E27FC236}">
                <a16:creationId xmlns:a16="http://schemas.microsoft.com/office/drawing/2014/main" id="{5E84D00C-9A22-4F90-B407-0CB5BB7C4C88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462390">
            <a:off x="9589618" y="6154"/>
            <a:ext cx="3050419" cy="3050419"/>
          </a:xfrm>
          <a:prstGeom prst="rect">
            <a:avLst/>
          </a:prstGeom>
        </p:spPr>
      </p:pic>
      <p:pic>
        <p:nvPicPr>
          <p:cNvPr id="7" name="图片 12">
            <a:extLst>
              <a:ext uri="{FF2B5EF4-FFF2-40B4-BE49-F238E27FC236}">
                <a16:creationId xmlns:a16="http://schemas.microsoft.com/office/drawing/2014/main" id="{07CF01BE-C90B-46FB-8BA5-59BED7ABCBCF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379" b="75686"/>
          <a:stretch/>
        </p:blipFill>
        <p:spPr>
          <a:xfrm>
            <a:off x="3373220" y="-912067"/>
            <a:ext cx="4652986" cy="2726227"/>
          </a:xfrm>
          <a:prstGeom prst="rect">
            <a:avLst/>
          </a:prstGeom>
        </p:spPr>
      </p:pic>
      <p:pic>
        <p:nvPicPr>
          <p:cNvPr id="8" name="图片 13">
            <a:extLst>
              <a:ext uri="{FF2B5EF4-FFF2-40B4-BE49-F238E27FC236}">
                <a16:creationId xmlns:a16="http://schemas.microsoft.com/office/drawing/2014/main" id="{2B1E17F3-7486-4FBC-8B08-62F955A07A26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458199" y="359227"/>
            <a:ext cx="1469571" cy="1077686"/>
          </a:xfrm>
          <a:prstGeom prst="rect">
            <a:avLst/>
          </a:prstGeom>
        </p:spPr>
      </p:pic>
      <p:pic>
        <p:nvPicPr>
          <p:cNvPr id="9" name="图片 15">
            <a:extLst>
              <a:ext uri="{FF2B5EF4-FFF2-40B4-BE49-F238E27FC236}">
                <a16:creationId xmlns:a16="http://schemas.microsoft.com/office/drawing/2014/main" id="{8A5F9435-BC49-4666-BBA6-C2252FF7B103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8950"/>
          <a:stretch/>
        </p:blipFill>
        <p:spPr>
          <a:xfrm flipH="1">
            <a:off x="11206842" y="3698076"/>
            <a:ext cx="1202872" cy="2928490"/>
          </a:xfrm>
          <a:prstGeom prst="rect">
            <a:avLst/>
          </a:prstGeom>
        </p:spPr>
      </p:pic>
      <p:pic>
        <p:nvPicPr>
          <p:cNvPr id="10" name="图片 16">
            <a:extLst>
              <a:ext uri="{FF2B5EF4-FFF2-40B4-BE49-F238E27FC236}">
                <a16:creationId xmlns:a16="http://schemas.microsoft.com/office/drawing/2014/main" id="{B27C5AAB-683E-48D0-937B-F0B933D04064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402770" y="2677886"/>
            <a:ext cx="1187530" cy="870856"/>
          </a:xfrm>
          <a:prstGeom prst="rect">
            <a:avLst/>
          </a:prstGeom>
        </p:spPr>
      </p:pic>
      <p:pic>
        <p:nvPicPr>
          <p:cNvPr id="11" name="图片 27">
            <a:extLst>
              <a:ext uri="{FF2B5EF4-FFF2-40B4-BE49-F238E27FC236}">
                <a16:creationId xmlns:a16="http://schemas.microsoft.com/office/drawing/2014/main" id="{08FDBD42-9E12-4AAC-AEBA-0060A56E5EC6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316104">
            <a:off x="-7958" y="6772"/>
            <a:ext cx="2165767" cy="2165767"/>
          </a:xfrm>
          <a:prstGeom prst="rect">
            <a:avLst/>
          </a:prstGeom>
        </p:spPr>
      </p:pic>
      <p:pic>
        <p:nvPicPr>
          <p:cNvPr id="12" name="图片 32">
            <a:extLst>
              <a:ext uri="{FF2B5EF4-FFF2-40B4-BE49-F238E27FC236}">
                <a16:creationId xmlns:a16="http://schemas.microsoft.com/office/drawing/2014/main" id="{57DA9833-551C-40D6-844C-EE8B6950A1B6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81609" y="-294721"/>
            <a:ext cx="1469571" cy="1077686"/>
          </a:xfrm>
          <a:prstGeom prst="rect">
            <a:avLst/>
          </a:prstGeom>
        </p:spPr>
      </p:pic>
      <p:pic>
        <p:nvPicPr>
          <p:cNvPr id="13" name="图片 34">
            <a:extLst>
              <a:ext uri="{FF2B5EF4-FFF2-40B4-BE49-F238E27FC236}">
                <a16:creationId xmlns:a16="http://schemas.microsoft.com/office/drawing/2014/main" id="{1701CC4E-D53C-4616-9596-712BD5A91F93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44537" y="5096885"/>
            <a:ext cx="1469571" cy="1077686"/>
          </a:xfrm>
          <a:prstGeom prst="rect">
            <a:avLst/>
          </a:prstGeom>
        </p:spPr>
      </p:pic>
      <p:pic>
        <p:nvPicPr>
          <p:cNvPr id="14" name="图片 36">
            <a:extLst>
              <a:ext uri="{FF2B5EF4-FFF2-40B4-BE49-F238E27FC236}">
                <a16:creationId xmlns:a16="http://schemas.microsoft.com/office/drawing/2014/main" id="{810C63B2-C62E-4180-B415-55660C7F5CB9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303816" y="5369824"/>
            <a:ext cx="1469571" cy="1077686"/>
          </a:xfrm>
          <a:prstGeom prst="rect">
            <a:avLst/>
          </a:prstGeom>
        </p:spPr>
      </p:pic>
      <p:pic>
        <p:nvPicPr>
          <p:cNvPr id="15" name="图片 37">
            <a:extLst>
              <a:ext uri="{FF2B5EF4-FFF2-40B4-BE49-F238E27FC236}">
                <a16:creationId xmlns:a16="http://schemas.microsoft.com/office/drawing/2014/main" id="{E3BD0552-1563-4209-AB0B-DCD78C3F7BB1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4411360">
            <a:off x="4362825" y="4316136"/>
            <a:ext cx="2080164" cy="2726227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600937" y="978050"/>
            <a:ext cx="4292246" cy="1951631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A0C8EFDC-9F68-E142-3452-C4222B19AA14}"/>
              </a:ext>
            </a:extLst>
          </p:cNvPr>
          <p:cNvSpPr txBox="1"/>
          <p:nvPr/>
        </p:nvSpPr>
        <p:spPr>
          <a:xfrm>
            <a:off x="3519981" y="2763844"/>
            <a:ext cx="7686861" cy="25545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4000" b="1">
                <a:solidFill>
                  <a:srgbClr val="00808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- Ôn tập kiến thức đã học</a:t>
            </a:r>
            <a:r>
              <a:rPr lang="en-US" sz="4000" b="1" i="1">
                <a:solidFill>
                  <a:srgbClr val="00808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  <a:endParaRPr lang="en-US" sz="4000" b="1">
              <a:solidFill>
                <a:srgbClr val="00808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just"/>
            <a:r>
              <a:rPr lang="en-US" sz="4000" b="1">
                <a:solidFill>
                  <a:srgbClr val="00808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- Hoàn thành bài tập trong SBT.</a:t>
            </a:r>
          </a:p>
          <a:p>
            <a:pPr algn="just"/>
            <a:r>
              <a:rPr lang="en-US" sz="4000" b="1">
                <a:solidFill>
                  <a:srgbClr val="00808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- Đọc và chuẩn bị trước </a:t>
            </a:r>
            <a:r>
              <a:rPr lang="en-US" sz="4000" b="1" smtClean="0">
                <a:solidFill>
                  <a:srgbClr val="00808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Luyện tập (t64)</a:t>
            </a:r>
            <a:endParaRPr lang="vi-VN" sz="7200" b="1" i="0" dirty="0">
              <a:solidFill>
                <a:srgbClr val="008080"/>
              </a:solidFill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732183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7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B0A886ED-2023-4261-988B-C9FB4336F73C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图片 12">
            <a:extLst>
              <a:ext uri="{FF2B5EF4-FFF2-40B4-BE49-F238E27FC236}">
                <a16:creationId xmlns:a16="http://schemas.microsoft.com/office/drawing/2014/main" id="{07CF01BE-C90B-46FB-8BA5-59BED7ABCBCF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233056" y="-951856"/>
            <a:ext cx="4652986" cy="4469282"/>
          </a:xfrm>
          <a:prstGeom prst="rect">
            <a:avLst/>
          </a:prstGeom>
        </p:spPr>
      </p:pic>
      <p:pic>
        <p:nvPicPr>
          <p:cNvPr id="6" name="图片 4">
            <a:extLst>
              <a:ext uri="{FF2B5EF4-FFF2-40B4-BE49-F238E27FC236}">
                <a16:creationId xmlns:a16="http://schemas.microsoft.com/office/drawing/2014/main" id="{1A4F123A-D858-4B4E-8C55-0DB05E794A77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pic>
        <p:nvPicPr>
          <p:cNvPr id="7" name="图片 5">
            <a:extLst>
              <a:ext uri="{FF2B5EF4-FFF2-40B4-BE49-F238E27FC236}">
                <a16:creationId xmlns:a16="http://schemas.microsoft.com/office/drawing/2014/main" id="{7DCD7CB4-948C-4CBB-8D1F-169AFFEFFB2E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80487" y="-178621"/>
            <a:ext cx="3041685" cy="2665366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5A4CE381-514C-40D9-A682-B21BB5A6F2DE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5181601"/>
            <a:ext cx="12192000" cy="1676399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4BCC017E-B16E-4F40-8B3B-236D342CF787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045428" y="6261517"/>
            <a:ext cx="2297087" cy="596483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DB41252A-9355-4088-B29F-5168C2C92875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260826" y="-178621"/>
            <a:ext cx="2653088" cy="2408230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B41EB5E3-5C76-40FD-9486-2039F633CDEA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469799" y="4029293"/>
            <a:ext cx="2519941" cy="3007328"/>
          </a:xfrm>
          <a:prstGeom prst="rect">
            <a:avLst/>
          </a:prstGeom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id="{2E8B94F1-E31E-4FAC-8447-DE8B87B381FA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2260" y="3932928"/>
            <a:ext cx="2715884" cy="3178771"/>
          </a:xfrm>
          <a:prstGeom prst="rect">
            <a:avLst/>
          </a:prstGeom>
        </p:spPr>
      </p:pic>
      <p:pic>
        <p:nvPicPr>
          <p:cNvPr id="13" name="图片 13">
            <a:extLst>
              <a:ext uri="{FF2B5EF4-FFF2-40B4-BE49-F238E27FC236}">
                <a16:creationId xmlns:a16="http://schemas.microsoft.com/office/drawing/2014/main" id="{2B1E17F3-7486-4FBC-8B08-62F955A07A26}"/>
              </a:ext>
            </a:extLst>
          </p:cNvPr>
          <p:cNvPicPr>
            <a:picLocks noChangeAspect="1"/>
          </p:cNvPicPr>
          <p:nvPr/>
        </p:nvPicPr>
        <p:blipFill rotWithShape="1"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458199" y="359227"/>
            <a:ext cx="1469571" cy="1077686"/>
          </a:xfrm>
          <a:prstGeom prst="rect">
            <a:avLst/>
          </a:prstGeom>
        </p:spPr>
      </p:pic>
      <p:pic>
        <p:nvPicPr>
          <p:cNvPr id="14" name="图片 15">
            <a:extLst>
              <a:ext uri="{FF2B5EF4-FFF2-40B4-BE49-F238E27FC236}">
                <a16:creationId xmlns:a16="http://schemas.microsoft.com/office/drawing/2014/main" id="{8A5F9435-BC49-4666-BBA6-C2252FF7B103}"/>
              </a:ext>
            </a:extLst>
          </p:cNvPr>
          <p:cNvPicPr>
            <a:picLocks noChangeAspect="1"/>
          </p:cNvPicPr>
          <p:nvPr/>
        </p:nvPicPr>
        <p:blipFill rotWithShape="1"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101943" y="-97972"/>
            <a:ext cx="1970314" cy="2928490"/>
          </a:xfrm>
          <a:prstGeom prst="rect">
            <a:avLst/>
          </a:prstGeom>
        </p:spPr>
      </p:pic>
      <p:pic>
        <p:nvPicPr>
          <p:cNvPr id="15" name="图片 6">
            <a:extLst>
              <a:ext uri="{FF2B5EF4-FFF2-40B4-BE49-F238E27FC236}">
                <a16:creationId xmlns:a16="http://schemas.microsoft.com/office/drawing/2014/main" id="{E8787E0A-BDA2-48DF-8721-58ACC29C04E6}"/>
              </a:ext>
            </a:extLst>
          </p:cNvPr>
          <p:cNvPicPr>
            <a:picLocks noChangeAspect="1"/>
          </p:cNvPicPr>
          <p:nvPr/>
        </p:nvPicPr>
        <p:blipFill rotWithShape="1"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382713" y="873420"/>
            <a:ext cx="2519942" cy="2071808"/>
          </a:xfrm>
          <a:prstGeom prst="rect">
            <a:avLst/>
          </a:prstGeom>
        </p:spPr>
      </p:pic>
      <p:pic>
        <p:nvPicPr>
          <p:cNvPr id="16" name="图片 16">
            <a:extLst>
              <a:ext uri="{FF2B5EF4-FFF2-40B4-BE49-F238E27FC236}">
                <a16:creationId xmlns:a16="http://schemas.microsoft.com/office/drawing/2014/main" id="{B27C5AAB-683E-48D0-937B-F0B933D04064}"/>
              </a:ext>
            </a:extLst>
          </p:cNvPr>
          <p:cNvPicPr>
            <a:picLocks noChangeAspect="1"/>
          </p:cNvPicPr>
          <p:nvPr/>
        </p:nvPicPr>
        <p:blipFill rotWithShape="1">
          <a:blip r:embed="rId1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402770" y="2677886"/>
            <a:ext cx="1187530" cy="870856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852626E4-62E4-C2F9-2F5A-BE63A0E88DF9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3587386" y="359227"/>
            <a:ext cx="2517866" cy="1670449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F428EC01-B671-B1A8-3F00-28E92728F320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8622" y="-62177"/>
            <a:ext cx="1269098" cy="1269098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6299EE79-B207-B02A-683E-4F7A6969512A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2093591" y="2110587"/>
            <a:ext cx="7701045" cy="37043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76366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5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8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1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DE5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44526946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1">
            <a:extLst>
              <a:ext uri="{FF2B5EF4-FFF2-40B4-BE49-F238E27FC236}">
                <a16:creationId xmlns:a16="http://schemas.microsoft.com/office/drawing/2014/main" id="{2FE8CEC1-2A20-4659-89C7-3ABAA7C35CF8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ABB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矩形: 圆角 12">
            <a:extLst>
              <a:ext uri="{FF2B5EF4-FFF2-40B4-BE49-F238E27FC236}">
                <a16:creationId xmlns:a16="http://schemas.microsoft.com/office/drawing/2014/main" id="{38A54781-1649-4F26-8C11-E7B479EDF062}"/>
              </a:ext>
            </a:extLst>
          </p:cNvPr>
          <p:cNvSpPr/>
          <p:nvPr/>
        </p:nvSpPr>
        <p:spPr>
          <a:xfrm>
            <a:off x="791633" y="809977"/>
            <a:ext cx="10608733" cy="5238045"/>
          </a:xfrm>
          <a:prstGeom prst="roundRect">
            <a:avLst>
              <a:gd name="adj" fmla="val 2942"/>
            </a:avLst>
          </a:prstGeom>
          <a:solidFill>
            <a:schemeClr val="bg1"/>
          </a:solidFill>
          <a:ln w="76200">
            <a:solidFill>
              <a:srgbClr val="82D6DD"/>
            </a:solidFill>
          </a:ln>
          <a:effectLst>
            <a:outerShdw blurRad="50800" dist="38100" algn="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字魂92号-新潮海报体" panose="00000500000000000000" pitchFamily="2" charset="-122"/>
              <a:ea typeface="字魂92号-新潮海报体" panose="00000500000000000000" pitchFamily="2" charset="-122"/>
            </a:endParaRPr>
          </a:p>
        </p:txBody>
      </p:sp>
      <p:pic>
        <p:nvPicPr>
          <p:cNvPr id="5" name="图片 32">
            <a:extLst>
              <a:ext uri="{FF2B5EF4-FFF2-40B4-BE49-F238E27FC236}">
                <a16:creationId xmlns:a16="http://schemas.microsoft.com/office/drawing/2014/main" id="{5E84D00C-9A22-4F90-B407-0CB5BB7C4C88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462390">
            <a:off x="9664394" y="-11482"/>
            <a:ext cx="3050419" cy="3050419"/>
          </a:xfrm>
          <a:prstGeom prst="rect">
            <a:avLst/>
          </a:prstGeom>
        </p:spPr>
      </p:pic>
      <p:pic>
        <p:nvPicPr>
          <p:cNvPr id="7" name="图片 12">
            <a:extLst>
              <a:ext uri="{FF2B5EF4-FFF2-40B4-BE49-F238E27FC236}">
                <a16:creationId xmlns:a16="http://schemas.microsoft.com/office/drawing/2014/main" id="{07CF01BE-C90B-46FB-8BA5-59BED7ABCBC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379" b="75686"/>
          <a:stretch/>
        </p:blipFill>
        <p:spPr>
          <a:xfrm>
            <a:off x="3373220" y="-912067"/>
            <a:ext cx="4652986" cy="2726227"/>
          </a:xfrm>
          <a:prstGeom prst="rect">
            <a:avLst/>
          </a:prstGeom>
        </p:spPr>
      </p:pic>
      <p:pic>
        <p:nvPicPr>
          <p:cNvPr id="8" name="图片 13">
            <a:extLst>
              <a:ext uri="{FF2B5EF4-FFF2-40B4-BE49-F238E27FC236}">
                <a16:creationId xmlns:a16="http://schemas.microsoft.com/office/drawing/2014/main" id="{2B1E17F3-7486-4FBC-8B08-62F955A07A26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458199" y="359227"/>
            <a:ext cx="1469571" cy="1077686"/>
          </a:xfrm>
          <a:prstGeom prst="rect">
            <a:avLst/>
          </a:prstGeom>
        </p:spPr>
      </p:pic>
      <p:pic>
        <p:nvPicPr>
          <p:cNvPr id="9" name="图片 15">
            <a:extLst>
              <a:ext uri="{FF2B5EF4-FFF2-40B4-BE49-F238E27FC236}">
                <a16:creationId xmlns:a16="http://schemas.microsoft.com/office/drawing/2014/main" id="{8A5F9435-BC49-4666-BBA6-C2252FF7B103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8950"/>
          <a:stretch/>
        </p:blipFill>
        <p:spPr>
          <a:xfrm flipH="1">
            <a:off x="11206842" y="3698076"/>
            <a:ext cx="1202872" cy="2928490"/>
          </a:xfrm>
          <a:prstGeom prst="rect">
            <a:avLst/>
          </a:prstGeom>
        </p:spPr>
      </p:pic>
      <p:pic>
        <p:nvPicPr>
          <p:cNvPr id="10" name="图片 16">
            <a:extLst>
              <a:ext uri="{FF2B5EF4-FFF2-40B4-BE49-F238E27FC236}">
                <a16:creationId xmlns:a16="http://schemas.microsoft.com/office/drawing/2014/main" id="{B27C5AAB-683E-48D0-937B-F0B933D04064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402770" y="2677886"/>
            <a:ext cx="1187530" cy="870856"/>
          </a:xfrm>
          <a:prstGeom prst="rect">
            <a:avLst/>
          </a:prstGeom>
        </p:spPr>
      </p:pic>
      <p:pic>
        <p:nvPicPr>
          <p:cNvPr id="11" name="图片 27">
            <a:extLst>
              <a:ext uri="{FF2B5EF4-FFF2-40B4-BE49-F238E27FC236}">
                <a16:creationId xmlns:a16="http://schemas.microsoft.com/office/drawing/2014/main" id="{08FDBD42-9E12-4AAC-AEBA-0060A56E5EC6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316104">
            <a:off x="-60166" y="-47995"/>
            <a:ext cx="1685947" cy="1685947"/>
          </a:xfrm>
          <a:prstGeom prst="rect">
            <a:avLst/>
          </a:prstGeom>
        </p:spPr>
      </p:pic>
      <p:pic>
        <p:nvPicPr>
          <p:cNvPr id="12" name="图片 32">
            <a:extLst>
              <a:ext uri="{FF2B5EF4-FFF2-40B4-BE49-F238E27FC236}">
                <a16:creationId xmlns:a16="http://schemas.microsoft.com/office/drawing/2014/main" id="{57DA9833-551C-40D6-844C-EE8B6950A1B6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81609" y="-294721"/>
            <a:ext cx="1469571" cy="1077686"/>
          </a:xfrm>
          <a:prstGeom prst="rect">
            <a:avLst/>
          </a:prstGeom>
        </p:spPr>
      </p:pic>
      <p:pic>
        <p:nvPicPr>
          <p:cNvPr id="13" name="图片 34">
            <a:extLst>
              <a:ext uri="{FF2B5EF4-FFF2-40B4-BE49-F238E27FC236}">
                <a16:creationId xmlns:a16="http://schemas.microsoft.com/office/drawing/2014/main" id="{1701CC4E-D53C-4616-9596-712BD5A91F93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44537" y="5096885"/>
            <a:ext cx="1469571" cy="1077686"/>
          </a:xfrm>
          <a:prstGeom prst="rect">
            <a:avLst/>
          </a:prstGeom>
        </p:spPr>
      </p:pic>
      <p:pic>
        <p:nvPicPr>
          <p:cNvPr id="14" name="图片 36">
            <a:extLst>
              <a:ext uri="{FF2B5EF4-FFF2-40B4-BE49-F238E27FC236}">
                <a16:creationId xmlns:a16="http://schemas.microsoft.com/office/drawing/2014/main" id="{810C63B2-C62E-4180-B415-55660C7F5CB9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303816" y="5369824"/>
            <a:ext cx="1469571" cy="1077686"/>
          </a:xfrm>
          <a:prstGeom prst="rect">
            <a:avLst/>
          </a:prstGeom>
        </p:spPr>
      </p:pic>
      <p:pic>
        <p:nvPicPr>
          <p:cNvPr id="15" name="图片 37">
            <a:extLst>
              <a:ext uri="{FF2B5EF4-FFF2-40B4-BE49-F238E27FC236}">
                <a16:creationId xmlns:a16="http://schemas.microsoft.com/office/drawing/2014/main" id="{E3BD0552-1563-4209-AB0B-DCD78C3F7BB1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4411360">
            <a:off x="4362825" y="4316136"/>
            <a:ext cx="2080164" cy="2726227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B5D2DAB1-4E2B-D3BA-EEFF-36D06A6A162B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141243" y="294005"/>
            <a:ext cx="7206214" cy="1508443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997938" y="1469571"/>
            <a:ext cx="10133219" cy="43027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000" b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* Năng lực đặc thù:</a:t>
            </a:r>
          </a:p>
          <a:p>
            <a:pPr algn="just"/>
            <a:r>
              <a:rPr lang="en-US" sz="3000" b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- Củng cố nhận biết ác đơn vị đo khối lượng: yến, tạ, tấn; các dơn vị đo diện tích: mi li mét vuông, đề - xi -mét vuông, mét vuông; các đơn vị đo thời gian: giây; thế kỉ.</a:t>
            </a:r>
          </a:p>
          <a:p>
            <a:pPr algn="just"/>
            <a:r>
              <a:rPr lang="en-US" sz="3000" b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- Củng cố thực hiện phép đổi, phép tính cộng, trừ, nhân, chia đối với đơn vị đo khối lượng, diện tích, thời gian.</a:t>
            </a:r>
          </a:p>
          <a:p>
            <a:pPr algn="just"/>
            <a:r>
              <a:rPr lang="en-US" sz="3000" b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* Năng lực chung: năng lực tư duy, lập luận toán học, giải quyết vấn đề, giao tiếp hợp tác.</a:t>
            </a:r>
          </a:p>
          <a:p>
            <a:pPr algn="just"/>
            <a:r>
              <a:rPr lang="en-US" sz="3000" b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* Phẩm chất: chăm chỉ, trách nhiệm</a:t>
            </a:r>
            <a:r>
              <a:rPr lang="en-US" sz="3000" b="1" smtClean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  <a:endParaRPr lang="en-US" sz="3000" b="1">
              <a:solidFill>
                <a:srgbClr val="0070C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882887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4">
            <a:extLst>
              <a:ext uri="{FF2B5EF4-FFF2-40B4-BE49-F238E27FC236}">
                <a16:creationId xmlns:a16="http://schemas.microsoft.com/office/drawing/2014/main" id="{B46E454C-348C-4932-BFCB-1A21B4ABBF8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266215" y="1317247"/>
            <a:ext cx="4309474" cy="5540753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51" r="53334"/>
          <a:stretch/>
        </p:blipFill>
        <p:spPr>
          <a:xfrm>
            <a:off x="940526" y="1330249"/>
            <a:ext cx="3892731" cy="2221747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515" r="9105"/>
          <a:stretch/>
        </p:blipFill>
        <p:spPr>
          <a:xfrm>
            <a:off x="3115492" y="3428145"/>
            <a:ext cx="4604657" cy="22808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23529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Nhóm 37">
            <a:extLst>
              <a:ext uri="{FF2B5EF4-FFF2-40B4-BE49-F238E27FC236}">
                <a16:creationId xmlns:a16="http://schemas.microsoft.com/office/drawing/2014/main" id="{A7A052B7-A5F5-290D-70D1-9C208797CD5E}"/>
              </a:ext>
            </a:extLst>
          </p:cNvPr>
          <p:cNvGrpSpPr/>
          <p:nvPr/>
        </p:nvGrpSpPr>
        <p:grpSpPr>
          <a:xfrm>
            <a:off x="899618" y="789147"/>
            <a:ext cx="10362640" cy="1741916"/>
            <a:chOff x="873492" y="817645"/>
            <a:chExt cx="10362640" cy="1530535"/>
          </a:xfrm>
        </p:grpSpPr>
        <p:grpSp>
          <p:nvGrpSpPr>
            <p:cNvPr id="3" name="Đồ họa 51">
              <a:extLst>
                <a:ext uri="{FF2B5EF4-FFF2-40B4-BE49-F238E27FC236}">
                  <a16:creationId xmlns:a16="http://schemas.microsoft.com/office/drawing/2014/main" id="{5A225850-C7AA-23D0-A6E0-7A280443A8FD}"/>
                </a:ext>
              </a:extLst>
            </p:cNvPr>
            <p:cNvGrpSpPr/>
            <p:nvPr/>
          </p:nvGrpSpPr>
          <p:grpSpPr>
            <a:xfrm>
              <a:off x="873492" y="817645"/>
              <a:ext cx="10362640" cy="1530535"/>
              <a:chOff x="894773" y="780890"/>
              <a:chExt cx="10357437" cy="2500017"/>
            </a:xfrm>
          </p:grpSpPr>
          <p:sp>
            <p:nvSpPr>
              <p:cNvPr id="5" name="Hình tự do: Hình 20">
                <a:extLst>
                  <a:ext uri="{FF2B5EF4-FFF2-40B4-BE49-F238E27FC236}">
                    <a16:creationId xmlns:a16="http://schemas.microsoft.com/office/drawing/2014/main" id="{0093DD5D-1183-7D64-40D0-6C1F807CE8E3}"/>
                  </a:ext>
                </a:extLst>
              </p:cNvPr>
              <p:cNvSpPr/>
              <p:nvPr/>
            </p:nvSpPr>
            <p:spPr>
              <a:xfrm>
                <a:off x="1031052" y="1069073"/>
                <a:ext cx="10221158" cy="2211833"/>
              </a:xfrm>
              <a:custGeom>
                <a:avLst/>
                <a:gdLst>
                  <a:gd name="connsiteX0" fmla="*/ 10221158 w 10221158"/>
                  <a:gd name="connsiteY0" fmla="*/ 40575 h 2211833"/>
                  <a:gd name="connsiteX1" fmla="*/ 10221158 w 10221158"/>
                  <a:gd name="connsiteY1" fmla="*/ 2211834 h 2211833"/>
                  <a:gd name="connsiteX2" fmla="*/ 531 w 10221158"/>
                  <a:gd name="connsiteY2" fmla="*/ 2118200 h 2211833"/>
                  <a:gd name="connsiteX3" fmla="*/ 39025 w 10221158"/>
                  <a:gd name="connsiteY3" fmla="*/ 0 h 2211833"/>
                  <a:gd name="connsiteX4" fmla="*/ 10220118 w 10221158"/>
                  <a:gd name="connsiteY4" fmla="*/ 38494 h 2211833"/>
                  <a:gd name="connsiteX5" fmla="*/ 10221158 w 10221158"/>
                  <a:gd name="connsiteY5" fmla="*/ 40575 h 22118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0221158" h="2211833">
                    <a:moveTo>
                      <a:pt x="10221158" y="40575"/>
                    </a:moveTo>
                    <a:lnTo>
                      <a:pt x="10221158" y="2211834"/>
                    </a:lnTo>
                    <a:cubicBezTo>
                      <a:pt x="6809774" y="2208713"/>
                      <a:pt x="3412956" y="2117160"/>
                      <a:pt x="531" y="2118200"/>
                    </a:cubicBezTo>
                    <a:cubicBezTo>
                      <a:pt x="-5711" y="1413867"/>
                      <a:pt x="45267" y="703292"/>
                      <a:pt x="39025" y="0"/>
                    </a:cubicBezTo>
                    <a:cubicBezTo>
                      <a:pt x="3432723" y="12484"/>
                      <a:pt x="6826421" y="26009"/>
                      <a:pt x="10220118" y="38494"/>
                    </a:cubicBezTo>
                    <a:lnTo>
                      <a:pt x="10221158" y="40575"/>
                    </a:lnTo>
                    <a:close/>
                  </a:path>
                </a:pathLst>
              </a:custGeom>
              <a:solidFill>
                <a:srgbClr val="CCCCCC"/>
              </a:solidFill>
              <a:ln w="1039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vi-VN" sz="44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6" name="Hình tự do: Hình 21">
                <a:extLst>
                  <a:ext uri="{FF2B5EF4-FFF2-40B4-BE49-F238E27FC236}">
                    <a16:creationId xmlns:a16="http://schemas.microsoft.com/office/drawing/2014/main" id="{45155118-93CE-F5FD-5B19-DC58E04DC087}"/>
                  </a:ext>
                </a:extLst>
              </p:cNvPr>
              <p:cNvSpPr/>
              <p:nvPr/>
            </p:nvSpPr>
            <p:spPr>
              <a:xfrm>
                <a:off x="919883" y="805858"/>
                <a:ext cx="10221007" cy="2211833"/>
              </a:xfrm>
              <a:custGeom>
                <a:avLst/>
                <a:gdLst>
                  <a:gd name="connsiteX0" fmla="*/ 10221008 w 10221007"/>
                  <a:gd name="connsiteY0" fmla="*/ 41615 h 2211833"/>
                  <a:gd name="connsiteX1" fmla="*/ 10221008 w 10221007"/>
                  <a:gd name="connsiteY1" fmla="*/ 2211834 h 2211833"/>
                  <a:gd name="connsiteX2" fmla="*/ 381 w 10221007"/>
                  <a:gd name="connsiteY2" fmla="*/ 2118200 h 2211833"/>
                  <a:gd name="connsiteX3" fmla="*/ 39915 w 10221007"/>
                  <a:gd name="connsiteY3" fmla="*/ 0 h 2211833"/>
                  <a:gd name="connsiteX4" fmla="*/ 10221008 w 10221007"/>
                  <a:gd name="connsiteY4" fmla="*/ 38494 h 2211833"/>
                  <a:gd name="connsiteX5" fmla="*/ 10221008 w 10221007"/>
                  <a:gd name="connsiteY5" fmla="*/ 41615 h 22118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0221007" h="2211833">
                    <a:moveTo>
                      <a:pt x="10221008" y="41615"/>
                    </a:moveTo>
                    <a:lnTo>
                      <a:pt x="10221008" y="2211834"/>
                    </a:lnTo>
                    <a:cubicBezTo>
                      <a:pt x="6809624" y="2208713"/>
                      <a:pt x="3412805" y="2117160"/>
                      <a:pt x="381" y="2118200"/>
                    </a:cubicBezTo>
                    <a:cubicBezTo>
                      <a:pt x="-4821" y="1414908"/>
                      <a:pt x="45117" y="704333"/>
                      <a:pt x="39915" y="0"/>
                    </a:cubicBezTo>
                    <a:cubicBezTo>
                      <a:pt x="3433612" y="12484"/>
                      <a:pt x="6827310" y="26009"/>
                      <a:pt x="10221008" y="38494"/>
                    </a:cubicBezTo>
                    <a:lnTo>
                      <a:pt x="10221008" y="41615"/>
                    </a:lnTo>
                    <a:close/>
                  </a:path>
                </a:pathLst>
              </a:custGeom>
              <a:solidFill>
                <a:srgbClr val="D7F0D3"/>
              </a:solidFill>
              <a:ln w="1039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vi-VN" sz="44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7" name="Hình tự do: Hình 22">
                <a:extLst>
                  <a:ext uri="{FF2B5EF4-FFF2-40B4-BE49-F238E27FC236}">
                    <a16:creationId xmlns:a16="http://schemas.microsoft.com/office/drawing/2014/main" id="{420C31D7-8DCE-C67B-DB4A-B6E8F52A86ED}"/>
                  </a:ext>
                </a:extLst>
              </p:cNvPr>
              <p:cNvSpPr/>
              <p:nvPr/>
            </p:nvSpPr>
            <p:spPr>
              <a:xfrm>
                <a:off x="894773" y="780890"/>
                <a:ext cx="10271086" cy="2262812"/>
              </a:xfrm>
              <a:custGeom>
                <a:avLst/>
                <a:gdLst>
                  <a:gd name="connsiteX0" fmla="*/ 10246117 w 10271086"/>
                  <a:gd name="connsiteY0" fmla="*/ 2262812 h 2262812"/>
                  <a:gd name="connsiteX1" fmla="*/ 10246117 w 10271086"/>
                  <a:gd name="connsiteY1" fmla="*/ 2262812 h 2262812"/>
                  <a:gd name="connsiteX2" fmla="*/ 5263770 w 10271086"/>
                  <a:gd name="connsiteY2" fmla="*/ 2215995 h 2262812"/>
                  <a:gd name="connsiteX3" fmla="*/ 25490 w 10271086"/>
                  <a:gd name="connsiteY3" fmla="*/ 2169179 h 2262812"/>
                  <a:gd name="connsiteX4" fmla="*/ 521 w 10271086"/>
                  <a:gd name="connsiteY4" fmla="*/ 2144210 h 2262812"/>
                  <a:gd name="connsiteX5" fmla="*/ 20288 w 10271086"/>
                  <a:gd name="connsiteY5" fmla="*/ 1084069 h 2262812"/>
                  <a:gd name="connsiteX6" fmla="*/ 40055 w 10271086"/>
                  <a:gd name="connsiteY6" fmla="*/ 24969 h 2262812"/>
                  <a:gd name="connsiteX7" fmla="*/ 47338 w 10271086"/>
                  <a:gd name="connsiteY7" fmla="*/ 7283 h 2262812"/>
                  <a:gd name="connsiteX8" fmla="*/ 65024 w 10271086"/>
                  <a:gd name="connsiteY8" fmla="*/ 0 h 2262812"/>
                  <a:gd name="connsiteX9" fmla="*/ 65024 w 10271086"/>
                  <a:gd name="connsiteY9" fmla="*/ 0 h 2262812"/>
                  <a:gd name="connsiteX10" fmla="*/ 10246117 w 10271086"/>
                  <a:gd name="connsiteY10" fmla="*/ 38494 h 2262812"/>
                  <a:gd name="connsiteX11" fmla="*/ 10271086 w 10271086"/>
                  <a:gd name="connsiteY11" fmla="*/ 60342 h 2262812"/>
                  <a:gd name="connsiteX12" fmla="*/ 10271086 w 10271086"/>
                  <a:gd name="connsiteY12" fmla="*/ 62422 h 2262812"/>
                  <a:gd name="connsiteX13" fmla="*/ 10271086 w 10271086"/>
                  <a:gd name="connsiteY13" fmla="*/ 65544 h 2262812"/>
                  <a:gd name="connsiteX14" fmla="*/ 10271086 w 10271086"/>
                  <a:gd name="connsiteY14" fmla="*/ 2236803 h 2262812"/>
                  <a:gd name="connsiteX15" fmla="*/ 10263804 w 10271086"/>
                  <a:gd name="connsiteY15" fmla="*/ 2254489 h 2262812"/>
                  <a:gd name="connsiteX16" fmla="*/ 10246117 w 10271086"/>
                  <a:gd name="connsiteY16" fmla="*/ 2262812 h 2262812"/>
                  <a:gd name="connsiteX17" fmla="*/ 97276 w 10271086"/>
                  <a:gd name="connsiteY17" fmla="*/ 2118200 h 2262812"/>
                  <a:gd name="connsiteX18" fmla="*/ 5264810 w 10271086"/>
                  <a:gd name="connsiteY18" fmla="*/ 2165017 h 2262812"/>
                  <a:gd name="connsiteX19" fmla="*/ 10221149 w 10271086"/>
                  <a:gd name="connsiteY19" fmla="*/ 2211834 h 2262812"/>
                  <a:gd name="connsiteX20" fmla="*/ 10221149 w 10271086"/>
                  <a:gd name="connsiteY20" fmla="*/ 89472 h 2262812"/>
                  <a:gd name="connsiteX21" fmla="*/ 89993 w 10271086"/>
                  <a:gd name="connsiteY21" fmla="*/ 50978 h 2262812"/>
                  <a:gd name="connsiteX22" fmla="*/ 70226 w 10271086"/>
                  <a:gd name="connsiteY22" fmla="*/ 1085109 h 2262812"/>
                  <a:gd name="connsiteX23" fmla="*/ 50459 w 10271086"/>
                  <a:gd name="connsiteY23" fmla="*/ 2118200 h 2262812"/>
                  <a:gd name="connsiteX24" fmla="*/ 97276 w 10271086"/>
                  <a:gd name="connsiteY24" fmla="*/ 2118200 h 22628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10271086" h="2262812">
                    <a:moveTo>
                      <a:pt x="10246117" y="2262812"/>
                    </a:moveTo>
                    <a:cubicBezTo>
                      <a:pt x="10246117" y="2262812"/>
                      <a:pt x="10246117" y="2262812"/>
                      <a:pt x="10246117" y="2262812"/>
                    </a:cubicBezTo>
                    <a:cubicBezTo>
                      <a:pt x="8583601" y="2260731"/>
                      <a:pt x="6896115" y="2237843"/>
                      <a:pt x="5263770" y="2215995"/>
                    </a:cubicBezTo>
                    <a:cubicBezTo>
                      <a:pt x="3548194" y="2193107"/>
                      <a:pt x="1774358" y="2169179"/>
                      <a:pt x="25490" y="2169179"/>
                    </a:cubicBezTo>
                    <a:cubicBezTo>
                      <a:pt x="11965" y="2169179"/>
                      <a:pt x="521" y="2157734"/>
                      <a:pt x="521" y="2144210"/>
                    </a:cubicBezTo>
                    <a:cubicBezTo>
                      <a:pt x="-2600" y="1791523"/>
                      <a:pt x="8844" y="1431554"/>
                      <a:pt x="20288" y="1084069"/>
                    </a:cubicBezTo>
                    <a:cubicBezTo>
                      <a:pt x="30692" y="736584"/>
                      <a:pt x="42136" y="376615"/>
                      <a:pt x="40055" y="24969"/>
                    </a:cubicBezTo>
                    <a:cubicBezTo>
                      <a:pt x="40055" y="18727"/>
                      <a:pt x="42136" y="11444"/>
                      <a:pt x="47338" y="7283"/>
                    </a:cubicBezTo>
                    <a:cubicBezTo>
                      <a:pt x="51499" y="3121"/>
                      <a:pt x="57742" y="0"/>
                      <a:pt x="65024" y="0"/>
                    </a:cubicBezTo>
                    <a:cubicBezTo>
                      <a:pt x="65024" y="0"/>
                      <a:pt x="65024" y="0"/>
                      <a:pt x="65024" y="0"/>
                    </a:cubicBezTo>
                    <a:lnTo>
                      <a:pt x="10246117" y="38494"/>
                    </a:lnTo>
                    <a:cubicBezTo>
                      <a:pt x="10258602" y="38494"/>
                      <a:pt x="10269006" y="47857"/>
                      <a:pt x="10271086" y="60342"/>
                    </a:cubicBezTo>
                    <a:lnTo>
                      <a:pt x="10271086" y="62422"/>
                    </a:lnTo>
                    <a:cubicBezTo>
                      <a:pt x="10271086" y="63463"/>
                      <a:pt x="10271086" y="64503"/>
                      <a:pt x="10271086" y="65544"/>
                    </a:cubicBezTo>
                    <a:lnTo>
                      <a:pt x="10271086" y="2236803"/>
                    </a:lnTo>
                    <a:cubicBezTo>
                      <a:pt x="10271086" y="2243045"/>
                      <a:pt x="10267965" y="2250328"/>
                      <a:pt x="10263804" y="2254489"/>
                    </a:cubicBezTo>
                    <a:cubicBezTo>
                      <a:pt x="10259642" y="2259691"/>
                      <a:pt x="10253400" y="2262812"/>
                      <a:pt x="10246117" y="2262812"/>
                    </a:cubicBezTo>
                    <a:close/>
                    <a:moveTo>
                      <a:pt x="97276" y="2118200"/>
                    </a:moveTo>
                    <a:cubicBezTo>
                      <a:pt x="1823255" y="2118200"/>
                      <a:pt x="3572123" y="2142129"/>
                      <a:pt x="5264810" y="2165017"/>
                    </a:cubicBezTo>
                    <a:cubicBezTo>
                      <a:pt x="6887793" y="2186865"/>
                      <a:pt x="8566955" y="2209753"/>
                      <a:pt x="10221149" y="2211834"/>
                    </a:cubicBezTo>
                    <a:lnTo>
                      <a:pt x="10221149" y="89472"/>
                    </a:lnTo>
                    <a:lnTo>
                      <a:pt x="89993" y="50978"/>
                    </a:lnTo>
                    <a:cubicBezTo>
                      <a:pt x="92074" y="395342"/>
                      <a:pt x="81670" y="745948"/>
                      <a:pt x="70226" y="1085109"/>
                    </a:cubicBezTo>
                    <a:cubicBezTo>
                      <a:pt x="59822" y="1424271"/>
                      <a:pt x="48378" y="1774877"/>
                      <a:pt x="50459" y="2118200"/>
                    </a:cubicBezTo>
                    <a:cubicBezTo>
                      <a:pt x="67105" y="2118200"/>
                      <a:pt x="82711" y="2118200"/>
                      <a:pt x="97276" y="2118200"/>
                    </a:cubicBezTo>
                    <a:close/>
                  </a:path>
                </a:pathLst>
              </a:custGeom>
              <a:solidFill>
                <a:srgbClr val="454E5F"/>
              </a:solidFill>
              <a:ln w="1039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vi-VN" sz="44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</p:grpSp>
        <p:sp>
          <p:nvSpPr>
            <p:cNvPr id="4" name="Hộp Văn bản 23">
              <a:extLst>
                <a:ext uri="{FF2B5EF4-FFF2-40B4-BE49-F238E27FC236}">
                  <a16:creationId xmlns:a16="http://schemas.microsoft.com/office/drawing/2014/main" id="{EEDD4267-A89F-8448-271A-A2ED16DEECC9}"/>
                </a:ext>
              </a:extLst>
            </p:cNvPr>
            <p:cNvSpPr txBox="1"/>
            <p:nvPr/>
          </p:nvSpPr>
          <p:spPr>
            <a:xfrm>
              <a:off x="1009839" y="1028934"/>
              <a:ext cx="9536999" cy="81128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0" lang="en-US" sz="5400" b="1" i="0" u="none" strike="noStrike" kern="0" cap="none" spc="0" normalizeH="0" baseline="0" noProof="0" dirty="0" err="1" smtClean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Câu</a:t>
              </a:r>
              <a:r>
                <a:rPr kumimoji="0" lang="en-US" sz="54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 1</a:t>
              </a:r>
              <a:r>
                <a:rPr kumimoji="0" lang="en-US" sz="5400" b="1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: </a:t>
              </a:r>
              <a:r>
                <a:rPr lang="en-US" sz="5400" b="1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1000 năm = ….thế </a:t>
              </a:r>
              <a:r>
                <a:rPr lang="en-US" sz="5400" b="1" smtClean="0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kỉ</a:t>
              </a:r>
              <a:endParaRPr lang="en-US" sz="5400" b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  <p:grpSp>
        <p:nvGrpSpPr>
          <p:cNvPr id="8" name="Nhóm 1">
            <a:extLst>
              <a:ext uri="{FF2B5EF4-FFF2-40B4-BE49-F238E27FC236}">
                <a16:creationId xmlns:a16="http://schemas.microsoft.com/office/drawing/2014/main" id="{62DB8E11-419E-A43C-EED0-262F708A0651}"/>
              </a:ext>
            </a:extLst>
          </p:cNvPr>
          <p:cNvGrpSpPr/>
          <p:nvPr/>
        </p:nvGrpSpPr>
        <p:grpSpPr>
          <a:xfrm>
            <a:off x="899618" y="2673772"/>
            <a:ext cx="5009148" cy="1152000"/>
            <a:chOff x="873492" y="2490890"/>
            <a:chExt cx="5009148" cy="1152000"/>
          </a:xfrm>
        </p:grpSpPr>
        <p:grpSp>
          <p:nvGrpSpPr>
            <p:cNvPr id="9" name="Nhóm 2">
              <a:extLst>
                <a:ext uri="{FF2B5EF4-FFF2-40B4-BE49-F238E27FC236}">
                  <a16:creationId xmlns:a16="http://schemas.microsoft.com/office/drawing/2014/main" id="{D8AF4CDD-7A68-BB03-F9E9-56E51A2E48DC}"/>
                </a:ext>
              </a:extLst>
            </p:cNvPr>
            <p:cNvGrpSpPr/>
            <p:nvPr/>
          </p:nvGrpSpPr>
          <p:grpSpPr>
            <a:xfrm>
              <a:off x="873492" y="2490890"/>
              <a:ext cx="5009148" cy="1152000"/>
              <a:chOff x="873492" y="2490890"/>
              <a:chExt cx="5009148" cy="1152000"/>
            </a:xfrm>
          </p:grpSpPr>
          <p:sp>
            <p:nvSpPr>
              <p:cNvPr id="11" name="Hình chữ nhật: Góc Tròn 4">
                <a:extLst>
                  <a:ext uri="{FF2B5EF4-FFF2-40B4-BE49-F238E27FC236}">
                    <a16:creationId xmlns:a16="http://schemas.microsoft.com/office/drawing/2014/main" id="{DE25DF4C-B883-5C8C-A3C9-F568AC266350}"/>
                  </a:ext>
                </a:extLst>
              </p:cNvPr>
              <p:cNvSpPr/>
              <p:nvPr/>
            </p:nvSpPr>
            <p:spPr>
              <a:xfrm>
                <a:off x="1526774" y="2519678"/>
                <a:ext cx="4355866" cy="1116000"/>
              </a:xfrm>
              <a:prstGeom prst="roundRect">
                <a:avLst/>
              </a:prstGeom>
              <a:noFill/>
              <a:ln w="38100" cap="flat" cmpd="sng" algn="ctr">
                <a:solidFill>
                  <a:srgbClr val="FF4622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vi-VN" sz="44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pic>
            <p:nvPicPr>
              <p:cNvPr id="12" name="Đồ họa 5">
                <a:extLst>
                  <a:ext uri="{FF2B5EF4-FFF2-40B4-BE49-F238E27FC236}">
                    <a16:creationId xmlns:a16="http://schemas.microsoft.com/office/drawing/2014/main" id="{16255886-0686-8A3F-B7E0-3E20397EF16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96DAC541-7B7A-43D3-8B79-37D633B846F1}">
                    <asvg:svgBlip xmlns:asvg="http://schemas.microsoft.com/office/drawing/2016/SVG/main" xmlns="" r:embed="rId4"/>
                  </a:ext>
                </a:extLst>
              </a:blip>
              <a:stretch>
                <a:fillRect/>
              </a:stretch>
            </p:blipFill>
            <p:spPr>
              <a:xfrm>
                <a:off x="873492" y="2490890"/>
                <a:ext cx="1246685" cy="1152000"/>
              </a:xfrm>
              <a:prstGeom prst="rect">
                <a:avLst/>
              </a:prstGeom>
            </p:spPr>
          </p:pic>
        </p:grpSp>
        <p:sp>
          <p:nvSpPr>
            <p:cNvPr id="10" name="Hộp Văn bản 3">
              <a:extLst>
                <a:ext uri="{FF2B5EF4-FFF2-40B4-BE49-F238E27FC236}">
                  <a16:creationId xmlns:a16="http://schemas.microsoft.com/office/drawing/2014/main" id="{E94ED575-5FF2-57FD-CEF4-59821C47A061}"/>
                </a:ext>
              </a:extLst>
            </p:cNvPr>
            <p:cNvSpPr txBox="1"/>
            <p:nvPr/>
          </p:nvSpPr>
          <p:spPr>
            <a:xfrm>
              <a:off x="2175160" y="2693203"/>
              <a:ext cx="3295103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4400" b="1" kern="0">
                  <a:solidFill>
                    <a:prstClr val="black"/>
                  </a:solidFill>
                  <a:latin typeface="UTM Avo" panose="02040603050506020204" pitchFamily="18" charset="0"/>
                  <a:ea typeface="Cambria" panose="02040503050406030204" pitchFamily="18" charset="0"/>
                </a:rPr>
                <a:t>1</a:t>
              </a:r>
              <a:endParaRPr kumimoji="0" lang="en-US" sz="44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Cambria" panose="02040503050406030204" pitchFamily="18" charset="0"/>
              </a:endParaRPr>
            </a:p>
          </p:txBody>
        </p:sp>
      </p:grpSp>
      <p:grpSp>
        <p:nvGrpSpPr>
          <p:cNvPr id="13" name="Nhóm 6">
            <a:extLst>
              <a:ext uri="{FF2B5EF4-FFF2-40B4-BE49-F238E27FC236}">
                <a16:creationId xmlns:a16="http://schemas.microsoft.com/office/drawing/2014/main" id="{3886914E-946F-9E78-DB52-75EC976B7127}"/>
              </a:ext>
            </a:extLst>
          </p:cNvPr>
          <p:cNvGrpSpPr/>
          <p:nvPr/>
        </p:nvGrpSpPr>
        <p:grpSpPr>
          <a:xfrm>
            <a:off x="6335488" y="2664958"/>
            <a:ext cx="4926770" cy="1152000"/>
            <a:chOff x="6309362" y="2482076"/>
            <a:chExt cx="4926770" cy="1152000"/>
          </a:xfrm>
        </p:grpSpPr>
        <p:grpSp>
          <p:nvGrpSpPr>
            <p:cNvPr id="14" name="Nhóm 31">
              <a:extLst>
                <a:ext uri="{FF2B5EF4-FFF2-40B4-BE49-F238E27FC236}">
                  <a16:creationId xmlns:a16="http://schemas.microsoft.com/office/drawing/2014/main" id="{59325CD6-D787-A557-CCE6-D3D20D218B5B}"/>
                </a:ext>
              </a:extLst>
            </p:cNvPr>
            <p:cNvGrpSpPr/>
            <p:nvPr/>
          </p:nvGrpSpPr>
          <p:grpSpPr>
            <a:xfrm>
              <a:off x="6309362" y="2482076"/>
              <a:ext cx="4926770" cy="1152000"/>
              <a:chOff x="6309362" y="2463371"/>
              <a:chExt cx="4926770" cy="1152000"/>
            </a:xfrm>
          </p:grpSpPr>
          <p:sp>
            <p:nvSpPr>
              <p:cNvPr id="16" name="Hình chữ nhật: Góc Tròn 39">
                <a:extLst>
                  <a:ext uri="{FF2B5EF4-FFF2-40B4-BE49-F238E27FC236}">
                    <a16:creationId xmlns:a16="http://schemas.microsoft.com/office/drawing/2014/main" id="{013F7C9B-A41F-0BD5-EFEE-7B4BD40B9162}"/>
                  </a:ext>
                </a:extLst>
              </p:cNvPr>
              <p:cNvSpPr/>
              <p:nvPr/>
            </p:nvSpPr>
            <p:spPr>
              <a:xfrm>
                <a:off x="6688190" y="2496527"/>
                <a:ext cx="4547942" cy="1117575"/>
              </a:xfrm>
              <a:prstGeom prst="roundRect">
                <a:avLst/>
              </a:prstGeom>
              <a:noFill/>
              <a:ln w="38100" cap="flat" cmpd="sng" algn="ctr">
                <a:solidFill>
                  <a:srgbClr val="FFC91D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vi-VN" sz="4400" b="0" i="0" u="none" strike="noStrike" kern="0" cap="none" spc="0" normalizeH="0" baseline="0" noProof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pic>
            <p:nvPicPr>
              <p:cNvPr id="17" name="Đồ họa 40">
                <a:extLst>
                  <a:ext uri="{FF2B5EF4-FFF2-40B4-BE49-F238E27FC236}">
                    <a16:creationId xmlns:a16="http://schemas.microsoft.com/office/drawing/2014/main" id="{8C8458EE-8507-F166-5706-396A4D27C52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extLst>
                  <a:ext uri="{96DAC541-7B7A-43D3-8B79-37D633B846F1}">
                    <asvg:svgBlip xmlns:asvg="http://schemas.microsoft.com/office/drawing/2016/SVG/main" xmlns="" r:embed="rId6"/>
                  </a:ext>
                </a:extLst>
              </a:blip>
              <a:stretch>
                <a:fillRect/>
              </a:stretch>
            </p:blipFill>
            <p:spPr>
              <a:xfrm>
                <a:off x="6309362" y="2463371"/>
                <a:ext cx="1061053" cy="1152000"/>
              </a:xfrm>
              <a:prstGeom prst="rect">
                <a:avLst/>
              </a:prstGeom>
            </p:spPr>
          </p:pic>
        </p:grpSp>
        <p:sp>
          <p:nvSpPr>
            <p:cNvPr id="15" name="Hộp Văn bản 38">
              <a:extLst>
                <a:ext uri="{FF2B5EF4-FFF2-40B4-BE49-F238E27FC236}">
                  <a16:creationId xmlns:a16="http://schemas.microsoft.com/office/drawing/2014/main" id="{CE65AC0C-348F-EBCF-95FE-E29AA50CC901}"/>
                </a:ext>
              </a:extLst>
            </p:cNvPr>
            <p:cNvSpPr txBox="1"/>
            <p:nvPr/>
          </p:nvSpPr>
          <p:spPr>
            <a:xfrm>
              <a:off x="7018646" y="2712947"/>
              <a:ext cx="3948093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400" b="1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UTM Avo" panose="02040603050506020204" pitchFamily="18" charset="0"/>
                  <a:ea typeface="Cambria" panose="02040503050406030204" pitchFamily="18" charset="0"/>
                </a:rPr>
                <a:t>10</a:t>
              </a:r>
              <a:endParaRPr kumimoji="0" lang="vi-VN" sz="44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  <p:grpSp>
        <p:nvGrpSpPr>
          <p:cNvPr id="18" name="Nhóm 41">
            <a:extLst>
              <a:ext uri="{FF2B5EF4-FFF2-40B4-BE49-F238E27FC236}">
                <a16:creationId xmlns:a16="http://schemas.microsoft.com/office/drawing/2014/main" id="{084C21AB-7D0B-6E15-076A-ACC9B00756EB}"/>
              </a:ext>
            </a:extLst>
          </p:cNvPr>
          <p:cNvGrpSpPr/>
          <p:nvPr/>
        </p:nvGrpSpPr>
        <p:grpSpPr>
          <a:xfrm>
            <a:off x="984364" y="4606278"/>
            <a:ext cx="4924401" cy="1152000"/>
            <a:chOff x="958238" y="4423396"/>
            <a:chExt cx="4924401" cy="1152000"/>
          </a:xfrm>
        </p:grpSpPr>
        <p:grpSp>
          <p:nvGrpSpPr>
            <p:cNvPr id="19" name="Nhóm 42">
              <a:extLst>
                <a:ext uri="{FF2B5EF4-FFF2-40B4-BE49-F238E27FC236}">
                  <a16:creationId xmlns:a16="http://schemas.microsoft.com/office/drawing/2014/main" id="{93C7386E-6719-3B0E-B4AB-A0A67B5130CE}"/>
                </a:ext>
              </a:extLst>
            </p:cNvPr>
            <p:cNvGrpSpPr/>
            <p:nvPr/>
          </p:nvGrpSpPr>
          <p:grpSpPr>
            <a:xfrm>
              <a:off x="958238" y="4423396"/>
              <a:ext cx="4924401" cy="1152000"/>
              <a:chOff x="958238" y="4423396"/>
              <a:chExt cx="4924401" cy="1152000"/>
            </a:xfrm>
          </p:grpSpPr>
          <p:sp>
            <p:nvSpPr>
              <p:cNvPr id="21" name="Hình chữ nhật: Góc Tròn 44">
                <a:extLst>
                  <a:ext uri="{FF2B5EF4-FFF2-40B4-BE49-F238E27FC236}">
                    <a16:creationId xmlns:a16="http://schemas.microsoft.com/office/drawing/2014/main" id="{075C9BAB-D227-01CF-7DEB-898F09497BE9}"/>
                  </a:ext>
                </a:extLst>
              </p:cNvPr>
              <p:cNvSpPr/>
              <p:nvPr/>
            </p:nvSpPr>
            <p:spPr>
              <a:xfrm>
                <a:off x="1351279" y="4453999"/>
                <a:ext cx="4531360" cy="1116000"/>
              </a:xfrm>
              <a:prstGeom prst="roundRect">
                <a:avLst/>
              </a:prstGeom>
              <a:noFill/>
              <a:ln w="38100" cap="flat" cmpd="sng" algn="ctr">
                <a:solidFill>
                  <a:srgbClr val="B4D841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vi-VN" sz="44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pic>
            <p:nvPicPr>
              <p:cNvPr id="22" name="Đồ họa 45">
                <a:extLst>
                  <a:ext uri="{FF2B5EF4-FFF2-40B4-BE49-F238E27FC236}">
                    <a16:creationId xmlns:a16="http://schemas.microsoft.com/office/drawing/2014/main" id="{31B2ABD0-2B5B-850D-AFF7-7A75E1F9517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>
                <a:extLst>
                  <a:ext uri="{96DAC541-7B7A-43D3-8B79-37D633B846F1}">
                    <asvg:svgBlip xmlns:asvg="http://schemas.microsoft.com/office/drawing/2016/SVG/main" xmlns="" r:embed="rId8"/>
                  </a:ext>
                </a:extLst>
              </a:blip>
              <a:stretch>
                <a:fillRect/>
              </a:stretch>
            </p:blipFill>
            <p:spPr>
              <a:xfrm>
                <a:off x="958238" y="4423396"/>
                <a:ext cx="1077191" cy="1152000"/>
              </a:xfrm>
              <a:prstGeom prst="rect">
                <a:avLst/>
              </a:prstGeom>
            </p:spPr>
          </p:pic>
        </p:grpSp>
        <p:sp>
          <p:nvSpPr>
            <p:cNvPr id="20" name="Hộp Văn bản 43">
              <a:extLst>
                <a:ext uri="{FF2B5EF4-FFF2-40B4-BE49-F238E27FC236}">
                  <a16:creationId xmlns:a16="http://schemas.microsoft.com/office/drawing/2014/main" id="{1C9CB0A0-200C-0B42-D4B5-C57DBDBDDC0E}"/>
                </a:ext>
              </a:extLst>
            </p:cNvPr>
            <p:cNvSpPr txBox="1"/>
            <p:nvPr/>
          </p:nvSpPr>
          <p:spPr>
            <a:xfrm>
              <a:off x="2035427" y="4646547"/>
              <a:ext cx="3574567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400" b="1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UTM Avo" panose="02040603050506020204" pitchFamily="18" charset="0"/>
                  <a:ea typeface="Cambria" panose="02040503050406030204" pitchFamily="18" charset="0"/>
                </a:rPr>
                <a:t>100</a:t>
              </a:r>
              <a:endParaRPr kumimoji="0" lang="en-US" sz="44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Cambria" panose="02040503050406030204" pitchFamily="18" charset="0"/>
              </a:endParaRPr>
            </a:p>
          </p:txBody>
        </p:sp>
      </p:grpSp>
      <p:grpSp>
        <p:nvGrpSpPr>
          <p:cNvPr id="23" name="Nhóm 46">
            <a:extLst>
              <a:ext uri="{FF2B5EF4-FFF2-40B4-BE49-F238E27FC236}">
                <a16:creationId xmlns:a16="http://schemas.microsoft.com/office/drawing/2014/main" id="{DF43F926-6653-CBC6-F3E8-99F6E4202C79}"/>
              </a:ext>
            </a:extLst>
          </p:cNvPr>
          <p:cNvGrpSpPr/>
          <p:nvPr/>
        </p:nvGrpSpPr>
        <p:grpSpPr>
          <a:xfrm>
            <a:off x="6335488" y="4636881"/>
            <a:ext cx="4987834" cy="1153269"/>
            <a:chOff x="6309362" y="4453999"/>
            <a:chExt cx="4987834" cy="1153269"/>
          </a:xfrm>
        </p:grpSpPr>
        <p:grpSp>
          <p:nvGrpSpPr>
            <p:cNvPr id="24" name="Nhóm 47">
              <a:extLst>
                <a:ext uri="{FF2B5EF4-FFF2-40B4-BE49-F238E27FC236}">
                  <a16:creationId xmlns:a16="http://schemas.microsoft.com/office/drawing/2014/main" id="{8DC20CD2-12BC-EABE-82B2-C0E7A43C09EB}"/>
                </a:ext>
              </a:extLst>
            </p:cNvPr>
            <p:cNvGrpSpPr/>
            <p:nvPr/>
          </p:nvGrpSpPr>
          <p:grpSpPr>
            <a:xfrm>
              <a:off x="6309362" y="4453999"/>
              <a:ext cx="4987834" cy="1153269"/>
              <a:chOff x="6309362" y="4395154"/>
              <a:chExt cx="4987834" cy="1153269"/>
            </a:xfrm>
          </p:grpSpPr>
          <p:sp>
            <p:nvSpPr>
              <p:cNvPr id="26" name="Hình chữ nhật: Góc Tròn 49">
                <a:extLst>
                  <a:ext uri="{FF2B5EF4-FFF2-40B4-BE49-F238E27FC236}">
                    <a16:creationId xmlns:a16="http://schemas.microsoft.com/office/drawing/2014/main" id="{F4FCBD0E-3613-A98C-1571-FBF9E931C5BC}"/>
                  </a:ext>
                </a:extLst>
              </p:cNvPr>
              <p:cNvSpPr/>
              <p:nvPr/>
            </p:nvSpPr>
            <p:spPr>
              <a:xfrm>
                <a:off x="6688190" y="4395154"/>
                <a:ext cx="4609006" cy="1117575"/>
              </a:xfrm>
              <a:prstGeom prst="roundRect">
                <a:avLst/>
              </a:prstGeom>
              <a:noFill/>
              <a:ln w="38100" cap="flat" cmpd="sng" algn="ctr">
                <a:solidFill>
                  <a:srgbClr val="6FD3DD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vi-VN" sz="44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pic>
            <p:nvPicPr>
              <p:cNvPr id="27" name="Đồ họa 50">
                <a:extLst>
                  <a:ext uri="{FF2B5EF4-FFF2-40B4-BE49-F238E27FC236}">
                    <a16:creationId xmlns:a16="http://schemas.microsoft.com/office/drawing/2014/main" id="{47A0F72D-0213-C1E1-88C4-ACC21935C53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>
                <a:extLst>
                  <a:ext uri="{96DAC541-7B7A-43D3-8B79-37D633B846F1}">
                    <asvg:svgBlip xmlns:asvg="http://schemas.microsoft.com/office/drawing/2016/SVG/main" xmlns="" r:embed="rId10"/>
                  </a:ext>
                </a:extLst>
              </a:blip>
              <a:stretch>
                <a:fillRect/>
              </a:stretch>
            </p:blipFill>
            <p:spPr>
              <a:xfrm>
                <a:off x="6309362" y="4396423"/>
                <a:ext cx="1077191" cy="1152000"/>
              </a:xfrm>
              <a:prstGeom prst="rect">
                <a:avLst/>
              </a:prstGeom>
            </p:spPr>
          </p:pic>
        </p:grpSp>
        <p:sp>
          <p:nvSpPr>
            <p:cNvPr id="25" name="Hộp Văn bản 48">
              <a:extLst>
                <a:ext uri="{FF2B5EF4-FFF2-40B4-BE49-F238E27FC236}">
                  <a16:creationId xmlns:a16="http://schemas.microsoft.com/office/drawing/2014/main" id="{8360AA65-5513-46B8-37E6-0443393612EE}"/>
                </a:ext>
              </a:extLst>
            </p:cNvPr>
            <p:cNvSpPr txBox="1"/>
            <p:nvPr/>
          </p:nvSpPr>
          <p:spPr>
            <a:xfrm>
              <a:off x="7357689" y="4646547"/>
              <a:ext cx="3574567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400" b="1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UTM Avo" panose="02040603050506020204" pitchFamily="18" charset="0"/>
                  <a:ea typeface="Cambria" panose="02040503050406030204" pitchFamily="18" charset="0"/>
                </a:rPr>
                <a:t>1000</a:t>
              </a:r>
              <a:endParaRPr kumimoji="0" lang="en-US" sz="44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Cambria" panose="020405030504060302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7508603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0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4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Nhóm 1">
            <a:extLst>
              <a:ext uri="{FF2B5EF4-FFF2-40B4-BE49-F238E27FC236}">
                <a16:creationId xmlns:a16="http://schemas.microsoft.com/office/drawing/2014/main" id="{298C6247-3443-58B2-9E99-86894E2AD33A}"/>
              </a:ext>
            </a:extLst>
          </p:cNvPr>
          <p:cNvGrpSpPr/>
          <p:nvPr/>
        </p:nvGrpSpPr>
        <p:grpSpPr>
          <a:xfrm>
            <a:off x="770709" y="809901"/>
            <a:ext cx="10504612" cy="2043576"/>
            <a:chOff x="873492" y="817645"/>
            <a:chExt cx="10362640" cy="1738091"/>
          </a:xfrm>
        </p:grpSpPr>
        <p:grpSp>
          <p:nvGrpSpPr>
            <p:cNvPr id="3" name="Đồ họa 51">
              <a:extLst>
                <a:ext uri="{FF2B5EF4-FFF2-40B4-BE49-F238E27FC236}">
                  <a16:creationId xmlns:a16="http://schemas.microsoft.com/office/drawing/2014/main" id="{0C82D9AE-CB81-9428-F9DE-114E59F2F60C}"/>
                </a:ext>
              </a:extLst>
            </p:cNvPr>
            <p:cNvGrpSpPr/>
            <p:nvPr/>
          </p:nvGrpSpPr>
          <p:grpSpPr>
            <a:xfrm>
              <a:off x="873492" y="817645"/>
              <a:ext cx="10362640" cy="1530535"/>
              <a:chOff x="894773" y="780890"/>
              <a:chExt cx="10357437" cy="2500017"/>
            </a:xfrm>
          </p:grpSpPr>
          <p:sp>
            <p:nvSpPr>
              <p:cNvPr id="5" name="Hình tự do: Hình 53">
                <a:extLst>
                  <a:ext uri="{FF2B5EF4-FFF2-40B4-BE49-F238E27FC236}">
                    <a16:creationId xmlns:a16="http://schemas.microsoft.com/office/drawing/2014/main" id="{75DFF928-6BE8-B94F-113F-E4A57D1DAFD8}"/>
                  </a:ext>
                </a:extLst>
              </p:cNvPr>
              <p:cNvSpPr/>
              <p:nvPr/>
            </p:nvSpPr>
            <p:spPr>
              <a:xfrm>
                <a:off x="1031052" y="1069073"/>
                <a:ext cx="10221158" cy="2211833"/>
              </a:xfrm>
              <a:custGeom>
                <a:avLst/>
                <a:gdLst>
                  <a:gd name="connsiteX0" fmla="*/ 10221158 w 10221158"/>
                  <a:gd name="connsiteY0" fmla="*/ 40575 h 2211833"/>
                  <a:gd name="connsiteX1" fmla="*/ 10221158 w 10221158"/>
                  <a:gd name="connsiteY1" fmla="*/ 2211834 h 2211833"/>
                  <a:gd name="connsiteX2" fmla="*/ 531 w 10221158"/>
                  <a:gd name="connsiteY2" fmla="*/ 2118200 h 2211833"/>
                  <a:gd name="connsiteX3" fmla="*/ 39025 w 10221158"/>
                  <a:gd name="connsiteY3" fmla="*/ 0 h 2211833"/>
                  <a:gd name="connsiteX4" fmla="*/ 10220118 w 10221158"/>
                  <a:gd name="connsiteY4" fmla="*/ 38494 h 2211833"/>
                  <a:gd name="connsiteX5" fmla="*/ 10221158 w 10221158"/>
                  <a:gd name="connsiteY5" fmla="*/ 40575 h 22118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0221158" h="2211833">
                    <a:moveTo>
                      <a:pt x="10221158" y="40575"/>
                    </a:moveTo>
                    <a:lnTo>
                      <a:pt x="10221158" y="2211834"/>
                    </a:lnTo>
                    <a:cubicBezTo>
                      <a:pt x="6809774" y="2208713"/>
                      <a:pt x="3412956" y="2117160"/>
                      <a:pt x="531" y="2118200"/>
                    </a:cubicBezTo>
                    <a:cubicBezTo>
                      <a:pt x="-5711" y="1413867"/>
                      <a:pt x="45267" y="703292"/>
                      <a:pt x="39025" y="0"/>
                    </a:cubicBezTo>
                    <a:cubicBezTo>
                      <a:pt x="3432723" y="12484"/>
                      <a:pt x="6826421" y="26009"/>
                      <a:pt x="10220118" y="38494"/>
                    </a:cubicBezTo>
                    <a:lnTo>
                      <a:pt x="10221158" y="40575"/>
                    </a:lnTo>
                    <a:close/>
                  </a:path>
                </a:pathLst>
              </a:custGeom>
              <a:solidFill>
                <a:srgbClr val="CCCCCC"/>
              </a:solidFill>
              <a:ln w="1039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vi-VN"/>
              </a:p>
            </p:txBody>
          </p:sp>
          <p:sp>
            <p:nvSpPr>
              <p:cNvPr id="6" name="Hình tự do: Hình 54">
                <a:extLst>
                  <a:ext uri="{FF2B5EF4-FFF2-40B4-BE49-F238E27FC236}">
                    <a16:creationId xmlns:a16="http://schemas.microsoft.com/office/drawing/2014/main" id="{D62D141D-682D-EFC5-F3C3-898AFD766D12}"/>
                  </a:ext>
                </a:extLst>
              </p:cNvPr>
              <p:cNvSpPr/>
              <p:nvPr/>
            </p:nvSpPr>
            <p:spPr>
              <a:xfrm>
                <a:off x="919883" y="805858"/>
                <a:ext cx="10221007" cy="2211833"/>
              </a:xfrm>
              <a:custGeom>
                <a:avLst/>
                <a:gdLst>
                  <a:gd name="connsiteX0" fmla="*/ 10221008 w 10221007"/>
                  <a:gd name="connsiteY0" fmla="*/ 41615 h 2211833"/>
                  <a:gd name="connsiteX1" fmla="*/ 10221008 w 10221007"/>
                  <a:gd name="connsiteY1" fmla="*/ 2211834 h 2211833"/>
                  <a:gd name="connsiteX2" fmla="*/ 381 w 10221007"/>
                  <a:gd name="connsiteY2" fmla="*/ 2118200 h 2211833"/>
                  <a:gd name="connsiteX3" fmla="*/ 39915 w 10221007"/>
                  <a:gd name="connsiteY3" fmla="*/ 0 h 2211833"/>
                  <a:gd name="connsiteX4" fmla="*/ 10221008 w 10221007"/>
                  <a:gd name="connsiteY4" fmla="*/ 38494 h 2211833"/>
                  <a:gd name="connsiteX5" fmla="*/ 10221008 w 10221007"/>
                  <a:gd name="connsiteY5" fmla="*/ 41615 h 22118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0221007" h="2211833">
                    <a:moveTo>
                      <a:pt x="10221008" y="41615"/>
                    </a:moveTo>
                    <a:lnTo>
                      <a:pt x="10221008" y="2211834"/>
                    </a:lnTo>
                    <a:cubicBezTo>
                      <a:pt x="6809624" y="2208713"/>
                      <a:pt x="3412805" y="2117160"/>
                      <a:pt x="381" y="2118200"/>
                    </a:cubicBezTo>
                    <a:cubicBezTo>
                      <a:pt x="-4821" y="1414908"/>
                      <a:pt x="45117" y="704333"/>
                      <a:pt x="39915" y="0"/>
                    </a:cubicBezTo>
                    <a:cubicBezTo>
                      <a:pt x="3433612" y="12484"/>
                      <a:pt x="6827310" y="26009"/>
                      <a:pt x="10221008" y="38494"/>
                    </a:cubicBezTo>
                    <a:lnTo>
                      <a:pt x="10221008" y="41615"/>
                    </a:lnTo>
                    <a:close/>
                  </a:path>
                </a:pathLst>
              </a:custGeom>
              <a:solidFill>
                <a:srgbClr val="D7F0D3"/>
              </a:solidFill>
              <a:ln w="1039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vi-VN"/>
              </a:p>
            </p:txBody>
          </p:sp>
          <p:sp>
            <p:nvSpPr>
              <p:cNvPr id="7" name="Hình tự do: Hình 55">
                <a:extLst>
                  <a:ext uri="{FF2B5EF4-FFF2-40B4-BE49-F238E27FC236}">
                    <a16:creationId xmlns:a16="http://schemas.microsoft.com/office/drawing/2014/main" id="{5B938E54-6F8D-CF57-D5C3-E27ABE896055}"/>
                  </a:ext>
                </a:extLst>
              </p:cNvPr>
              <p:cNvSpPr/>
              <p:nvPr/>
            </p:nvSpPr>
            <p:spPr>
              <a:xfrm>
                <a:off x="894773" y="780890"/>
                <a:ext cx="10271086" cy="2262812"/>
              </a:xfrm>
              <a:custGeom>
                <a:avLst/>
                <a:gdLst>
                  <a:gd name="connsiteX0" fmla="*/ 10246117 w 10271086"/>
                  <a:gd name="connsiteY0" fmla="*/ 2262812 h 2262812"/>
                  <a:gd name="connsiteX1" fmla="*/ 10246117 w 10271086"/>
                  <a:gd name="connsiteY1" fmla="*/ 2262812 h 2262812"/>
                  <a:gd name="connsiteX2" fmla="*/ 5263770 w 10271086"/>
                  <a:gd name="connsiteY2" fmla="*/ 2215995 h 2262812"/>
                  <a:gd name="connsiteX3" fmla="*/ 25490 w 10271086"/>
                  <a:gd name="connsiteY3" fmla="*/ 2169179 h 2262812"/>
                  <a:gd name="connsiteX4" fmla="*/ 521 w 10271086"/>
                  <a:gd name="connsiteY4" fmla="*/ 2144210 h 2262812"/>
                  <a:gd name="connsiteX5" fmla="*/ 20288 w 10271086"/>
                  <a:gd name="connsiteY5" fmla="*/ 1084069 h 2262812"/>
                  <a:gd name="connsiteX6" fmla="*/ 40055 w 10271086"/>
                  <a:gd name="connsiteY6" fmla="*/ 24969 h 2262812"/>
                  <a:gd name="connsiteX7" fmla="*/ 47338 w 10271086"/>
                  <a:gd name="connsiteY7" fmla="*/ 7283 h 2262812"/>
                  <a:gd name="connsiteX8" fmla="*/ 65024 w 10271086"/>
                  <a:gd name="connsiteY8" fmla="*/ 0 h 2262812"/>
                  <a:gd name="connsiteX9" fmla="*/ 65024 w 10271086"/>
                  <a:gd name="connsiteY9" fmla="*/ 0 h 2262812"/>
                  <a:gd name="connsiteX10" fmla="*/ 10246117 w 10271086"/>
                  <a:gd name="connsiteY10" fmla="*/ 38494 h 2262812"/>
                  <a:gd name="connsiteX11" fmla="*/ 10271086 w 10271086"/>
                  <a:gd name="connsiteY11" fmla="*/ 60342 h 2262812"/>
                  <a:gd name="connsiteX12" fmla="*/ 10271086 w 10271086"/>
                  <a:gd name="connsiteY12" fmla="*/ 62422 h 2262812"/>
                  <a:gd name="connsiteX13" fmla="*/ 10271086 w 10271086"/>
                  <a:gd name="connsiteY13" fmla="*/ 65544 h 2262812"/>
                  <a:gd name="connsiteX14" fmla="*/ 10271086 w 10271086"/>
                  <a:gd name="connsiteY14" fmla="*/ 2236803 h 2262812"/>
                  <a:gd name="connsiteX15" fmla="*/ 10263804 w 10271086"/>
                  <a:gd name="connsiteY15" fmla="*/ 2254489 h 2262812"/>
                  <a:gd name="connsiteX16" fmla="*/ 10246117 w 10271086"/>
                  <a:gd name="connsiteY16" fmla="*/ 2262812 h 2262812"/>
                  <a:gd name="connsiteX17" fmla="*/ 97276 w 10271086"/>
                  <a:gd name="connsiteY17" fmla="*/ 2118200 h 2262812"/>
                  <a:gd name="connsiteX18" fmla="*/ 5264810 w 10271086"/>
                  <a:gd name="connsiteY18" fmla="*/ 2165017 h 2262812"/>
                  <a:gd name="connsiteX19" fmla="*/ 10221149 w 10271086"/>
                  <a:gd name="connsiteY19" fmla="*/ 2211834 h 2262812"/>
                  <a:gd name="connsiteX20" fmla="*/ 10221149 w 10271086"/>
                  <a:gd name="connsiteY20" fmla="*/ 89472 h 2262812"/>
                  <a:gd name="connsiteX21" fmla="*/ 89993 w 10271086"/>
                  <a:gd name="connsiteY21" fmla="*/ 50978 h 2262812"/>
                  <a:gd name="connsiteX22" fmla="*/ 70226 w 10271086"/>
                  <a:gd name="connsiteY22" fmla="*/ 1085109 h 2262812"/>
                  <a:gd name="connsiteX23" fmla="*/ 50459 w 10271086"/>
                  <a:gd name="connsiteY23" fmla="*/ 2118200 h 2262812"/>
                  <a:gd name="connsiteX24" fmla="*/ 97276 w 10271086"/>
                  <a:gd name="connsiteY24" fmla="*/ 2118200 h 22628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10271086" h="2262812">
                    <a:moveTo>
                      <a:pt x="10246117" y="2262812"/>
                    </a:moveTo>
                    <a:cubicBezTo>
                      <a:pt x="10246117" y="2262812"/>
                      <a:pt x="10246117" y="2262812"/>
                      <a:pt x="10246117" y="2262812"/>
                    </a:cubicBezTo>
                    <a:cubicBezTo>
                      <a:pt x="8583601" y="2260731"/>
                      <a:pt x="6896115" y="2237843"/>
                      <a:pt x="5263770" y="2215995"/>
                    </a:cubicBezTo>
                    <a:cubicBezTo>
                      <a:pt x="3548194" y="2193107"/>
                      <a:pt x="1774358" y="2169179"/>
                      <a:pt x="25490" y="2169179"/>
                    </a:cubicBezTo>
                    <a:cubicBezTo>
                      <a:pt x="11965" y="2169179"/>
                      <a:pt x="521" y="2157734"/>
                      <a:pt x="521" y="2144210"/>
                    </a:cubicBezTo>
                    <a:cubicBezTo>
                      <a:pt x="-2600" y="1791523"/>
                      <a:pt x="8844" y="1431554"/>
                      <a:pt x="20288" y="1084069"/>
                    </a:cubicBezTo>
                    <a:cubicBezTo>
                      <a:pt x="30692" y="736584"/>
                      <a:pt x="42136" y="376615"/>
                      <a:pt x="40055" y="24969"/>
                    </a:cubicBezTo>
                    <a:cubicBezTo>
                      <a:pt x="40055" y="18727"/>
                      <a:pt x="42136" y="11444"/>
                      <a:pt x="47338" y="7283"/>
                    </a:cubicBezTo>
                    <a:cubicBezTo>
                      <a:pt x="51499" y="3121"/>
                      <a:pt x="57742" y="0"/>
                      <a:pt x="65024" y="0"/>
                    </a:cubicBezTo>
                    <a:cubicBezTo>
                      <a:pt x="65024" y="0"/>
                      <a:pt x="65024" y="0"/>
                      <a:pt x="65024" y="0"/>
                    </a:cubicBezTo>
                    <a:lnTo>
                      <a:pt x="10246117" y="38494"/>
                    </a:lnTo>
                    <a:cubicBezTo>
                      <a:pt x="10258602" y="38494"/>
                      <a:pt x="10269006" y="47857"/>
                      <a:pt x="10271086" y="60342"/>
                    </a:cubicBezTo>
                    <a:lnTo>
                      <a:pt x="10271086" y="62422"/>
                    </a:lnTo>
                    <a:cubicBezTo>
                      <a:pt x="10271086" y="63463"/>
                      <a:pt x="10271086" y="64503"/>
                      <a:pt x="10271086" y="65544"/>
                    </a:cubicBezTo>
                    <a:lnTo>
                      <a:pt x="10271086" y="2236803"/>
                    </a:lnTo>
                    <a:cubicBezTo>
                      <a:pt x="10271086" y="2243045"/>
                      <a:pt x="10267965" y="2250328"/>
                      <a:pt x="10263804" y="2254489"/>
                    </a:cubicBezTo>
                    <a:cubicBezTo>
                      <a:pt x="10259642" y="2259691"/>
                      <a:pt x="10253400" y="2262812"/>
                      <a:pt x="10246117" y="2262812"/>
                    </a:cubicBezTo>
                    <a:close/>
                    <a:moveTo>
                      <a:pt x="97276" y="2118200"/>
                    </a:moveTo>
                    <a:cubicBezTo>
                      <a:pt x="1823255" y="2118200"/>
                      <a:pt x="3572123" y="2142129"/>
                      <a:pt x="5264810" y="2165017"/>
                    </a:cubicBezTo>
                    <a:cubicBezTo>
                      <a:pt x="6887793" y="2186865"/>
                      <a:pt x="8566955" y="2209753"/>
                      <a:pt x="10221149" y="2211834"/>
                    </a:cubicBezTo>
                    <a:lnTo>
                      <a:pt x="10221149" y="89472"/>
                    </a:lnTo>
                    <a:lnTo>
                      <a:pt x="89993" y="50978"/>
                    </a:lnTo>
                    <a:cubicBezTo>
                      <a:pt x="92074" y="395342"/>
                      <a:pt x="81670" y="745948"/>
                      <a:pt x="70226" y="1085109"/>
                    </a:cubicBezTo>
                    <a:cubicBezTo>
                      <a:pt x="59822" y="1424271"/>
                      <a:pt x="48378" y="1774877"/>
                      <a:pt x="50459" y="2118200"/>
                    </a:cubicBezTo>
                    <a:cubicBezTo>
                      <a:pt x="67105" y="2118200"/>
                      <a:pt x="82711" y="2118200"/>
                      <a:pt x="97276" y="2118200"/>
                    </a:cubicBezTo>
                    <a:close/>
                  </a:path>
                </a:pathLst>
              </a:custGeom>
              <a:solidFill>
                <a:srgbClr val="454E5F"/>
              </a:solidFill>
              <a:ln w="1039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vi-VN"/>
              </a:p>
            </p:txBody>
          </p:sp>
        </p:grpSp>
        <p:sp>
          <p:nvSpPr>
            <p:cNvPr id="4" name="Hộp Văn bản 4">
              <a:extLst>
                <a:ext uri="{FF2B5EF4-FFF2-40B4-BE49-F238E27FC236}">
                  <a16:creationId xmlns:a16="http://schemas.microsoft.com/office/drawing/2014/main" id="{EF516165-5B97-E07D-DDF9-46462073D2E8}"/>
                </a:ext>
              </a:extLst>
            </p:cNvPr>
            <p:cNvSpPr txBox="1"/>
            <p:nvPr/>
          </p:nvSpPr>
          <p:spPr>
            <a:xfrm>
              <a:off x="1009839" y="1063656"/>
              <a:ext cx="9807410" cy="14920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ctr"/>
              <a:r>
                <a:rPr lang="en-US" sz="5400" b="1" err="1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Câu</a:t>
              </a:r>
              <a:r>
                <a:rPr lang="en-US" sz="5400" b="1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2</a:t>
              </a:r>
              <a:r>
                <a:rPr lang="en-US" sz="5400" b="1">
                  <a:latin typeface="Cambria" panose="02040503050406030204" pitchFamily="18" charset="0"/>
                  <a:ea typeface="Cambria" panose="02040503050406030204" pitchFamily="18" charset="0"/>
                </a:rPr>
                <a:t>: 4 tạ = </a:t>
              </a:r>
              <a:r>
                <a:rPr lang="en-US" sz="5400" b="1">
                  <a:solidFill>
                    <a:schemeClr val="accent1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.....</a:t>
              </a:r>
              <a:r>
                <a:rPr lang="en-US" sz="5400" b="1">
                  <a:latin typeface="Cambria" panose="02040503050406030204" pitchFamily="18" charset="0"/>
                  <a:ea typeface="Cambria" panose="02040503050406030204" pitchFamily="18" charset="0"/>
                </a:rPr>
                <a:t> kg</a:t>
              </a:r>
              <a:endParaRPr lang="en-US" sz="5400" b="1" kern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endParaRPr>
            </a:p>
            <a:p>
              <a:pPr algn="ctr"/>
              <a:endParaRPr lang="en-US" sz="54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  <p:grpSp>
        <p:nvGrpSpPr>
          <p:cNvPr id="28" name="Nhóm 1">
            <a:extLst>
              <a:ext uri="{FF2B5EF4-FFF2-40B4-BE49-F238E27FC236}">
                <a16:creationId xmlns:a16="http://schemas.microsoft.com/office/drawing/2014/main" id="{5D919A39-535E-2705-5D44-7D32AF41840A}"/>
              </a:ext>
            </a:extLst>
          </p:cNvPr>
          <p:cNvGrpSpPr/>
          <p:nvPr/>
        </p:nvGrpSpPr>
        <p:grpSpPr>
          <a:xfrm>
            <a:off x="873492" y="3052599"/>
            <a:ext cx="5009148" cy="1152000"/>
            <a:chOff x="873492" y="2490890"/>
            <a:chExt cx="5009148" cy="1152000"/>
          </a:xfrm>
        </p:grpSpPr>
        <p:grpSp>
          <p:nvGrpSpPr>
            <p:cNvPr id="29" name="Nhóm 7">
              <a:extLst>
                <a:ext uri="{FF2B5EF4-FFF2-40B4-BE49-F238E27FC236}">
                  <a16:creationId xmlns:a16="http://schemas.microsoft.com/office/drawing/2014/main" id="{9C25E72F-3347-F5BA-1EF4-814B3861AB22}"/>
                </a:ext>
              </a:extLst>
            </p:cNvPr>
            <p:cNvGrpSpPr/>
            <p:nvPr/>
          </p:nvGrpSpPr>
          <p:grpSpPr>
            <a:xfrm>
              <a:off x="873492" y="2490890"/>
              <a:ext cx="5009148" cy="1152000"/>
              <a:chOff x="873492" y="2490890"/>
              <a:chExt cx="5009148" cy="1152000"/>
            </a:xfrm>
          </p:grpSpPr>
          <p:sp>
            <p:nvSpPr>
              <p:cNvPr id="31" name="Hình chữ nhật: Góc Tròn 8">
                <a:extLst>
                  <a:ext uri="{FF2B5EF4-FFF2-40B4-BE49-F238E27FC236}">
                    <a16:creationId xmlns:a16="http://schemas.microsoft.com/office/drawing/2014/main" id="{E269473F-6A8B-E80D-6775-3AD0F811E809}"/>
                  </a:ext>
                </a:extLst>
              </p:cNvPr>
              <p:cNvSpPr/>
              <p:nvPr/>
            </p:nvSpPr>
            <p:spPr>
              <a:xfrm>
                <a:off x="1526774" y="2519678"/>
                <a:ext cx="4355866" cy="1116000"/>
              </a:xfrm>
              <a:prstGeom prst="roundRect">
                <a:avLst/>
              </a:prstGeom>
              <a:noFill/>
              <a:ln w="38100">
                <a:solidFill>
                  <a:srgbClr val="FF462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 sz="4400" dirty="0"/>
              </a:p>
            </p:txBody>
          </p:sp>
          <p:pic>
            <p:nvPicPr>
              <p:cNvPr id="32" name="Đồ họa 9">
                <a:extLst>
                  <a:ext uri="{FF2B5EF4-FFF2-40B4-BE49-F238E27FC236}">
                    <a16:creationId xmlns:a16="http://schemas.microsoft.com/office/drawing/2014/main" id="{2C9DD5BC-4BCB-4B25-466C-AE5BF3D1159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96DAC541-7B7A-43D3-8B79-37D633B846F1}">
                    <asvg:svgBlip xmlns:asvg="http://schemas.microsoft.com/office/drawing/2016/SVG/main" xmlns="" r:embed="rId4"/>
                  </a:ext>
                </a:extLst>
              </a:blip>
              <a:stretch>
                <a:fillRect/>
              </a:stretch>
            </p:blipFill>
            <p:spPr>
              <a:xfrm>
                <a:off x="873492" y="2490890"/>
                <a:ext cx="1246685" cy="1152000"/>
              </a:xfrm>
              <a:prstGeom prst="rect">
                <a:avLst/>
              </a:prstGeom>
            </p:spPr>
          </p:pic>
        </p:grpSp>
        <p:sp>
          <p:nvSpPr>
            <p:cNvPr id="30" name="Hộp Văn bản 23">
              <a:extLst>
                <a:ext uri="{FF2B5EF4-FFF2-40B4-BE49-F238E27FC236}">
                  <a16:creationId xmlns:a16="http://schemas.microsoft.com/office/drawing/2014/main" id="{AE8A3198-B922-95C5-0759-8657347CC3AA}"/>
                </a:ext>
              </a:extLst>
            </p:cNvPr>
            <p:cNvSpPr txBox="1"/>
            <p:nvPr/>
          </p:nvSpPr>
          <p:spPr>
            <a:xfrm>
              <a:off x="2505456" y="2696712"/>
              <a:ext cx="2647410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spcBef>
                  <a:spcPts val="600"/>
                </a:spcBef>
                <a:spcAft>
                  <a:spcPts val="600"/>
                </a:spcAft>
              </a:pPr>
              <a:r>
                <a:rPr lang="en-US" sz="4400" b="1" smtClean="0">
                  <a:latin typeface="UTM Avo" panose="02040603050506020204" pitchFamily="18" charset="0"/>
                  <a:ea typeface="Cambria" panose="02040503050406030204" pitchFamily="18" charset="0"/>
                </a:rPr>
                <a:t>4</a:t>
              </a:r>
              <a:endParaRPr lang="vi-VN" sz="4400" b="1" dirty="0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  <p:grpSp>
        <p:nvGrpSpPr>
          <p:cNvPr id="33" name="Nhóm 2">
            <a:extLst>
              <a:ext uri="{FF2B5EF4-FFF2-40B4-BE49-F238E27FC236}">
                <a16:creationId xmlns:a16="http://schemas.microsoft.com/office/drawing/2014/main" id="{B4115996-510D-6A2B-BEBF-1EAD5C80FC98}"/>
              </a:ext>
            </a:extLst>
          </p:cNvPr>
          <p:cNvGrpSpPr/>
          <p:nvPr/>
        </p:nvGrpSpPr>
        <p:grpSpPr>
          <a:xfrm>
            <a:off x="6309362" y="3043785"/>
            <a:ext cx="4926770" cy="1152000"/>
            <a:chOff x="6309362" y="2482076"/>
            <a:chExt cx="4926770" cy="1152000"/>
          </a:xfrm>
        </p:grpSpPr>
        <p:grpSp>
          <p:nvGrpSpPr>
            <p:cNvPr id="34" name="Nhóm 10">
              <a:extLst>
                <a:ext uri="{FF2B5EF4-FFF2-40B4-BE49-F238E27FC236}">
                  <a16:creationId xmlns:a16="http://schemas.microsoft.com/office/drawing/2014/main" id="{175A95D1-2541-C698-5406-BAAB89D892AC}"/>
                </a:ext>
              </a:extLst>
            </p:cNvPr>
            <p:cNvGrpSpPr/>
            <p:nvPr/>
          </p:nvGrpSpPr>
          <p:grpSpPr>
            <a:xfrm>
              <a:off x="6309362" y="2482076"/>
              <a:ext cx="4926770" cy="1152000"/>
              <a:chOff x="6309362" y="2463371"/>
              <a:chExt cx="4926770" cy="1152000"/>
            </a:xfrm>
          </p:grpSpPr>
          <p:sp>
            <p:nvSpPr>
              <p:cNvPr id="36" name="Hình chữ nhật: Góc Tròn 11">
                <a:extLst>
                  <a:ext uri="{FF2B5EF4-FFF2-40B4-BE49-F238E27FC236}">
                    <a16:creationId xmlns:a16="http://schemas.microsoft.com/office/drawing/2014/main" id="{41570551-CF30-86B0-616C-56C5EF16E020}"/>
                  </a:ext>
                </a:extLst>
              </p:cNvPr>
              <p:cNvSpPr/>
              <p:nvPr/>
            </p:nvSpPr>
            <p:spPr>
              <a:xfrm>
                <a:off x="6688190" y="2496527"/>
                <a:ext cx="4547942" cy="1117575"/>
              </a:xfrm>
              <a:prstGeom prst="roundRect">
                <a:avLst/>
              </a:prstGeom>
              <a:noFill/>
              <a:ln w="38100">
                <a:solidFill>
                  <a:srgbClr val="FFC91D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 sz="4400"/>
              </a:p>
            </p:txBody>
          </p:sp>
          <p:pic>
            <p:nvPicPr>
              <p:cNvPr id="37" name="Đồ họa 12">
                <a:extLst>
                  <a:ext uri="{FF2B5EF4-FFF2-40B4-BE49-F238E27FC236}">
                    <a16:creationId xmlns:a16="http://schemas.microsoft.com/office/drawing/2014/main" id="{BF458DFC-396D-4F2C-B38F-9FDE1B3662C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extLst>
                  <a:ext uri="{96DAC541-7B7A-43D3-8B79-37D633B846F1}">
                    <asvg:svgBlip xmlns:asvg="http://schemas.microsoft.com/office/drawing/2016/SVG/main" xmlns="" r:embed="rId6"/>
                  </a:ext>
                </a:extLst>
              </a:blip>
              <a:stretch>
                <a:fillRect/>
              </a:stretch>
            </p:blipFill>
            <p:spPr>
              <a:xfrm>
                <a:off x="6309362" y="2463371"/>
                <a:ext cx="1061053" cy="1152000"/>
              </a:xfrm>
              <a:prstGeom prst="rect">
                <a:avLst/>
              </a:prstGeom>
            </p:spPr>
          </p:pic>
        </p:grpSp>
        <p:sp>
          <p:nvSpPr>
            <p:cNvPr id="35" name="Hộp Văn bản 24">
              <a:extLst>
                <a:ext uri="{FF2B5EF4-FFF2-40B4-BE49-F238E27FC236}">
                  <a16:creationId xmlns:a16="http://schemas.microsoft.com/office/drawing/2014/main" id="{709D10A9-E0E4-1F61-B017-5E54D7949015}"/>
                </a:ext>
              </a:extLst>
            </p:cNvPr>
            <p:cNvSpPr txBox="1"/>
            <p:nvPr/>
          </p:nvSpPr>
          <p:spPr>
            <a:xfrm>
              <a:off x="7831616" y="2736290"/>
              <a:ext cx="3065452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spcBef>
                  <a:spcPts val="600"/>
                </a:spcBef>
                <a:spcAft>
                  <a:spcPts val="600"/>
                </a:spcAft>
              </a:pPr>
              <a:r>
                <a:rPr lang="en-US" sz="4400" b="1" smtClean="0">
                  <a:latin typeface="UTM Avo" panose="02040603050506020204" pitchFamily="18" charset="0"/>
                  <a:ea typeface="Cambria" panose="02040503050406030204" pitchFamily="18" charset="0"/>
                </a:rPr>
                <a:t>40</a:t>
              </a:r>
              <a:endParaRPr lang="vi-VN" sz="4400" b="1" dirty="0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  <p:grpSp>
        <p:nvGrpSpPr>
          <p:cNvPr id="38" name="Nhóm 21">
            <a:extLst>
              <a:ext uri="{FF2B5EF4-FFF2-40B4-BE49-F238E27FC236}">
                <a16:creationId xmlns:a16="http://schemas.microsoft.com/office/drawing/2014/main" id="{E1B3EBE0-1A03-71FF-4EF6-BBC720D376FD}"/>
              </a:ext>
            </a:extLst>
          </p:cNvPr>
          <p:cNvGrpSpPr/>
          <p:nvPr/>
        </p:nvGrpSpPr>
        <p:grpSpPr>
          <a:xfrm>
            <a:off x="958238" y="4985105"/>
            <a:ext cx="4924401" cy="1152000"/>
            <a:chOff x="958238" y="4423396"/>
            <a:chExt cx="4924401" cy="1152000"/>
          </a:xfrm>
        </p:grpSpPr>
        <p:grpSp>
          <p:nvGrpSpPr>
            <p:cNvPr id="39" name="Nhóm 16">
              <a:extLst>
                <a:ext uri="{FF2B5EF4-FFF2-40B4-BE49-F238E27FC236}">
                  <a16:creationId xmlns:a16="http://schemas.microsoft.com/office/drawing/2014/main" id="{EC3EFBD6-C519-D613-E5FA-4B964968DFCC}"/>
                </a:ext>
              </a:extLst>
            </p:cNvPr>
            <p:cNvGrpSpPr/>
            <p:nvPr/>
          </p:nvGrpSpPr>
          <p:grpSpPr>
            <a:xfrm>
              <a:off x="958238" y="4423396"/>
              <a:ext cx="4924401" cy="1152000"/>
              <a:chOff x="958238" y="4423396"/>
              <a:chExt cx="4924401" cy="1152000"/>
            </a:xfrm>
          </p:grpSpPr>
          <p:sp>
            <p:nvSpPr>
              <p:cNvPr id="41" name="Hình chữ nhật: Góc Tròn 17">
                <a:extLst>
                  <a:ext uri="{FF2B5EF4-FFF2-40B4-BE49-F238E27FC236}">
                    <a16:creationId xmlns:a16="http://schemas.microsoft.com/office/drawing/2014/main" id="{940CE092-43E3-C439-BE96-F2A3F195B5DB}"/>
                  </a:ext>
                </a:extLst>
              </p:cNvPr>
              <p:cNvSpPr/>
              <p:nvPr/>
            </p:nvSpPr>
            <p:spPr>
              <a:xfrm>
                <a:off x="1351279" y="4453999"/>
                <a:ext cx="4531360" cy="1116000"/>
              </a:xfrm>
              <a:prstGeom prst="roundRect">
                <a:avLst/>
              </a:prstGeom>
              <a:noFill/>
              <a:ln w="38100">
                <a:solidFill>
                  <a:srgbClr val="B4D84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 sz="4400" dirty="0"/>
              </a:p>
            </p:txBody>
          </p:sp>
          <p:pic>
            <p:nvPicPr>
              <p:cNvPr id="42" name="Đồ họa 18">
                <a:extLst>
                  <a:ext uri="{FF2B5EF4-FFF2-40B4-BE49-F238E27FC236}">
                    <a16:creationId xmlns:a16="http://schemas.microsoft.com/office/drawing/2014/main" id="{C6821B68-802E-2C33-43DE-528B28C5613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>
                <a:extLst>
                  <a:ext uri="{96DAC541-7B7A-43D3-8B79-37D633B846F1}">
                    <asvg:svgBlip xmlns:asvg="http://schemas.microsoft.com/office/drawing/2016/SVG/main" xmlns="" r:embed="rId8"/>
                  </a:ext>
                </a:extLst>
              </a:blip>
              <a:stretch>
                <a:fillRect/>
              </a:stretch>
            </p:blipFill>
            <p:spPr>
              <a:xfrm>
                <a:off x="958238" y="4423396"/>
                <a:ext cx="1077191" cy="1152000"/>
              </a:xfrm>
              <a:prstGeom prst="rect">
                <a:avLst/>
              </a:prstGeom>
            </p:spPr>
          </p:pic>
        </p:grpSp>
        <p:sp>
          <p:nvSpPr>
            <p:cNvPr id="40" name="Hộp Văn bản 25">
              <a:extLst>
                <a:ext uri="{FF2B5EF4-FFF2-40B4-BE49-F238E27FC236}">
                  <a16:creationId xmlns:a16="http://schemas.microsoft.com/office/drawing/2014/main" id="{21AB69C4-0A06-7DD8-3B9F-558523C22576}"/>
                </a:ext>
              </a:extLst>
            </p:cNvPr>
            <p:cNvSpPr txBox="1"/>
            <p:nvPr/>
          </p:nvSpPr>
          <p:spPr>
            <a:xfrm>
              <a:off x="2398719" y="4646547"/>
              <a:ext cx="3101619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spcBef>
                  <a:spcPts val="600"/>
                </a:spcBef>
                <a:spcAft>
                  <a:spcPts val="600"/>
                </a:spcAft>
              </a:pPr>
              <a:r>
                <a:rPr lang="en-US" sz="4400" b="1" smtClean="0">
                  <a:latin typeface="UTM Avo" panose="02040603050506020204" pitchFamily="18" charset="0"/>
                  <a:ea typeface="Cambria" panose="02040503050406030204" pitchFamily="18" charset="0"/>
                </a:rPr>
                <a:t>400</a:t>
              </a:r>
              <a:endParaRPr lang="vi-VN" sz="4400" b="1" dirty="0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  <p:grpSp>
        <p:nvGrpSpPr>
          <p:cNvPr id="43" name="Nhóm 22">
            <a:extLst>
              <a:ext uri="{FF2B5EF4-FFF2-40B4-BE49-F238E27FC236}">
                <a16:creationId xmlns:a16="http://schemas.microsoft.com/office/drawing/2014/main" id="{2EB559FE-FECD-11B4-CC5C-F13D7860583D}"/>
              </a:ext>
            </a:extLst>
          </p:cNvPr>
          <p:cNvGrpSpPr/>
          <p:nvPr/>
        </p:nvGrpSpPr>
        <p:grpSpPr>
          <a:xfrm>
            <a:off x="6309362" y="5015708"/>
            <a:ext cx="4987834" cy="1153269"/>
            <a:chOff x="6309362" y="4453999"/>
            <a:chExt cx="4987834" cy="1153269"/>
          </a:xfrm>
        </p:grpSpPr>
        <p:grpSp>
          <p:nvGrpSpPr>
            <p:cNvPr id="44" name="Nhóm 13">
              <a:extLst>
                <a:ext uri="{FF2B5EF4-FFF2-40B4-BE49-F238E27FC236}">
                  <a16:creationId xmlns:a16="http://schemas.microsoft.com/office/drawing/2014/main" id="{20EACA63-A1F6-E8E1-6CDE-EB245D7AB3E6}"/>
                </a:ext>
              </a:extLst>
            </p:cNvPr>
            <p:cNvGrpSpPr/>
            <p:nvPr/>
          </p:nvGrpSpPr>
          <p:grpSpPr>
            <a:xfrm>
              <a:off x="6309362" y="4453999"/>
              <a:ext cx="4987834" cy="1153269"/>
              <a:chOff x="6309362" y="4395154"/>
              <a:chExt cx="4987834" cy="1153269"/>
            </a:xfrm>
          </p:grpSpPr>
          <p:sp>
            <p:nvSpPr>
              <p:cNvPr id="46" name="Hình chữ nhật: Góc Tròn 14">
                <a:extLst>
                  <a:ext uri="{FF2B5EF4-FFF2-40B4-BE49-F238E27FC236}">
                    <a16:creationId xmlns:a16="http://schemas.microsoft.com/office/drawing/2014/main" id="{13F08971-0BB0-D010-61C5-D79ECECBE847}"/>
                  </a:ext>
                </a:extLst>
              </p:cNvPr>
              <p:cNvSpPr/>
              <p:nvPr/>
            </p:nvSpPr>
            <p:spPr>
              <a:xfrm>
                <a:off x="6688190" y="4395154"/>
                <a:ext cx="4609006" cy="1117575"/>
              </a:xfrm>
              <a:prstGeom prst="roundRect">
                <a:avLst/>
              </a:prstGeom>
              <a:noFill/>
              <a:ln w="38100">
                <a:solidFill>
                  <a:srgbClr val="6FD3DD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 sz="4400" dirty="0"/>
              </a:p>
            </p:txBody>
          </p:sp>
          <p:pic>
            <p:nvPicPr>
              <p:cNvPr id="47" name="Đồ họa 15">
                <a:extLst>
                  <a:ext uri="{FF2B5EF4-FFF2-40B4-BE49-F238E27FC236}">
                    <a16:creationId xmlns:a16="http://schemas.microsoft.com/office/drawing/2014/main" id="{4E32717F-2AB4-DB99-1DF3-404F98DD558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>
                <a:extLst>
                  <a:ext uri="{96DAC541-7B7A-43D3-8B79-37D633B846F1}">
                    <asvg:svgBlip xmlns:asvg="http://schemas.microsoft.com/office/drawing/2016/SVG/main" xmlns="" r:embed="rId10"/>
                  </a:ext>
                </a:extLst>
              </a:blip>
              <a:stretch>
                <a:fillRect/>
              </a:stretch>
            </p:blipFill>
            <p:spPr>
              <a:xfrm>
                <a:off x="6309362" y="4396423"/>
                <a:ext cx="1077191" cy="1152000"/>
              </a:xfrm>
              <a:prstGeom prst="rect">
                <a:avLst/>
              </a:prstGeom>
            </p:spPr>
          </p:pic>
        </p:grpSp>
        <p:sp>
          <p:nvSpPr>
            <p:cNvPr id="45" name="Hộp Văn bản 26">
              <a:extLst>
                <a:ext uri="{FF2B5EF4-FFF2-40B4-BE49-F238E27FC236}">
                  <a16:creationId xmlns:a16="http://schemas.microsoft.com/office/drawing/2014/main" id="{4F2B5AA1-5E36-362D-4100-84A2F8E87422}"/>
                </a:ext>
              </a:extLst>
            </p:cNvPr>
            <p:cNvSpPr txBox="1"/>
            <p:nvPr/>
          </p:nvSpPr>
          <p:spPr>
            <a:xfrm>
              <a:off x="7484144" y="4614675"/>
              <a:ext cx="3574567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spcBef>
                  <a:spcPts val="600"/>
                </a:spcBef>
                <a:spcAft>
                  <a:spcPts val="600"/>
                </a:spcAft>
              </a:pPr>
              <a:r>
                <a:rPr lang="en-US" sz="4400" b="1" smtClean="0">
                  <a:latin typeface="UTM Avo" panose="02040603050506020204" pitchFamily="18" charset="0"/>
                  <a:ea typeface="Cambria" panose="02040503050406030204" pitchFamily="18" charset="0"/>
                </a:rPr>
                <a:t>4000</a:t>
              </a:r>
              <a:endParaRPr lang="vi-VN" sz="4400" b="1" dirty="0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8798306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0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4" presetID="42" presetClass="exit" presetSubtype="0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Nhóm 1">
            <a:extLst>
              <a:ext uri="{FF2B5EF4-FFF2-40B4-BE49-F238E27FC236}">
                <a16:creationId xmlns:a16="http://schemas.microsoft.com/office/drawing/2014/main" id="{298C6247-3443-58B2-9E99-86894E2AD33A}"/>
              </a:ext>
            </a:extLst>
          </p:cNvPr>
          <p:cNvGrpSpPr/>
          <p:nvPr/>
        </p:nvGrpSpPr>
        <p:grpSpPr>
          <a:xfrm>
            <a:off x="770709" y="809901"/>
            <a:ext cx="10504612" cy="1799540"/>
            <a:chOff x="873492" y="817645"/>
            <a:chExt cx="10362640" cy="1530535"/>
          </a:xfrm>
        </p:grpSpPr>
        <p:grpSp>
          <p:nvGrpSpPr>
            <p:cNvPr id="3" name="Đồ họa 51">
              <a:extLst>
                <a:ext uri="{FF2B5EF4-FFF2-40B4-BE49-F238E27FC236}">
                  <a16:creationId xmlns:a16="http://schemas.microsoft.com/office/drawing/2014/main" id="{0C82D9AE-CB81-9428-F9DE-114E59F2F60C}"/>
                </a:ext>
              </a:extLst>
            </p:cNvPr>
            <p:cNvGrpSpPr/>
            <p:nvPr/>
          </p:nvGrpSpPr>
          <p:grpSpPr>
            <a:xfrm>
              <a:off x="873492" y="817645"/>
              <a:ext cx="10362640" cy="1530535"/>
              <a:chOff x="894773" y="780890"/>
              <a:chExt cx="10357437" cy="2500017"/>
            </a:xfrm>
          </p:grpSpPr>
          <p:sp>
            <p:nvSpPr>
              <p:cNvPr id="5" name="Hình tự do: Hình 53">
                <a:extLst>
                  <a:ext uri="{FF2B5EF4-FFF2-40B4-BE49-F238E27FC236}">
                    <a16:creationId xmlns:a16="http://schemas.microsoft.com/office/drawing/2014/main" id="{75DFF928-6BE8-B94F-113F-E4A57D1DAFD8}"/>
                  </a:ext>
                </a:extLst>
              </p:cNvPr>
              <p:cNvSpPr/>
              <p:nvPr/>
            </p:nvSpPr>
            <p:spPr>
              <a:xfrm>
                <a:off x="1031052" y="1069073"/>
                <a:ext cx="10221158" cy="2211833"/>
              </a:xfrm>
              <a:custGeom>
                <a:avLst/>
                <a:gdLst>
                  <a:gd name="connsiteX0" fmla="*/ 10221158 w 10221158"/>
                  <a:gd name="connsiteY0" fmla="*/ 40575 h 2211833"/>
                  <a:gd name="connsiteX1" fmla="*/ 10221158 w 10221158"/>
                  <a:gd name="connsiteY1" fmla="*/ 2211834 h 2211833"/>
                  <a:gd name="connsiteX2" fmla="*/ 531 w 10221158"/>
                  <a:gd name="connsiteY2" fmla="*/ 2118200 h 2211833"/>
                  <a:gd name="connsiteX3" fmla="*/ 39025 w 10221158"/>
                  <a:gd name="connsiteY3" fmla="*/ 0 h 2211833"/>
                  <a:gd name="connsiteX4" fmla="*/ 10220118 w 10221158"/>
                  <a:gd name="connsiteY4" fmla="*/ 38494 h 2211833"/>
                  <a:gd name="connsiteX5" fmla="*/ 10221158 w 10221158"/>
                  <a:gd name="connsiteY5" fmla="*/ 40575 h 22118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0221158" h="2211833">
                    <a:moveTo>
                      <a:pt x="10221158" y="40575"/>
                    </a:moveTo>
                    <a:lnTo>
                      <a:pt x="10221158" y="2211834"/>
                    </a:lnTo>
                    <a:cubicBezTo>
                      <a:pt x="6809774" y="2208713"/>
                      <a:pt x="3412956" y="2117160"/>
                      <a:pt x="531" y="2118200"/>
                    </a:cubicBezTo>
                    <a:cubicBezTo>
                      <a:pt x="-5711" y="1413867"/>
                      <a:pt x="45267" y="703292"/>
                      <a:pt x="39025" y="0"/>
                    </a:cubicBezTo>
                    <a:cubicBezTo>
                      <a:pt x="3432723" y="12484"/>
                      <a:pt x="6826421" y="26009"/>
                      <a:pt x="10220118" y="38494"/>
                    </a:cubicBezTo>
                    <a:lnTo>
                      <a:pt x="10221158" y="40575"/>
                    </a:lnTo>
                    <a:close/>
                  </a:path>
                </a:pathLst>
              </a:custGeom>
              <a:solidFill>
                <a:srgbClr val="CCCCCC"/>
              </a:solidFill>
              <a:ln w="1039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vi-VN"/>
              </a:p>
            </p:txBody>
          </p:sp>
          <p:sp>
            <p:nvSpPr>
              <p:cNvPr id="6" name="Hình tự do: Hình 54">
                <a:extLst>
                  <a:ext uri="{FF2B5EF4-FFF2-40B4-BE49-F238E27FC236}">
                    <a16:creationId xmlns:a16="http://schemas.microsoft.com/office/drawing/2014/main" id="{D62D141D-682D-EFC5-F3C3-898AFD766D12}"/>
                  </a:ext>
                </a:extLst>
              </p:cNvPr>
              <p:cNvSpPr/>
              <p:nvPr/>
            </p:nvSpPr>
            <p:spPr>
              <a:xfrm>
                <a:off x="919883" y="805858"/>
                <a:ext cx="10221007" cy="2211833"/>
              </a:xfrm>
              <a:custGeom>
                <a:avLst/>
                <a:gdLst>
                  <a:gd name="connsiteX0" fmla="*/ 10221008 w 10221007"/>
                  <a:gd name="connsiteY0" fmla="*/ 41615 h 2211833"/>
                  <a:gd name="connsiteX1" fmla="*/ 10221008 w 10221007"/>
                  <a:gd name="connsiteY1" fmla="*/ 2211834 h 2211833"/>
                  <a:gd name="connsiteX2" fmla="*/ 381 w 10221007"/>
                  <a:gd name="connsiteY2" fmla="*/ 2118200 h 2211833"/>
                  <a:gd name="connsiteX3" fmla="*/ 39915 w 10221007"/>
                  <a:gd name="connsiteY3" fmla="*/ 0 h 2211833"/>
                  <a:gd name="connsiteX4" fmla="*/ 10221008 w 10221007"/>
                  <a:gd name="connsiteY4" fmla="*/ 38494 h 2211833"/>
                  <a:gd name="connsiteX5" fmla="*/ 10221008 w 10221007"/>
                  <a:gd name="connsiteY5" fmla="*/ 41615 h 22118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0221007" h="2211833">
                    <a:moveTo>
                      <a:pt x="10221008" y="41615"/>
                    </a:moveTo>
                    <a:lnTo>
                      <a:pt x="10221008" y="2211834"/>
                    </a:lnTo>
                    <a:cubicBezTo>
                      <a:pt x="6809624" y="2208713"/>
                      <a:pt x="3412805" y="2117160"/>
                      <a:pt x="381" y="2118200"/>
                    </a:cubicBezTo>
                    <a:cubicBezTo>
                      <a:pt x="-4821" y="1414908"/>
                      <a:pt x="45117" y="704333"/>
                      <a:pt x="39915" y="0"/>
                    </a:cubicBezTo>
                    <a:cubicBezTo>
                      <a:pt x="3433612" y="12484"/>
                      <a:pt x="6827310" y="26009"/>
                      <a:pt x="10221008" y="38494"/>
                    </a:cubicBezTo>
                    <a:lnTo>
                      <a:pt x="10221008" y="41615"/>
                    </a:lnTo>
                    <a:close/>
                  </a:path>
                </a:pathLst>
              </a:custGeom>
              <a:solidFill>
                <a:srgbClr val="D7F0D3"/>
              </a:solidFill>
              <a:ln w="1039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vi-VN"/>
              </a:p>
            </p:txBody>
          </p:sp>
          <p:sp>
            <p:nvSpPr>
              <p:cNvPr id="7" name="Hình tự do: Hình 55">
                <a:extLst>
                  <a:ext uri="{FF2B5EF4-FFF2-40B4-BE49-F238E27FC236}">
                    <a16:creationId xmlns:a16="http://schemas.microsoft.com/office/drawing/2014/main" id="{5B938E54-6F8D-CF57-D5C3-E27ABE896055}"/>
                  </a:ext>
                </a:extLst>
              </p:cNvPr>
              <p:cNvSpPr/>
              <p:nvPr/>
            </p:nvSpPr>
            <p:spPr>
              <a:xfrm>
                <a:off x="894773" y="780890"/>
                <a:ext cx="10271086" cy="2262812"/>
              </a:xfrm>
              <a:custGeom>
                <a:avLst/>
                <a:gdLst>
                  <a:gd name="connsiteX0" fmla="*/ 10246117 w 10271086"/>
                  <a:gd name="connsiteY0" fmla="*/ 2262812 h 2262812"/>
                  <a:gd name="connsiteX1" fmla="*/ 10246117 w 10271086"/>
                  <a:gd name="connsiteY1" fmla="*/ 2262812 h 2262812"/>
                  <a:gd name="connsiteX2" fmla="*/ 5263770 w 10271086"/>
                  <a:gd name="connsiteY2" fmla="*/ 2215995 h 2262812"/>
                  <a:gd name="connsiteX3" fmla="*/ 25490 w 10271086"/>
                  <a:gd name="connsiteY3" fmla="*/ 2169179 h 2262812"/>
                  <a:gd name="connsiteX4" fmla="*/ 521 w 10271086"/>
                  <a:gd name="connsiteY4" fmla="*/ 2144210 h 2262812"/>
                  <a:gd name="connsiteX5" fmla="*/ 20288 w 10271086"/>
                  <a:gd name="connsiteY5" fmla="*/ 1084069 h 2262812"/>
                  <a:gd name="connsiteX6" fmla="*/ 40055 w 10271086"/>
                  <a:gd name="connsiteY6" fmla="*/ 24969 h 2262812"/>
                  <a:gd name="connsiteX7" fmla="*/ 47338 w 10271086"/>
                  <a:gd name="connsiteY7" fmla="*/ 7283 h 2262812"/>
                  <a:gd name="connsiteX8" fmla="*/ 65024 w 10271086"/>
                  <a:gd name="connsiteY8" fmla="*/ 0 h 2262812"/>
                  <a:gd name="connsiteX9" fmla="*/ 65024 w 10271086"/>
                  <a:gd name="connsiteY9" fmla="*/ 0 h 2262812"/>
                  <a:gd name="connsiteX10" fmla="*/ 10246117 w 10271086"/>
                  <a:gd name="connsiteY10" fmla="*/ 38494 h 2262812"/>
                  <a:gd name="connsiteX11" fmla="*/ 10271086 w 10271086"/>
                  <a:gd name="connsiteY11" fmla="*/ 60342 h 2262812"/>
                  <a:gd name="connsiteX12" fmla="*/ 10271086 w 10271086"/>
                  <a:gd name="connsiteY12" fmla="*/ 62422 h 2262812"/>
                  <a:gd name="connsiteX13" fmla="*/ 10271086 w 10271086"/>
                  <a:gd name="connsiteY13" fmla="*/ 65544 h 2262812"/>
                  <a:gd name="connsiteX14" fmla="*/ 10271086 w 10271086"/>
                  <a:gd name="connsiteY14" fmla="*/ 2236803 h 2262812"/>
                  <a:gd name="connsiteX15" fmla="*/ 10263804 w 10271086"/>
                  <a:gd name="connsiteY15" fmla="*/ 2254489 h 2262812"/>
                  <a:gd name="connsiteX16" fmla="*/ 10246117 w 10271086"/>
                  <a:gd name="connsiteY16" fmla="*/ 2262812 h 2262812"/>
                  <a:gd name="connsiteX17" fmla="*/ 97276 w 10271086"/>
                  <a:gd name="connsiteY17" fmla="*/ 2118200 h 2262812"/>
                  <a:gd name="connsiteX18" fmla="*/ 5264810 w 10271086"/>
                  <a:gd name="connsiteY18" fmla="*/ 2165017 h 2262812"/>
                  <a:gd name="connsiteX19" fmla="*/ 10221149 w 10271086"/>
                  <a:gd name="connsiteY19" fmla="*/ 2211834 h 2262812"/>
                  <a:gd name="connsiteX20" fmla="*/ 10221149 w 10271086"/>
                  <a:gd name="connsiteY20" fmla="*/ 89472 h 2262812"/>
                  <a:gd name="connsiteX21" fmla="*/ 89993 w 10271086"/>
                  <a:gd name="connsiteY21" fmla="*/ 50978 h 2262812"/>
                  <a:gd name="connsiteX22" fmla="*/ 70226 w 10271086"/>
                  <a:gd name="connsiteY22" fmla="*/ 1085109 h 2262812"/>
                  <a:gd name="connsiteX23" fmla="*/ 50459 w 10271086"/>
                  <a:gd name="connsiteY23" fmla="*/ 2118200 h 2262812"/>
                  <a:gd name="connsiteX24" fmla="*/ 97276 w 10271086"/>
                  <a:gd name="connsiteY24" fmla="*/ 2118200 h 22628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10271086" h="2262812">
                    <a:moveTo>
                      <a:pt x="10246117" y="2262812"/>
                    </a:moveTo>
                    <a:cubicBezTo>
                      <a:pt x="10246117" y="2262812"/>
                      <a:pt x="10246117" y="2262812"/>
                      <a:pt x="10246117" y="2262812"/>
                    </a:cubicBezTo>
                    <a:cubicBezTo>
                      <a:pt x="8583601" y="2260731"/>
                      <a:pt x="6896115" y="2237843"/>
                      <a:pt x="5263770" y="2215995"/>
                    </a:cubicBezTo>
                    <a:cubicBezTo>
                      <a:pt x="3548194" y="2193107"/>
                      <a:pt x="1774358" y="2169179"/>
                      <a:pt x="25490" y="2169179"/>
                    </a:cubicBezTo>
                    <a:cubicBezTo>
                      <a:pt x="11965" y="2169179"/>
                      <a:pt x="521" y="2157734"/>
                      <a:pt x="521" y="2144210"/>
                    </a:cubicBezTo>
                    <a:cubicBezTo>
                      <a:pt x="-2600" y="1791523"/>
                      <a:pt x="8844" y="1431554"/>
                      <a:pt x="20288" y="1084069"/>
                    </a:cubicBezTo>
                    <a:cubicBezTo>
                      <a:pt x="30692" y="736584"/>
                      <a:pt x="42136" y="376615"/>
                      <a:pt x="40055" y="24969"/>
                    </a:cubicBezTo>
                    <a:cubicBezTo>
                      <a:pt x="40055" y="18727"/>
                      <a:pt x="42136" y="11444"/>
                      <a:pt x="47338" y="7283"/>
                    </a:cubicBezTo>
                    <a:cubicBezTo>
                      <a:pt x="51499" y="3121"/>
                      <a:pt x="57742" y="0"/>
                      <a:pt x="65024" y="0"/>
                    </a:cubicBezTo>
                    <a:cubicBezTo>
                      <a:pt x="65024" y="0"/>
                      <a:pt x="65024" y="0"/>
                      <a:pt x="65024" y="0"/>
                    </a:cubicBezTo>
                    <a:lnTo>
                      <a:pt x="10246117" y="38494"/>
                    </a:lnTo>
                    <a:cubicBezTo>
                      <a:pt x="10258602" y="38494"/>
                      <a:pt x="10269006" y="47857"/>
                      <a:pt x="10271086" y="60342"/>
                    </a:cubicBezTo>
                    <a:lnTo>
                      <a:pt x="10271086" y="62422"/>
                    </a:lnTo>
                    <a:cubicBezTo>
                      <a:pt x="10271086" y="63463"/>
                      <a:pt x="10271086" y="64503"/>
                      <a:pt x="10271086" y="65544"/>
                    </a:cubicBezTo>
                    <a:lnTo>
                      <a:pt x="10271086" y="2236803"/>
                    </a:lnTo>
                    <a:cubicBezTo>
                      <a:pt x="10271086" y="2243045"/>
                      <a:pt x="10267965" y="2250328"/>
                      <a:pt x="10263804" y="2254489"/>
                    </a:cubicBezTo>
                    <a:cubicBezTo>
                      <a:pt x="10259642" y="2259691"/>
                      <a:pt x="10253400" y="2262812"/>
                      <a:pt x="10246117" y="2262812"/>
                    </a:cubicBezTo>
                    <a:close/>
                    <a:moveTo>
                      <a:pt x="97276" y="2118200"/>
                    </a:moveTo>
                    <a:cubicBezTo>
                      <a:pt x="1823255" y="2118200"/>
                      <a:pt x="3572123" y="2142129"/>
                      <a:pt x="5264810" y="2165017"/>
                    </a:cubicBezTo>
                    <a:cubicBezTo>
                      <a:pt x="6887793" y="2186865"/>
                      <a:pt x="8566955" y="2209753"/>
                      <a:pt x="10221149" y="2211834"/>
                    </a:cubicBezTo>
                    <a:lnTo>
                      <a:pt x="10221149" y="89472"/>
                    </a:lnTo>
                    <a:lnTo>
                      <a:pt x="89993" y="50978"/>
                    </a:lnTo>
                    <a:cubicBezTo>
                      <a:pt x="92074" y="395342"/>
                      <a:pt x="81670" y="745948"/>
                      <a:pt x="70226" y="1085109"/>
                    </a:cubicBezTo>
                    <a:cubicBezTo>
                      <a:pt x="59822" y="1424271"/>
                      <a:pt x="48378" y="1774877"/>
                      <a:pt x="50459" y="2118200"/>
                    </a:cubicBezTo>
                    <a:cubicBezTo>
                      <a:pt x="67105" y="2118200"/>
                      <a:pt x="82711" y="2118200"/>
                      <a:pt x="97276" y="2118200"/>
                    </a:cubicBezTo>
                    <a:close/>
                  </a:path>
                </a:pathLst>
              </a:custGeom>
              <a:solidFill>
                <a:srgbClr val="454E5F"/>
              </a:solidFill>
              <a:ln w="1039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vi-VN"/>
              </a:p>
            </p:txBody>
          </p:sp>
        </p:grpSp>
        <p:sp>
          <p:nvSpPr>
            <p:cNvPr id="4" name="Hộp Văn bản 4">
              <a:extLst>
                <a:ext uri="{FF2B5EF4-FFF2-40B4-BE49-F238E27FC236}">
                  <a16:creationId xmlns:a16="http://schemas.microsoft.com/office/drawing/2014/main" id="{EF516165-5B97-E07D-DDF9-46462073D2E8}"/>
                </a:ext>
              </a:extLst>
            </p:cNvPr>
            <p:cNvSpPr txBox="1"/>
            <p:nvPr/>
          </p:nvSpPr>
          <p:spPr>
            <a:xfrm>
              <a:off x="1097146" y="1032965"/>
              <a:ext cx="9807410" cy="78530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5400" b="1" err="1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Câu</a:t>
              </a:r>
              <a:r>
                <a:rPr lang="en-US" sz="5400" b="1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5400" b="1" smtClean="0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3</a:t>
              </a:r>
              <a:r>
                <a:rPr lang="en-US" sz="5400" b="1" smtClean="0">
                  <a:latin typeface="Cambria" panose="02040503050406030204" pitchFamily="18" charset="0"/>
                  <a:ea typeface="Cambria" panose="02040503050406030204" pitchFamily="18" charset="0"/>
                </a:rPr>
                <a:t>: </a:t>
              </a:r>
              <a:r>
                <a:rPr lang="en-US" sz="5400" b="1" smtClean="0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2 phút 15 giây = …..giây</a:t>
              </a:r>
              <a:endParaRPr lang="en-US" sz="54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  <p:grpSp>
        <p:nvGrpSpPr>
          <p:cNvPr id="8" name="Nhóm 48">
            <a:extLst>
              <a:ext uri="{FF2B5EF4-FFF2-40B4-BE49-F238E27FC236}">
                <a16:creationId xmlns:a16="http://schemas.microsoft.com/office/drawing/2014/main" id="{B3EDD716-564E-DE46-1E80-A76D4E2C1780}"/>
              </a:ext>
            </a:extLst>
          </p:cNvPr>
          <p:cNvGrpSpPr/>
          <p:nvPr/>
        </p:nvGrpSpPr>
        <p:grpSpPr>
          <a:xfrm>
            <a:off x="912681" y="2752150"/>
            <a:ext cx="5009148" cy="1152000"/>
            <a:chOff x="873492" y="2490890"/>
            <a:chExt cx="5009148" cy="1152000"/>
          </a:xfrm>
        </p:grpSpPr>
        <p:grpSp>
          <p:nvGrpSpPr>
            <p:cNvPr id="9" name="Nhóm 21">
              <a:extLst>
                <a:ext uri="{FF2B5EF4-FFF2-40B4-BE49-F238E27FC236}">
                  <a16:creationId xmlns:a16="http://schemas.microsoft.com/office/drawing/2014/main" id="{AF9A0302-C94E-086B-2875-D3116C04992D}"/>
                </a:ext>
              </a:extLst>
            </p:cNvPr>
            <p:cNvGrpSpPr/>
            <p:nvPr/>
          </p:nvGrpSpPr>
          <p:grpSpPr>
            <a:xfrm>
              <a:off x="873492" y="2490890"/>
              <a:ext cx="5009148" cy="1152000"/>
              <a:chOff x="873492" y="2490890"/>
              <a:chExt cx="5009148" cy="1152000"/>
            </a:xfrm>
          </p:grpSpPr>
          <p:sp>
            <p:nvSpPr>
              <p:cNvPr id="11" name="Hình chữ nhật: Góc Tròn 11">
                <a:extLst>
                  <a:ext uri="{FF2B5EF4-FFF2-40B4-BE49-F238E27FC236}">
                    <a16:creationId xmlns:a16="http://schemas.microsoft.com/office/drawing/2014/main" id="{AEDFFEB8-1946-B178-A58A-56FDB8A933E4}"/>
                  </a:ext>
                </a:extLst>
              </p:cNvPr>
              <p:cNvSpPr/>
              <p:nvPr/>
            </p:nvSpPr>
            <p:spPr>
              <a:xfrm>
                <a:off x="1526774" y="2519678"/>
                <a:ext cx="4355866" cy="1116000"/>
              </a:xfrm>
              <a:prstGeom prst="roundRect">
                <a:avLst/>
              </a:prstGeom>
              <a:noFill/>
              <a:ln w="38100">
                <a:solidFill>
                  <a:srgbClr val="FF462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 dirty="0"/>
              </a:p>
            </p:txBody>
          </p:sp>
          <p:pic>
            <p:nvPicPr>
              <p:cNvPr id="12" name="Đồ họa 7">
                <a:extLst>
                  <a:ext uri="{FF2B5EF4-FFF2-40B4-BE49-F238E27FC236}">
                    <a16:creationId xmlns:a16="http://schemas.microsoft.com/office/drawing/2014/main" id="{A5849BBD-0199-2C1D-1F87-540060823F7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96DAC541-7B7A-43D3-8B79-37D633B846F1}">
                    <asvg:svgBlip xmlns:asvg="http://schemas.microsoft.com/office/drawing/2016/SVG/main" xmlns="" r:embed="rId4"/>
                  </a:ext>
                </a:extLst>
              </a:blip>
              <a:stretch>
                <a:fillRect/>
              </a:stretch>
            </p:blipFill>
            <p:spPr>
              <a:xfrm>
                <a:off x="873492" y="2490890"/>
                <a:ext cx="1246685" cy="1152000"/>
              </a:xfrm>
              <a:prstGeom prst="rect">
                <a:avLst/>
              </a:prstGeom>
            </p:spPr>
          </p:pic>
        </p:grpSp>
        <p:sp>
          <p:nvSpPr>
            <p:cNvPr id="10" name="Hộp Văn bản 42">
              <a:extLst>
                <a:ext uri="{FF2B5EF4-FFF2-40B4-BE49-F238E27FC236}">
                  <a16:creationId xmlns:a16="http://schemas.microsoft.com/office/drawing/2014/main" id="{D102B154-E9F8-3C16-D917-551420A441D6}"/>
                </a:ext>
              </a:extLst>
            </p:cNvPr>
            <p:cNvSpPr txBox="1"/>
            <p:nvPr/>
          </p:nvSpPr>
          <p:spPr>
            <a:xfrm>
              <a:off x="2339282" y="2727073"/>
              <a:ext cx="3423335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spcBef>
                  <a:spcPts val="600"/>
                </a:spcBef>
                <a:spcAft>
                  <a:spcPts val="600"/>
                </a:spcAft>
              </a:pPr>
              <a:r>
                <a:rPr lang="en-US" sz="4400" b="1" smtClean="0">
                  <a:latin typeface="UTM Avo" panose="02040603050506020204" pitchFamily="18" charset="0"/>
                  <a:ea typeface="Cambria" panose="02040503050406030204" pitchFamily="18" charset="0"/>
                </a:rPr>
                <a:t>215</a:t>
              </a:r>
              <a:endParaRPr lang="vi-VN" sz="4400" b="1" dirty="0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  <p:grpSp>
        <p:nvGrpSpPr>
          <p:cNvPr id="13" name="Nhóm 49">
            <a:extLst>
              <a:ext uri="{FF2B5EF4-FFF2-40B4-BE49-F238E27FC236}">
                <a16:creationId xmlns:a16="http://schemas.microsoft.com/office/drawing/2014/main" id="{57ECC7D7-533B-9476-3867-F9D2A1F680FF}"/>
              </a:ext>
            </a:extLst>
          </p:cNvPr>
          <p:cNvGrpSpPr/>
          <p:nvPr/>
        </p:nvGrpSpPr>
        <p:grpSpPr>
          <a:xfrm>
            <a:off x="6348551" y="2743336"/>
            <a:ext cx="4734694" cy="1152000"/>
            <a:chOff x="6309362" y="2482076"/>
            <a:chExt cx="4734694" cy="1152000"/>
          </a:xfrm>
        </p:grpSpPr>
        <p:grpSp>
          <p:nvGrpSpPr>
            <p:cNvPr id="14" name="Nhóm 22">
              <a:extLst>
                <a:ext uri="{FF2B5EF4-FFF2-40B4-BE49-F238E27FC236}">
                  <a16:creationId xmlns:a16="http://schemas.microsoft.com/office/drawing/2014/main" id="{245FA612-9223-C9D6-CF87-D31CC22FF960}"/>
                </a:ext>
              </a:extLst>
            </p:cNvPr>
            <p:cNvGrpSpPr/>
            <p:nvPr/>
          </p:nvGrpSpPr>
          <p:grpSpPr>
            <a:xfrm>
              <a:off x="6309362" y="2482076"/>
              <a:ext cx="4734694" cy="1152000"/>
              <a:chOff x="6309362" y="2463371"/>
              <a:chExt cx="4734694" cy="1152000"/>
            </a:xfrm>
          </p:grpSpPr>
          <p:sp>
            <p:nvSpPr>
              <p:cNvPr id="16" name="Hình chữ nhật: Góc Tròn 12">
                <a:extLst>
                  <a:ext uri="{FF2B5EF4-FFF2-40B4-BE49-F238E27FC236}">
                    <a16:creationId xmlns:a16="http://schemas.microsoft.com/office/drawing/2014/main" id="{52C72229-1BDB-7197-5BCB-B52287373EDD}"/>
                  </a:ext>
                </a:extLst>
              </p:cNvPr>
              <p:cNvSpPr/>
              <p:nvPr/>
            </p:nvSpPr>
            <p:spPr>
              <a:xfrm>
                <a:off x="6688190" y="2496527"/>
                <a:ext cx="4355866" cy="1117575"/>
              </a:xfrm>
              <a:prstGeom prst="roundRect">
                <a:avLst/>
              </a:prstGeom>
              <a:noFill/>
              <a:ln w="38100">
                <a:solidFill>
                  <a:srgbClr val="FFC91D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pic>
            <p:nvPicPr>
              <p:cNvPr id="17" name="Đồ họa 14">
                <a:extLst>
                  <a:ext uri="{FF2B5EF4-FFF2-40B4-BE49-F238E27FC236}">
                    <a16:creationId xmlns:a16="http://schemas.microsoft.com/office/drawing/2014/main" id="{A1E4C93E-6BE9-4051-EA64-A6676E0A8F0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extLst>
                  <a:ext uri="{96DAC541-7B7A-43D3-8B79-37D633B846F1}">
                    <asvg:svgBlip xmlns:asvg="http://schemas.microsoft.com/office/drawing/2016/SVG/main" xmlns="" r:embed="rId6"/>
                  </a:ext>
                </a:extLst>
              </a:blip>
              <a:stretch>
                <a:fillRect/>
              </a:stretch>
            </p:blipFill>
            <p:spPr>
              <a:xfrm>
                <a:off x="6309362" y="2463371"/>
                <a:ext cx="1061053" cy="1152000"/>
              </a:xfrm>
              <a:prstGeom prst="rect">
                <a:avLst/>
              </a:prstGeom>
            </p:spPr>
          </p:pic>
        </p:grpSp>
        <p:sp>
          <p:nvSpPr>
            <p:cNvPr id="15" name="Hộp Văn bản 43">
              <a:extLst>
                <a:ext uri="{FF2B5EF4-FFF2-40B4-BE49-F238E27FC236}">
                  <a16:creationId xmlns:a16="http://schemas.microsoft.com/office/drawing/2014/main" id="{42784A90-390C-FDE1-57DB-3F2829B7EF40}"/>
                </a:ext>
              </a:extLst>
            </p:cNvPr>
            <p:cNvSpPr txBox="1"/>
            <p:nvPr/>
          </p:nvSpPr>
          <p:spPr>
            <a:xfrm>
              <a:off x="7589520" y="2691401"/>
              <a:ext cx="3454536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spcBef>
                  <a:spcPts val="600"/>
                </a:spcBef>
                <a:spcAft>
                  <a:spcPts val="600"/>
                </a:spcAft>
              </a:pPr>
              <a:r>
                <a:rPr lang="en-US" sz="4400" b="1" smtClean="0">
                  <a:latin typeface="UTM Avo" panose="02040603050506020204" pitchFamily="18" charset="0"/>
                  <a:ea typeface="Cambria" panose="02040503050406030204" pitchFamily="18" charset="0"/>
                </a:rPr>
                <a:t>75</a:t>
              </a:r>
              <a:endParaRPr lang="vi-VN" sz="4400" b="1" dirty="0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  <p:grpSp>
        <p:nvGrpSpPr>
          <p:cNvPr id="18" name="Nhóm 47">
            <a:extLst>
              <a:ext uri="{FF2B5EF4-FFF2-40B4-BE49-F238E27FC236}">
                <a16:creationId xmlns:a16="http://schemas.microsoft.com/office/drawing/2014/main" id="{1DED84F3-4250-F897-F677-DF1337BD280E}"/>
              </a:ext>
            </a:extLst>
          </p:cNvPr>
          <p:cNvGrpSpPr/>
          <p:nvPr/>
        </p:nvGrpSpPr>
        <p:grpSpPr>
          <a:xfrm>
            <a:off x="997427" y="4684656"/>
            <a:ext cx="4924401" cy="1152000"/>
            <a:chOff x="958238" y="4423396"/>
            <a:chExt cx="4924401" cy="1152000"/>
          </a:xfrm>
        </p:grpSpPr>
        <p:grpSp>
          <p:nvGrpSpPr>
            <p:cNvPr id="19" name="Nhóm 23">
              <a:extLst>
                <a:ext uri="{FF2B5EF4-FFF2-40B4-BE49-F238E27FC236}">
                  <a16:creationId xmlns:a16="http://schemas.microsoft.com/office/drawing/2014/main" id="{DD278742-E579-66B0-5492-6F3B021DA17C}"/>
                </a:ext>
              </a:extLst>
            </p:cNvPr>
            <p:cNvGrpSpPr/>
            <p:nvPr/>
          </p:nvGrpSpPr>
          <p:grpSpPr>
            <a:xfrm>
              <a:off x="958238" y="4423396"/>
              <a:ext cx="4924401" cy="1152000"/>
              <a:chOff x="958238" y="4423396"/>
              <a:chExt cx="4924401" cy="1152000"/>
            </a:xfrm>
          </p:grpSpPr>
          <p:sp>
            <p:nvSpPr>
              <p:cNvPr id="21" name="Hình chữ nhật: Góc Tròn 19">
                <a:extLst>
                  <a:ext uri="{FF2B5EF4-FFF2-40B4-BE49-F238E27FC236}">
                    <a16:creationId xmlns:a16="http://schemas.microsoft.com/office/drawing/2014/main" id="{EED8C667-9BF5-E569-6EDD-018FD1C214AB}"/>
                  </a:ext>
                </a:extLst>
              </p:cNvPr>
              <p:cNvSpPr/>
              <p:nvPr/>
            </p:nvSpPr>
            <p:spPr>
              <a:xfrm>
                <a:off x="1351279" y="4453999"/>
                <a:ext cx="4531360" cy="1116000"/>
              </a:xfrm>
              <a:prstGeom prst="roundRect">
                <a:avLst/>
              </a:prstGeom>
              <a:noFill/>
              <a:ln w="38100">
                <a:solidFill>
                  <a:srgbClr val="B4D84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 dirty="0"/>
              </a:p>
            </p:txBody>
          </p:sp>
          <p:pic>
            <p:nvPicPr>
              <p:cNvPr id="22" name="Đồ họa 18">
                <a:extLst>
                  <a:ext uri="{FF2B5EF4-FFF2-40B4-BE49-F238E27FC236}">
                    <a16:creationId xmlns:a16="http://schemas.microsoft.com/office/drawing/2014/main" id="{626A8265-4505-8FAA-EF43-313C3211658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>
                <a:extLst>
                  <a:ext uri="{96DAC541-7B7A-43D3-8B79-37D633B846F1}">
                    <asvg:svgBlip xmlns:asvg="http://schemas.microsoft.com/office/drawing/2016/SVG/main" xmlns="" r:embed="rId8"/>
                  </a:ext>
                </a:extLst>
              </a:blip>
              <a:stretch>
                <a:fillRect/>
              </a:stretch>
            </p:blipFill>
            <p:spPr>
              <a:xfrm>
                <a:off x="958238" y="4423396"/>
                <a:ext cx="1077191" cy="1152000"/>
              </a:xfrm>
              <a:prstGeom prst="rect">
                <a:avLst/>
              </a:prstGeom>
            </p:spPr>
          </p:pic>
        </p:grpSp>
        <p:sp>
          <p:nvSpPr>
            <p:cNvPr id="20" name="Hộp Văn bản 44">
              <a:extLst>
                <a:ext uri="{FF2B5EF4-FFF2-40B4-BE49-F238E27FC236}">
                  <a16:creationId xmlns:a16="http://schemas.microsoft.com/office/drawing/2014/main" id="{DFE3EE9F-D90C-5EBF-9925-55B329C94278}"/>
                </a:ext>
              </a:extLst>
            </p:cNvPr>
            <p:cNvSpPr txBox="1"/>
            <p:nvPr/>
          </p:nvSpPr>
          <p:spPr>
            <a:xfrm>
              <a:off x="2286000" y="4645453"/>
              <a:ext cx="3090672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spcBef>
                  <a:spcPts val="600"/>
                </a:spcBef>
                <a:spcAft>
                  <a:spcPts val="600"/>
                </a:spcAft>
              </a:pPr>
              <a:r>
                <a:rPr lang="en-US" sz="4400" b="1" smtClean="0">
                  <a:latin typeface="UTM Avo" panose="02040603050506020204" pitchFamily="18" charset="0"/>
                  <a:ea typeface="Cambria" panose="02040503050406030204" pitchFamily="18" charset="0"/>
                </a:rPr>
                <a:t>115</a:t>
              </a:r>
              <a:endParaRPr lang="vi-VN" sz="4400" b="1" dirty="0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  <p:grpSp>
        <p:nvGrpSpPr>
          <p:cNvPr id="23" name="Nhóm 46">
            <a:extLst>
              <a:ext uri="{FF2B5EF4-FFF2-40B4-BE49-F238E27FC236}">
                <a16:creationId xmlns:a16="http://schemas.microsoft.com/office/drawing/2014/main" id="{3C8FFE18-A1FF-723F-9CA5-6EF41AF72886}"/>
              </a:ext>
            </a:extLst>
          </p:cNvPr>
          <p:cNvGrpSpPr/>
          <p:nvPr/>
        </p:nvGrpSpPr>
        <p:grpSpPr>
          <a:xfrm>
            <a:off x="6348551" y="4715259"/>
            <a:ext cx="4734694" cy="1153269"/>
            <a:chOff x="6309362" y="4453999"/>
            <a:chExt cx="4734694" cy="1153269"/>
          </a:xfrm>
        </p:grpSpPr>
        <p:grpSp>
          <p:nvGrpSpPr>
            <p:cNvPr id="24" name="Nhóm 24">
              <a:extLst>
                <a:ext uri="{FF2B5EF4-FFF2-40B4-BE49-F238E27FC236}">
                  <a16:creationId xmlns:a16="http://schemas.microsoft.com/office/drawing/2014/main" id="{A077D454-59AB-0150-C11E-8134632BB74C}"/>
                </a:ext>
              </a:extLst>
            </p:cNvPr>
            <p:cNvGrpSpPr/>
            <p:nvPr/>
          </p:nvGrpSpPr>
          <p:grpSpPr>
            <a:xfrm>
              <a:off x="6309362" y="4453999"/>
              <a:ext cx="4734694" cy="1153269"/>
              <a:chOff x="6309362" y="4395154"/>
              <a:chExt cx="4734694" cy="1153269"/>
            </a:xfrm>
          </p:grpSpPr>
          <p:sp>
            <p:nvSpPr>
              <p:cNvPr id="26" name="Hình chữ nhật: Góc Tròn 20">
                <a:extLst>
                  <a:ext uri="{FF2B5EF4-FFF2-40B4-BE49-F238E27FC236}">
                    <a16:creationId xmlns:a16="http://schemas.microsoft.com/office/drawing/2014/main" id="{A22AD1BA-7919-2A18-A5E1-094B4F046682}"/>
                  </a:ext>
                </a:extLst>
              </p:cNvPr>
              <p:cNvSpPr/>
              <p:nvPr/>
            </p:nvSpPr>
            <p:spPr>
              <a:xfrm>
                <a:off x="6688190" y="4395154"/>
                <a:ext cx="4355866" cy="1117575"/>
              </a:xfrm>
              <a:prstGeom prst="roundRect">
                <a:avLst/>
              </a:prstGeom>
              <a:noFill/>
              <a:ln w="38100">
                <a:solidFill>
                  <a:srgbClr val="6FD3DD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 dirty="0"/>
              </a:p>
            </p:txBody>
          </p:sp>
          <p:pic>
            <p:nvPicPr>
              <p:cNvPr id="27" name="Đồ họa 16">
                <a:extLst>
                  <a:ext uri="{FF2B5EF4-FFF2-40B4-BE49-F238E27FC236}">
                    <a16:creationId xmlns:a16="http://schemas.microsoft.com/office/drawing/2014/main" id="{36A57397-DAC4-545C-A2AD-EA8061FA9E7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>
                <a:extLst>
                  <a:ext uri="{96DAC541-7B7A-43D3-8B79-37D633B846F1}">
                    <asvg:svgBlip xmlns:asvg="http://schemas.microsoft.com/office/drawing/2016/SVG/main" xmlns="" r:embed="rId10"/>
                  </a:ext>
                </a:extLst>
              </a:blip>
              <a:stretch>
                <a:fillRect/>
              </a:stretch>
            </p:blipFill>
            <p:spPr>
              <a:xfrm>
                <a:off x="6309362" y="4396423"/>
                <a:ext cx="1077191" cy="1152000"/>
              </a:xfrm>
              <a:prstGeom prst="rect">
                <a:avLst/>
              </a:prstGeom>
            </p:spPr>
          </p:pic>
        </p:grpSp>
        <p:sp>
          <p:nvSpPr>
            <p:cNvPr id="25" name="Hộp Văn bản 45">
              <a:extLst>
                <a:ext uri="{FF2B5EF4-FFF2-40B4-BE49-F238E27FC236}">
                  <a16:creationId xmlns:a16="http://schemas.microsoft.com/office/drawing/2014/main" id="{6185C159-9C4B-F935-D927-2D577D6607B3}"/>
                </a:ext>
              </a:extLst>
            </p:cNvPr>
            <p:cNvSpPr txBox="1"/>
            <p:nvPr/>
          </p:nvSpPr>
          <p:spPr>
            <a:xfrm>
              <a:off x="7485017" y="4645453"/>
              <a:ext cx="3268327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spcBef>
                  <a:spcPts val="600"/>
                </a:spcBef>
                <a:spcAft>
                  <a:spcPts val="600"/>
                </a:spcAft>
              </a:pPr>
              <a:r>
                <a:rPr lang="en-US" sz="4400" b="1" smtClean="0">
                  <a:latin typeface="UTM Avo" panose="02040603050506020204" pitchFamily="18" charset="0"/>
                  <a:ea typeface="Cambria" panose="02040503050406030204" pitchFamily="18" charset="0"/>
                </a:rPr>
                <a:t>135</a:t>
              </a:r>
              <a:endParaRPr lang="vi-VN" sz="4400" b="1" dirty="0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7556500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0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4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1">
            <a:extLst>
              <a:ext uri="{FF2B5EF4-FFF2-40B4-BE49-F238E27FC236}">
                <a16:creationId xmlns:a16="http://schemas.microsoft.com/office/drawing/2014/main" id="{E27CF0EB-D53A-4DC5-A975-9EBF343D715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324443" y="1398278"/>
            <a:ext cx="5119255" cy="511925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01258" y="992061"/>
            <a:ext cx="9171763" cy="242061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4"/>
          <a:srcRect r="57639"/>
          <a:stretch/>
        </p:blipFill>
        <p:spPr>
          <a:xfrm>
            <a:off x="4841063" y="3412671"/>
            <a:ext cx="4043537" cy="25220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13601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437910" y="490887"/>
            <a:ext cx="2746161" cy="1341236"/>
            <a:chOff x="437910" y="490887"/>
            <a:chExt cx="2746161" cy="1341236"/>
          </a:xfrm>
        </p:grpSpPr>
        <p:sp>
          <p:nvSpPr>
            <p:cNvPr id="2" name="Rectangle 1"/>
            <p:cNvSpPr/>
            <p:nvPr/>
          </p:nvSpPr>
          <p:spPr>
            <a:xfrm>
              <a:off x="1590154" y="628681"/>
              <a:ext cx="1593917" cy="769441"/>
            </a:xfrm>
            <a:prstGeom prst="rect">
              <a:avLst/>
            </a:prstGeom>
            <a:solidFill>
              <a:srgbClr val="FFFFFF"/>
            </a:solidFill>
            <a:ln w="25400" cap="flat" cmpd="sng" algn="ctr">
              <a:noFill/>
              <a:prstDash val="solid"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txBody>
            <a:bodyPr wrap="square" lIns="91440" tIns="45720" rIns="91440" bIns="4572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400" b="1" i="0" u="none" strike="noStrike" kern="0" cap="none" spc="0" normalizeH="0" baseline="0" noProof="0" smtClean="0">
                  <a:ln w="19050">
                    <a:noFill/>
                    <a:prstDash val="solid"/>
                  </a:ln>
                  <a:solidFill>
                    <a:srgbClr val="D47D95">
                      <a:lumMod val="75000"/>
                    </a:srgbClr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Số</a:t>
              </a:r>
              <a:r>
                <a:rPr kumimoji="0" lang="en-US" sz="4400" b="1" i="0" u="none" strike="noStrike" kern="0" cap="none" spc="0" normalizeH="0" noProof="0" smtClean="0">
                  <a:ln w="19050">
                    <a:noFill/>
                    <a:prstDash val="solid"/>
                  </a:ln>
                  <a:solidFill>
                    <a:srgbClr val="D47D95">
                      <a:lumMod val="75000"/>
                    </a:srgbClr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?</a:t>
              </a:r>
              <a:endParaRPr kumimoji="0" lang="en-US" sz="4400" b="1" i="0" u="none" strike="noStrike" kern="0" cap="none" spc="0" normalizeH="0" baseline="0" noProof="0" dirty="0" smtClean="0">
                <a:ln w="19050">
                  <a:noFill/>
                  <a:prstDash val="solid"/>
                </a:ln>
                <a:solidFill>
                  <a:srgbClr val="D47D95">
                    <a:lumMod val="75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endParaRPr>
            </a:p>
          </p:txBody>
        </p:sp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37910" y="490887"/>
              <a:ext cx="1152244" cy="1341236"/>
            </a:xfrm>
            <a:prstGeom prst="rect">
              <a:avLst/>
            </a:prstGeom>
          </p:spPr>
        </p:pic>
      </p:grpSp>
      <p:grpSp>
        <p:nvGrpSpPr>
          <p:cNvPr id="27" name="Group 26"/>
          <p:cNvGrpSpPr/>
          <p:nvPr/>
        </p:nvGrpSpPr>
        <p:grpSpPr>
          <a:xfrm>
            <a:off x="787065" y="1701003"/>
            <a:ext cx="11134889" cy="2879043"/>
            <a:chOff x="787065" y="1701003"/>
            <a:chExt cx="11134889" cy="2879043"/>
          </a:xfrm>
        </p:grpSpPr>
        <p:grpSp>
          <p:nvGrpSpPr>
            <p:cNvPr id="6" name="Group 5"/>
            <p:cNvGrpSpPr/>
            <p:nvPr/>
          </p:nvGrpSpPr>
          <p:grpSpPr>
            <a:xfrm>
              <a:off x="787065" y="1783272"/>
              <a:ext cx="5463431" cy="784767"/>
              <a:chOff x="627402" y="1346598"/>
              <a:chExt cx="5463431" cy="784767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7" name="TextBox 6"/>
                  <p:cNvSpPr txBox="1"/>
                  <p:nvPr/>
                </p:nvSpPr>
                <p:spPr>
                  <a:xfrm>
                    <a:off x="627402" y="1346598"/>
                    <a:ext cx="5463431" cy="784767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US" sz="4400" b="1" smtClean="0">
                        <a:latin typeface="Cambria" panose="02040503050406030204" pitchFamily="18" charset="0"/>
                        <a:ea typeface="Cambria" panose="02040503050406030204" pitchFamily="18" charset="0"/>
                      </a:rPr>
                      <a:t>a) 8 </a:t>
                    </a:r>
                    <a14:m>
                      <m:oMath xmlns:m="http://schemas.openxmlformats.org/officeDocument/2006/math">
                        <m:sSup>
                          <m:sSupPr>
                            <m:ctrlPr>
                              <a:rPr lang="en-GB" sz="44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GB" sz="4400" b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𝐦</m:t>
                            </m:r>
                          </m:e>
                          <m:sup>
                            <m:r>
                              <a:rPr lang="en-GB" sz="4400" b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</m:oMath>
                    </a14:m>
                    <a:r>
                      <a:rPr lang="en-US" sz="4400" b="1" smtClean="0">
                        <a:latin typeface="Cambria" panose="02040503050406030204" pitchFamily="18" charset="0"/>
                        <a:ea typeface="Cambria" panose="02040503050406030204" pitchFamily="18" charset="0"/>
                      </a:rPr>
                      <a:t> =         </a:t>
                    </a:r>
                    <a14:m>
                      <m:oMath xmlns:m="http://schemas.openxmlformats.org/officeDocument/2006/math">
                        <m:sSup>
                          <m:sSupPr>
                            <m:ctrlPr>
                              <a:rPr lang="en-GB" sz="44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4400" b="1" i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𝐝</m:t>
                            </m:r>
                            <m:r>
                              <a:rPr lang="en-GB" sz="4400" b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𝐦</m:t>
                            </m:r>
                          </m:e>
                          <m:sup>
                            <m:r>
                              <a:rPr lang="en-GB" sz="4400" b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</m:oMath>
                    </a14:m>
                    <a:endParaRPr lang="en-US" sz="4400" b="1">
                      <a:latin typeface="Cambria" panose="02040503050406030204" pitchFamily="18" charset="0"/>
                      <a:ea typeface="Cambria" panose="02040503050406030204" pitchFamily="18" charset="0"/>
                    </a:endParaRPr>
                  </a:p>
                </p:txBody>
              </p:sp>
            </mc:Choice>
            <mc:Fallback xmlns="">
              <p:sp>
                <p:nvSpPr>
                  <p:cNvPr id="7" name="TextBox 6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27402" y="1346598"/>
                    <a:ext cx="5463431" cy="784767"/>
                  </a:xfrm>
                  <a:prstGeom prst="rect">
                    <a:avLst/>
                  </a:prstGeom>
                  <a:blipFill>
                    <a:blip r:embed="rId3"/>
                    <a:stretch>
                      <a:fillRect l="-4464" t="-14063" b="-37500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8" name="Rounded Rectangle 7"/>
              <p:cNvSpPr/>
              <p:nvPr/>
            </p:nvSpPr>
            <p:spPr>
              <a:xfrm>
                <a:off x="3149038" y="1445067"/>
                <a:ext cx="862149" cy="587828"/>
              </a:xfrm>
              <a:prstGeom prst="roundRect">
                <a:avLst/>
              </a:prstGeom>
              <a:solidFill>
                <a:schemeClr val="bg1"/>
              </a:solidFill>
              <a:ln w="28575"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4000" b="1" smtClean="0">
                    <a:solidFill>
                      <a:schemeClr val="tx1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?</a:t>
                </a:r>
                <a:endParaRPr lang="en-US" sz="4000" b="1">
                  <a:solidFill>
                    <a:schemeClr val="tx1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p:grpSp>
        <p:grpSp>
          <p:nvGrpSpPr>
            <p:cNvPr id="10" name="Group 9"/>
            <p:cNvGrpSpPr/>
            <p:nvPr/>
          </p:nvGrpSpPr>
          <p:grpSpPr>
            <a:xfrm>
              <a:off x="787065" y="2813769"/>
              <a:ext cx="5463431" cy="784767"/>
              <a:chOff x="627402" y="1346598"/>
              <a:chExt cx="5463431" cy="784767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1" name="TextBox 10"/>
                  <p:cNvSpPr txBox="1"/>
                  <p:nvPr/>
                </p:nvSpPr>
                <p:spPr>
                  <a:xfrm>
                    <a:off x="627402" y="1346598"/>
                    <a:ext cx="5463431" cy="784767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US" sz="4400" b="1" smtClean="0">
                        <a:latin typeface="Cambria" panose="02040503050406030204" pitchFamily="18" charset="0"/>
                        <a:ea typeface="Cambria" panose="02040503050406030204" pitchFamily="18" charset="0"/>
                      </a:rPr>
                      <a:t>b) 2 </a:t>
                    </a:r>
                    <a14:m>
                      <m:oMath xmlns:m="http://schemas.openxmlformats.org/officeDocument/2006/math">
                        <m:sSup>
                          <m:sSupPr>
                            <m:ctrlPr>
                              <a:rPr lang="en-GB" sz="44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4400" b="1" i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𝐝</m:t>
                            </m:r>
                            <m:r>
                              <a:rPr lang="en-GB" sz="4400" b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𝐦</m:t>
                            </m:r>
                          </m:e>
                          <m:sup>
                            <m:r>
                              <a:rPr lang="en-GB" sz="4400" b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</m:oMath>
                    </a14:m>
                    <a:r>
                      <a:rPr lang="en-US" sz="4400" b="1" smtClean="0">
                        <a:latin typeface="Cambria" panose="02040503050406030204" pitchFamily="18" charset="0"/>
                        <a:ea typeface="Cambria" panose="02040503050406030204" pitchFamily="18" charset="0"/>
                      </a:rPr>
                      <a:t> =         </a:t>
                    </a:r>
                    <a14:m>
                      <m:oMath xmlns:m="http://schemas.openxmlformats.org/officeDocument/2006/math">
                        <m:sSup>
                          <m:sSupPr>
                            <m:ctrlPr>
                              <a:rPr lang="en-GB" sz="44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4400" b="1" i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sz="4400" b="1" i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𝐜𝐦</m:t>
                            </m:r>
                          </m:e>
                          <m:sup>
                            <m:r>
                              <a:rPr lang="en-GB" sz="4400" b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</m:oMath>
                    </a14:m>
                    <a:endParaRPr lang="en-US" sz="4400" b="1">
                      <a:latin typeface="Cambria" panose="02040503050406030204" pitchFamily="18" charset="0"/>
                      <a:ea typeface="Cambria" panose="02040503050406030204" pitchFamily="18" charset="0"/>
                    </a:endParaRPr>
                  </a:p>
                </p:txBody>
              </p:sp>
            </mc:Choice>
            <mc:Fallback xmlns="">
              <p:sp>
                <p:nvSpPr>
                  <p:cNvPr id="11" name="TextBox 10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27402" y="1346598"/>
                    <a:ext cx="5463431" cy="784767"/>
                  </a:xfrm>
                  <a:prstGeom prst="rect">
                    <a:avLst/>
                  </a:prstGeom>
                  <a:blipFill>
                    <a:blip r:embed="rId4"/>
                    <a:stretch>
                      <a:fillRect l="-4464" t="-14063" b="-37500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12" name="Rounded Rectangle 11"/>
              <p:cNvSpPr/>
              <p:nvPr/>
            </p:nvSpPr>
            <p:spPr>
              <a:xfrm>
                <a:off x="3531125" y="1445067"/>
                <a:ext cx="862149" cy="587828"/>
              </a:xfrm>
              <a:prstGeom prst="roundRect">
                <a:avLst/>
              </a:prstGeom>
              <a:solidFill>
                <a:schemeClr val="bg1"/>
              </a:solidFill>
              <a:ln w="28575"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4000" b="1" smtClean="0">
                    <a:solidFill>
                      <a:schemeClr val="tx1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?</a:t>
                </a:r>
                <a:endParaRPr lang="en-US" sz="4000" b="1">
                  <a:solidFill>
                    <a:schemeClr val="tx1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p:grpSp>
        <p:grpSp>
          <p:nvGrpSpPr>
            <p:cNvPr id="13" name="Group 12"/>
            <p:cNvGrpSpPr/>
            <p:nvPr/>
          </p:nvGrpSpPr>
          <p:grpSpPr>
            <a:xfrm>
              <a:off x="787065" y="3795279"/>
              <a:ext cx="5463431" cy="784767"/>
              <a:chOff x="627402" y="1346598"/>
              <a:chExt cx="5463431" cy="784767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4" name="TextBox 13"/>
                  <p:cNvSpPr txBox="1"/>
                  <p:nvPr/>
                </p:nvSpPr>
                <p:spPr>
                  <a:xfrm>
                    <a:off x="627402" y="1346598"/>
                    <a:ext cx="5463431" cy="784767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US" sz="4400" b="1" smtClean="0">
                        <a:latin typeface="Cambria" panose="02040503050406030204" pitchFamily="18" charset="0"/>
                        <a:ea typeface="Cambria" panose="02040503050406030204" pitchFamily="18" charset="0"/>
                      </a:rPr>
                      <a:t>c) 3 </a:t>
                    </a:r>
                    <a14:m>
                      <m:oMath xmlns:m="http://schemas.openxmlformats.org/officeDocument/2006/math">
                        <m:sSup>
                          <m:sSupPr>
                            <m:ctrlPr>
                              <a:rPr lang="en-GB" sz="44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4400" b="1" i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𝐜</m:t>
                            </m:r>
                            <m:r>
                              <a:rPr lang="en-GB" sz="4400" b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𝐦</m:t>
                            </m:r>
                          </m:e>
                          <m:sup>
                            <m:r>
                              <a:rPr lang="en-GB" sz="4400" b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</m:oMath>
                    </a14:m>
                    <a:r>
                      <a:rPr lang="en-US" sz="4400" b="1" smtClean="0">
                        <a:latin typeface="Cambria" panose="02040503050406030204" pitchFamily="18" charset="0"/>
                        <a:ea typeface="Cambria" panose="02040503050406030204" pitchFamily="18" charset="0"/>
                      </a:rPr>
                      <a:t> =         </a:t>
                    </a:r>
                    <a14:m>
                      <m:oMath xmlns:m="http://schemas.openxmlformats.org/officeDocument/2006/math">
                        <m:sSup>
                          <m:sSupPr>
                            <m:ctrlPr>
                              <a:rPr lang="en-GB" sz="44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4400" b="1" i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sz="4400" b="1" i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𝐦𝐦</m:t>
                            </m:r>
                          </m:e>
                          <m:sup>
                            <m:r>
                              <a:rPr lang="en-GB" sz="4400" b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</m:oMath>
                    </a14:m>
                    <a:endParaRPr lang="en-US" sz="4400" b="1">
                      <a:latin typeface="Cambria" panose="02040503050406030204" pitchFamily="18" charset="0"/>
                      <a:ea typeface="Cambria" panose="02040503050406030204" pitchFamily="18" charset="0"/>
                    </a:endParaRPr>
                  </a:p>
                </p:txBody>
              </p:sp>
            </mc:Choice>
            <mc:Fallback xmlns="">
              <p:sp>
                <p:nvSpPr>
                  <p:cNvPr id="14" name="TextBox 13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27402" y="1346598"/>
                    <a:ext cx="5463431" cy="784767"/>
                  </a:xfrm>
                  <a:prstGeom prst="rect">
                    <a:avLst/>
                  </a:prstGeom>
                  <a:blipFill>
                    <a:blip r:embed="rId5"/>
                    <a:stretch>
                      <a:fillRect l="-4464" t="-14063" b="-37500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15" name="Rounded Rectangle 14"/>
              <p:cNvSpPr/>
              <p:nvPr/>
            </p:nvSpPr>
            <p:spPr>
              <a:xfrm>
                <a:off x="3391775" y="1445067"/>
                <a:ext cx="862149" cy="587828"/>
              </a:xfrm>
              <a:prstGeom prst="roundRect">
                <a:avLst/>
              </a:prstGeom>
              <a:solidFill>
                <a:schemeClr val="bg1"/>
              </a:solidFill>
              <a:ln w="28575"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4000" b="1" smtClean="0">
                    <a:solidFill>
                      <a:schemeClr val="tx1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?</a:t>
                </a:r>
                <a:endParaRPr lang="en-US" sz="4000" b="1">
                  <a:solidFill>
                    <a:schemeClr val="tx1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p:grpSp>
        <p:grpSp>
          <p:nvGrpSpPr>
            <p:cNvPr id="16" name="Group 15"/>
            <p:cNvGrpSpPr/>
            <p:nvPr/>
          </p:nvGrpSpPr>
          <p:grpSpPr>
            <a:xfrm>
              <a:off x="6458523" y="1701003"/>
              <a:ext cx="5463431" cy="784767"/>
              <a:chOff x="627402" y="1346598"/>
              <a:chExt cx="5463431" cy="784767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7" name="TextBox 16"/>
                  <p:cNvSpPr txBox="1"/>
                  <p:nvPr/>
                </p:nvSpPr>
                <p:spPr>
                  <a:xfrm>
                    <a:off x="627402" y="1346598"/>
                    <a:ext cx="5463431" cy="784767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US" sz="4400" b="1" smtClean="0">
                        <a:latin typeface="Cambria" panose="02040503050406030204" pitchFamily="18" charset="0"/>
                        <a:ea typeface="Cambria" panose="02040503050406030204" pitchFamily="18" charset="0"/>
                      </a:rPr>
                      <a:t> 800 d</a:t>
                    </a:r>
                    <a14:m>
                      <m:oMath xmlns:m="http://schemas.openxmlformats.org/officeDocument/2006/math">
                        <m:sSup>
                          <m:sSupPr>
                            <m:ctrlPr>
                              <a:rPr lang="en-GB" sz="44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GB" sz="4400" b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𝐦</m:t>
                            </m:r>
                          </m:e>
                          <m:sup>
                            <m:r>
                              <a:rPr lang="en-GB" sz="4400" b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</m:oMath>
                    </a14:m>
                    <a:r>
                      <a:rPr lang="en-US" sz="4400" b="1" smtClean="0">
                        <a:latin typeface="Cambria" panose="02040503050406030204" pitchFamily="18" charset="0"/>
                        <a:ea typeface="Cambria" panose="02040503050406030204" pitchFamily="18" charset="0"/>
                      </a:rPr>
                      <a:t> =         </a:t>
                    </a:r>
                    <a14:m>
                      <m:oMath xmlns:m="http://schemas.openxmlformats.org/officeDocument/2006/math">
                        <m:sSup>
                          <m:sSupPr>
                            <m:ctrlPr>
                              <a:rPr lang="en-GB" sz="44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GB" sz="4400" b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𝐦</m:t>
                            </m:r>
                          </m:e>
                          <m:sup>
                            <m:r>
                              <a:rPr lang="en-GB" sz="4400" b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</m:oMath>
                    </a14:m>
                    <a:endParaRPr lang="en-US" sz="4400" b="1">
                      <a:latin typeface="Cambria" panose="02040503050406030204" pitchFamily="18" charset="0"/>
                      <a:ea typeface="Cambria" panose="02040503050406030204" pitchFamily="18" charset="0"/>
                    </a:endParaRPr>
                  </a:p>
                </p:txBody>
              </p:sp>
            </mc:Choice>
            <mc:Fallback xmlns="">
              <p:sp>
                <p:nvSpPr>
                  <p:cNvPr id="17" name="TextBox 16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27402" y="1346598"/>
                    <a:ext cx="5463431" cy="784767"/>
                  </a:xfrm>
                  <a:prstGeom prst="rect">
                    <a:avLst/>
                  </a:prstGeom>
                  <a:blipFill>
                    <a:blip r:embed="rId6"/>
                    <a:stretch>
                      <a:fillRect l="-2230" t="-13178" b="-36434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18" name="Rounded Rectangle 17"/>
              <p:cNvSpPr/>
              <p:nvPr/>
            </p:nvSpPr>
            <p:spPr>
              <a:xfrm>
                <a:off x="3622566" y="1445067"/>
                <a:ext cx="862149" cy="587828"/>
              </a:xfrm>
              <a:prstGeom prst="roundRect">
                <a:avLst/>
              </a:prstGeom>
              <a:solidFill>
                <a:schemeClr val="bg1"/>
              </a:solidFill>
              <a:ln w="28575"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4000" b="1" smtClean="0">
                    <a:solidFill>
                      <a:schemeClr val="tx1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?</a:t>
                </a:r>
                <a:endParaRPr lang="en-US" sz="4000" b="1">
                  <a:solidFill>
                    <a:schemeClr val="tx1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p:grpSp>
        <p:grpSp>
          <p:nvGrpSpPr>
            <p:cNvPr id="19" name="Group 18"/>
            <p:cNvGrpSpPr/>
            <p:nvPr/>
          </p:nvGrpSpPr>
          <p:grpSpPr>
            <a:xfrm>
              <a:off x="6458522" y="2795516"/>
              <a:ext cx="5463431" cy="784767"/>
              <a:chOff x="627402" y="1346598"/>
              <a:chExt cx="5463431" cy="784767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0" name="TextBox 19"/>
                  <p:cNvSpPr txBox="1"/>
                  <p:nvPr/>
                </p:nvSpPr>
                <p:spPr>
                  <a:xfrm>
                    <a:off x="627402" y="1346598"/>
                    <a:ext cx="5463431" cy="784767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US" sz="4400" b="1" smtClean="0">
                        <a:latin typeface="Cambria" panose="02040503050406030204" pitchFamily="18" charset="0"/>
                        <a:ea typeface="Cambria" panose="02040503050406030204" pitchFamily="18" charset="0"/>
                      </a:rPr>
                      <a:t> 200 c</a:t>
                    </a:r>
                    <a14:m>
                      <m:oMath xmlns:m="http://schemas.openxmlformats.org/officeDocument/2006/math">
                        <m:sSup>
                          <m:sSupPr>
                            <m:ctrlPr>
                              <a:rPr lang="en-GB" sz="44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GB" sz="4400" b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𝐦</m:t>
                            </m:r>
                          </m:e>
                          <m:sup>
                            <m:r>
                              <a:rPr lang="en-GB" sz="4400" b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</m:oMath>
                    </a14:m>
                    <a:r>
                      <a:rPr lang="en-US" sz="4400" b="1" smtClean="0">
                        <a:latin typeface="Cambria" panose="02040503050406030204" pitchFamily="18" charset="0"/>
                        <a:ea typeface="Cambria" panose="02040503050406030204" pitchFamily="18" charset="0"/>
                      </a:rPr>
                      <a:t> =         </a:t>
                    </a:r>
                    <a14:m>
                      <m:oMath xmlns:m="http://schemas.openxmlformats.org/officeDocument/2006/math">
                        <m:sSup>
                          <m:sSupPr>
                            <m:ctrlPr>
                              <a:rPr lang="en-GB" sz="44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4400" b="1" i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𝐝</m:t>
                            </m:r>
                            <m:r>
                              <a:rPr lang="en-GB" sz="4400" b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𝐦</m:t>
                            </m:r>
                          </m:e>
                          <m:sup>
                            <m:r>
                              <a:rPr lang="en-GB" sz="4400" b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</m:oMath>
                    </a14:m>
                    <a:endParaRPr lang="en-US" sz="4400" b="1">
                      <a:latin typeface="Cambria" panose="02040503050406030204" pitchFamily="18" charset="0"/>
                      <a:ea typeface="Cambria" panose="02040503050406030204" pitchFamily="18" charset="0"/>
                    </a:endParaRPr>
                  </a:p>
                </p:txBody>
              </p:sp>
            </mc:Choice>
            <mc:Fallback xmlns="">
              <p:sp>
                <p:nvSpPr>
                  <p:cNvPr id="20" name="TextBox 19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27402" y="1346598"/>
                    <a:ext cx="5463431" cy="784767"/>
                  </a:xfrm>
                  <a:prstGeom prst="rect">
                    <a:avLst/>
                  </a:prstGeom>
                  <a:blipFill>
                    <a:blip r:embed="rId7"/>
                    <a:stretch>
                      <a:fillRect l="-2230" t="-14063" b="-37500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21" name="Rounded Rectangle 20"/>
              <p:cNvSpPr/>
              <p:nvPr/>
            </p:nvSpPr>
            <p:spPr>
              <a:xfrm>
                <a:off x="3622566" y="1445067"/>
                <a:ext cx="862149" cy="587828"/>
              </a:xfrm>
              <a:prstGeom prst="roundRect">
                <a:avLst/>
              </a:prstGeom>
              <a:solidFill>
                <a:schemeClr val="bg1"/>
              </a:solidFill>
              <a:ln w="28575"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4000" b="1" smtClean="0">
                    <a:solidFill>
                      <a:schemeClr val="tx1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?</a:t>
                </a:r>
                <a:endParaRPr lang="en-US" sz="4000" b="1">
                  <a:solidFill>
                    <a:schemeClr val="tx1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p:grpSp>
        <p:grpSp>
          <p:nvGrpSpPr>
            <p:cNvPr id="22" name="Group 21"/>
            <p:cNvGrpSpPr/>
            <p:nvPr/>
          </p:nvGrpSpPr>
          <p:grpSpPr>
            <a:xfrm>
              <a:off x="6425864" y="3795279"/>
              <a:ext cx="5463431" cy="784767"/>
              <a:chOff x="627402" y="1346598"/>
              <a:chExt cx="5463431" cy="784767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3" name="TextBox 22"/>
                  <p:cNvSpPr txBox="1"/>
                  <p:nvPr/>
                </p:nvSpPr>
                <p:spPr>
                  <a:xfrm>
                    <a:off x="627402" y="1346598"/>
                    <a:ext cx="5463431" cy="784767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US" sz="4400" b="1" smtClean="0">
                        <a:latin typeface="Cambria" panose="02040503050406030204" pitchFamily="18" charset="0"/>
                        <a:ea typeface="Cambria" panose="02040503050406030204" pitchFamily="18" charset="0"/>
                      </a:rPr>
                      <a:t> 300 m</a:t>
                    </a:r>
                    <a14:m>
                      <m:oMath xmlns:m="http://schemas.openxmlformats.org/officeDocument/2006/math">
                        <m:sSup>
                          <m:sSupPr>
                            <m:ctrlPr>
                              <a:rPr lang="en-GB" sz="44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GB" sz="4400" b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𝐦</m:t>
                            </m:r>
                          </m:e>
                          <m:sup>
                            <m:r>
                              <a:rPr lang="en-GB" sz="4400" b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</m:oMath>
                    </a14:m>
                    <a:r>
                      <a:rPr lang="en-US" sz="4400" b="1" smtClean="0">
                        <a:latin typeface="Cambria" panose="02040503050406030204" pitchFamily="18" charset="0"/>
                        <a:ea typeface="Cambria" panose="02040503050406030204" pitchFamily="18" charset="0"/>
                      </a:rPr>
                      <a:t> =         c</a:t>
                    </a:r>
                    <a14:m>
                      <m:oMath xmlns:m="http://schemas.openxmlformats.org/officeDocument/2006/math">
                        <m:sSup>
                          <m:sSupPr>
                            <m:ctrlPr>
                              <a:rPr lang="en-GB" sz="44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GB" sz="4400" b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𝐦</m:t>
                            </m:r>
                          </m:e>
                          <m:sup>
                            <m:r>
                              <a:rPr lang="en-GB" sz="4400" b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</m:oMath>
                    </a14:m>
                    <a:endParaRPr lang="en-US" sz="4400" b="1">
                      <a:latin typeface="Cambria" panose="02040503050406030204" pitchFamily="18" charset="0"/>
                      <a:ea typeface="Cambria" panose="02040503050406030204" pitchFamily="18" charset="0"/>
                    </a:endParaRPr>
                  </a:p>
                </p:txBody>
              </p:sp>
            </mc:Choice>
            <mc:Fallback xmlns="">
              <p:sp>
                <p:nvSpPr>
                  <p:cNvPr id="23" name="TextBox 22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27402" y="1346598"/>
                    <a:ext cx="5463431" cy="784767"/>
                  </a:xfrm>
                  <a:prstGeom prst="rect">
                    <a:avLst/>
                  </a:prstGeom>
                  <a:blipFill>
                    <a:blip r:embed="rId8"/>
                    <a:stretch>
                      <a:fillRect l="-2232" t="-14063" b="-37500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24" name="Rounded Rectangle 23"/>
              <p:cNvSpPr/>
              <p:nvPr/>
            </p:nvSpPr>
            <p:spPr>
              <a:xfrm>
                <a:off x="3802185" y="1445067"/>
                <a:ext cx="862149" cy="587828"/>
              </a:xfrm>
              <a:prstGeom prst="roundRect">
                <a:avLst/>
              </a:prstGeom>
              <a:solidFill>
                <a:schemeClr val="bg1"/>
              </a:solidFill>
              <a:ln w="28575"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4000" b="1" smtClean="0">
                    <a:solidFill>
                      <a:schemeClr val="tx1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?</a:t>
                </a:r>
                <a:endParaRPr lang="en-US" sz="4000" b="1">
                  <a:solidFill>
                    <a:schemeClr val="tx1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p:grpSp>
      </p:grpSp>
      <p:sp>
        <p:nvSpPr>
          <p:cNvPr id="28" name="Rounded Rectangle 27"/>
          <p:cNvSpPr/>
          <p:nvPr/>
        </p:nvSpPr>
        <p:spPr>
          <a:xfrm>
            <a:off x="3248848" y="1881613"/>
            <a:ext cx="1047169" cy="587828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>
                <a:solidFill>
                  <a:srgbClr val="FF0000"/>
                </a:solidFill>
              </a:rPr>
              <a:t>8</a:t>
            </a:r>
            <a:r>
              <a:rPr lang="en-US" sz="4000" b="1" smtClean="0">
                <a:solidFill>
                  <a:srgbClr val="FF0000"/>
                </a:solidFill>
              </a:rPr>
              <a:t>00</a:t>
            </a:r>
            <a:endParaRPr lang="en-US" sz="4000" b="1">
              <a:solidFill>
                <a:srgbClr val="FF0000"/>
              </a:solidFill>
            </a:endParaRPr>
          </a:p>
        </p:txBody>
      </p:sp>
      <p:sp>
        <p:nvSpPr>
          <p:cNvPr id="29" name="Rounded Rectangle 28"/>
          <p:cNvSpPr/>
          <p:nvPr/>
        </p:nvSpPr>
        <p:spPr>
          <a:xfrm>
            <a:off x="9404699" y="1799472"/>
            <a:ext cx="992781" cy="587828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smtClean="0">
                <a:solidFill>
                  <a:srgbClr val="FF0000"/>
                </a:solidFill>
              </a:rPr>
              <a:t>8</a:t>
            </a:r>
            <a:endParaRPr lang="en-US" sz="4000" b="1">
              <a:solidFill>
                <a:srgbClr val="FF0000"/>
              </a:solidFill>
            </a:endParaRPr>
          </a:p>
        </p:txBody>
      </p:sp>
      <p:sp>
        <p:nvSpPr>
          <p:cNvPr id="30" name="Rounded Rectangle 29"/>
          <p:cNvSpPr/>
          <p:nvPr/>
        </p:nvSpPr>
        <p:spPr>
          <a:xfrm>
            <a:off x="3647265" y="2912238"/>
            <a:ext cx="1047169" cy="587828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smtClean="0">
                <a:solidFill>
                  <a:srgbClr val="FF0000"/>
                </a:solidFill>
              </a:rPr>
              <a:t>200</a:t>
            </a:r>
            <a:endParaRPr lang="en-US" sz="4000" b="1">
              <a:solidFill>
                <a:srgbClr val="FF0000"/>
              </a:solidFill>
            </a:endParaRPr>
          </a:p>
        </p:txBody>
      </p:sp>
      <p:sp>
        <p:nvSpPr>
          <p:cNvPr id="31" name="Rounded Rectangle 30"/>
          <p:cNvSpPr/>
          <p:nvPr/>
        </p:nvSpPr>
        <p:spPr>
          <a:xfrm>
            <a:off x="9351892" y="2898062"/>
            <a:ext cx="992781" cy="587828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32" name="Rounded Rectangle 31"/>
          <p:cNvSpPr/>
          <p:nvPr/>
        </p:nvSpPr>
        <p:spPr>
          <a:xfrm>
            <a:off x="3502451" y="3893253"/>
            <a:ext cx="1047169" cy="587828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>
                <a:solidFill>
                  <a:srgbClr val="FF0000"/>
                </a:solidFill>
              </a:rPr>
              <a:t>3</a:t>
            </a:r>
            <a:r>
              <a:rPr lang="en-US" sz="4000" b="1" smtClean="0">
                <a:solidFill>
                  <a:srgbClr val="FF0000"/>
                </a:solidFill>
              </a:rPr>
              <a:t>00</a:t>
            </a:r>
            <a:endParaRPr lang="en-US" sz="4000" b="1">
              <a:solidFill>
                <a:srgbClr val="FF0000"/>
              </a:solidFill>
            </a:endParaRPr>
          </a:p>
        </p:txBody>
      </p:sp>
      <p:sp>
        <p:nvSpPr>
          <p:cNvPr id="33" name="Rounded Rectangle 32"/>
          <p:cNvSpPr/>
          <p:nvPr/>
        </p:nvSpPr>
        <p:spPr>
          <a:xfrm>
            <a:off x="9515182" y="3893253"/>
            <a:ext cx="992781" cy="587828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smtClean="0">
                <a:solidFill>
                  <a:srgbClr val="FF0000"/>
                </a:solidFill>
              </a:rPr>
              <a:t>3</a:t>
            </a:r>
            <a:endParaRPr lang="en-US" sz="4000" b="1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92090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1607" y="369278"/>
            <a:ext cx="3680832" cy="1653382"/>
          </a:xfrm>
          <a:prstGeom prst="rect">
            <a:avLst/>
          </a:prstGeom>
        </p:spPr>
      </p:pic>
      <p:grpSp>
        <p:nvGrpSpPr>
          <p:cNvPr id="9" name="Group 8"/>
          <p:cNvGrpSpPr/>
          <p:nvPr/>
        </p:nvGrpSpPr>
        <p:grpSpPr>
          <a:xfrm>
            <a:off x="502629" y="1800337"/>
            <a:ext cx="6544464" cy="769441"/>
            <a:chOff x="627402" y="1346598"/>
            <a:chExt cx="6544464" cy="769441"/>
          </a:xfrm>
        </p:grpSpPr>
        <p:sp>
          <p:nvSpPr>
            <p:cNvPr id="10" name="TextBox 9"/>
            <p:cNvSpPr txBox="1"/>
            <p:nvPr/>
          </p:nvSpPr>
          <p:spPr>
            <a:xfrm>
              <a:off x="627402" y="1346598"/>
              <a:ext cx="6544464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400" b="1" smtClean="0">
                  <a:latin typeface="Cambria" panose="02040503050406030204" pitchFamily="18" charset="0"/>
                  <a:ea typeface="Cambria" panose="02040503050406030204" pitchFamily="18" charset="0"/>
                </a:rPr>
                <a:t>a) 7 yến 3kg =         kg</a:t>
              </a:r>
              <a:endParaRPr lang="en-US" sz="4400" b="1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11" name="Rounded Rectangle 10"/>
            <p:cNvSpPr/>
            <p:nvPr/>
          </p:nvSpPr>
          <p:spPr>
            <a:xfrm>
              <a:off x="4367212" y="1445067"/>
              <a:ext cx="835747" cy="587828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000" b="1" smtClean="0">
                  <a:solidFill>
                    <a:schemeClr val="tx1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?</a:t>
              </a:r>
              <a:endParaRPr lang="en-US" sz="4000" b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6696600" y="1800336"/>
            <a:ext cx="6544464" cy="769441"/>
            <a:chOff x="627402" y="1346598"/>
            <a:chExt cx="6544464" cy="769441"/>
          </a:xfrm>
        </p:grpSpPr>
        <p:sp>
          <p:nvSpPr>
            <p:cNvPr id="13" name="TextBox 12"/>
            <p:cNvSpPr txBox="1"/>
            <p:nvPr/>
          </p:nvSpPr>
          <p:spPr>
            <a:xfrm>
              <a:off x="627402" y="1346598"/>
              <a:ext cx="6544464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400" b="1">
                  <a:latin typeface="Cambria" panose="02040503050406030204" pitchFamily="18" charset="0"/>
                  <a:ea typeface="Cambria" panose="02040503050406030204" pitchFamily="18" charset="0"/>
                </a:rPr>
                <a:t>2</a:t>
              </a:r>
              <a:r>
                <a:rPr lang="en-US" sz="4400" b="1" smtClean="0">
                  <a:latin typeface="Cambria" panose="02040503050406030204" pitchFamily="18" charset="0"/>
                  <a:ea typeface="Cambria" panose="02040503050406030204" pitchFamily="18" charset="0"/>
                </a:rPr>
                <a:t> yến 5kg =         kg</a:t>
              </a:r>
              <a:endParaRPr lang="en-US" sz="4400" b="1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14" name="Rounded Rectangle 13"/>
            <p:cNvSpPr/>
            <p:nvPr/>
          </p:nvSpPr>
          <p:spPr>
            <a:xfrm>
              <a:off x="3714072" y="1437404"/>
              <a:ext cx="862149" cy="587828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000" b="1" smtClean="0">
                  <a:solidFill>
                    <a:schemeClr val="tx1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?</a:t>
              </a:r>
              <a:endParaRPr lang="en-US" sz="4000" b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502629" y="2902491"/>
            <a:ext cx="6544464" cy="769441"/>
            <a:chOff x="627402" y="1346598"/>
            <a:chExt cx="6544464" cy="769441"/>
          </a:xfrm>
        </p:grpSpPr>
        <p:sp>
          <p:nvSpPr>
            <p:cNvPr id="16" name="TextBox 15"/>
            <p:cNvSpPr txBox="1"/>
            <p:nvPr/>
          </p:nvSpPr>
          <p:spPr>
            <a:xfrm>
              <a:off x="627402" y="1346598"/>
              <a:ext cx="6544464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400" b="1">
                  <a:latin typeface="Cambria" panose="02040503050406030204" pitchFamily="18" charset="0"/>
                  <a:ea typeface="Cambria" panose="02040503050406030204" pitchFamily="18" charset="0"/>
                </a:rPr>
                <a:t>b</a:t>
              </a:r>
              <a:r>
                <a:rPr lang="en-US" sz="4400" b="1" smtClean="0">
                  <a:latin typeface="Cambria" panose="02040503050406030204" pitchFamily="18" charset="0"/>
                  <a:ea typeface="Cambria" panose="02040503050406030204" pitchFamily="18" charset="0"/>
                </a:rPr>
                <a:t>) 4 tạ 15kg =         kg</a:t>
              </a:r>
              <a:endParaRPr lang="en-US" sz="4400" b="1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17" name="Rounded Rectangle 16"/>
            <p:cNvSpPr/>
            <p:nvPr/>
          </p:nvSpPr>
          <p:spPr>
            <a:xfrm>
              <a:off x="4367212" y="1445067"/>
              <a:ext cx="835747" cy="587828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000" b="1" smtClean="0">
                  <a:solidFill>
                    <a:schemeClr val="tx1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?</a:t>
              </a:r>
              <a:endParaRPr lang="en-US" sz="4000" b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6696600" y="2902490"/>
            <a:ext cx="6544464" cy="769441"/>
            <a:chOff x="627402" y="1346598"/>
            <a:chExt cx="6544464" cy="769441"/>
          </a:xfrm>
        </p:grpSpPr>
        <p:sp>
          <p:nvSpPr>
            <p:cNvPr id="19" name="TextBox 18"/>
            <p:cNvSpPr txBox="1"/>
            <p:nvPr/>
          </p:nvSpPr>
          <p:spPr>
            <a:xfrm>
              <a:off x="627402" y="1346598"/>
              <a:ext cx="6544464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400" b="1" smtClean="0">
                  <a:latin typeface="Cambria" panose="02040503050406030204" pitchFamily="18" charset="0"/>
                  <a:ea typeface="Cambria" panose="02040503050406030204" pitchFamily="18" charset="0"/>
                </a:rPr>
                <a:t>3 tạ 3 yến =         yến</a:t>
              </a:r>
              <a:endParaRPr lang="en-US" sz="4400" b="1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20" name="Rounded Rectangle 19"/>
            <p:cNvSpPr/>
            <p:nvPr/>
          </p:nvSpPr>
          <p:spPr>
            <a:xfrm>
              <a:off x="3714072" y="1437404"/>
              <a:ext cx="862149" cy="587828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000" b="1" smtClean="0">
                  <a:solidFill>
                    <a:schemeClr val="tx1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?</a:t>
              </a:r>
              <a:endParaRPr lang="en-US" sz="4000" b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502629" y="4004743"/>
            <a:ext cx="6544464" cy="769441"/>
            <a:chOff x="627402" y="1346598"/>
            <a:chExt cx="6544464" cy="769441"/>
          </a:xfrm>
        </p:grpSpPr>
        <p:sp>
          <p:nvSpPr>
            <p:cNvPr id="22" name="TextBox 21"/>
            <p:cNvSpPr txBox="1"/>
            <p:nvPr/>
          </p:nvSpPr>
          <p:spPr>
            <a:xfrm>
              <a:off x="627402" y="1346598"/>
              <a:ext cx="6544464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400" b="1" smtClean="0">
                  <a:latin typeface="Cambria" panose="02040503050406030204" pitchFamily="18" charset="0"/>
                  <a:ea typeface="Cambria" panose="02040503050406030204" pitchFamily="18" charset="0"/>
                </a:rPr>
                <a:t>c) 5 tấn =          yến</a:t>
              </a:r>
              <a:endParaRPr lang="en-US" sz="4400" b="1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23" name="Rounded Rectangle 22"/>
            <p:cNvSpPr/>
            <p:nvPr/>
          </p:nvSpPr>
          <p:spPr>
            <a:xfrm>
              <a:off x="3203392" y="1392562"/>
              <a:ext cx="835747" cy="587828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000" b="1" smtClean="0">
                  <a:solidFill>
                    <a:schemeClr val="tx1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?</a:t>
              </a:r>
              <a:endParaRPr lang="en-US" sz="4000" b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  <p:grpSp>
        <p:nvGrpSpPr>
          <p:cNvPr id="24" name="Group 23"/>
          <p:cNvGrpSpPr/>
          <p:nvPr/>
        </p:nvGrpSpPr>
        <p:grpSpPr>
          <a:xfrm>
            <a:off x="6370020" y="4004742"/>
            <a:ext cx="6544464" cy="769441"/>
            <a:chOff x="627402" y="1346598"/>
            <a:chExt cx="6544464" cy="769441"/>
          </a:xfrm>
        </p:grpSpPr>
        <p:sp>
          <p:nvSpPr>
            <p:cNvPr id="25" name="TextBox 24"/>
            <p:cNvSpPr txBox="1"/>
            <p:nvPr/>
          </p:nvSpPr>
          <p:spPr>
            <a:xfrm>
              <a:off x="627402" y="1346598"/>
              <a:ext cx="6544464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400" b="1" smtClean="0">
                  <a:latin typeface="Cambria" panose="02040503050406030204" pitchFamily="18" charset="0"/>
                  <a:ea typeface="Cambria" panose="02040503050406030204" pitchFamily="18" charset="0"/>
                </a:rPr>
                <a:t>1 tấn 89kg =            kg</a:t>
              </a:r>
              <a:endParaRPr lang="en-US" sz="4400" b="1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26" name="Rounded Rectangle 25"/>
            <p:cNvSpPr/>
            <p:nvPr/>
          </p:nvSpPr>
          <p:spPr>
            <a:xfrm>
              <a:off x="3990152" y="1426441"/>
              <a:ext cx="862149" cy="587828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000" b="1" smtClean="0">
                  <a:solidFill>
                    <a:schemeClr val="tx1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?</a:t>
              </a:r>
              <a:endParaRPr lang="en-US" sz="4000" b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  <p:sp>
        <p:nvSpPr>
          <p:cNvPr id="27" name="Rounded Rectangle 26"/>
          <p:cNvSpPr/>
          <p:nvPr/>
        </p:nvSpPr>
        <p:spPr>
          <a:xfrm>
            <a:off x="4172232" y="1898806"/>
            <a:ext cx="1047169" cy="587828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smtClean="0">
                <a:solidFill>
                  <a:srgbClr val="FF0000"/>
                </a:solidFill>
              </a:rPr>
              <a:t>73</a:t>
            </a:r>
            <a:endParaRPr lang="en-US" sz="4000" b="1">
              <a:solidFill>
                <a:srgbClr val="FF0000"/>
              </a:solidFill>
            </a:endParaRPr>
          </a:p>
        </p:txBody>
      </p:sp>
      <p:sp>
        <p:nvSpPr>
          <p:cNvPr id="28" name="Rounded Rectangle 27"/>
          <p:cNvSpPr/>
          <p:nvPr/>
        </p:nvSpPr>
        <p:spPr>
          <a:xfrm>
            <a:off x="9718514" y="1896083"/>
            <a:ext cx="1047169" cy="587828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smtClean="0">
                <a:solidFill>
                  <a:srgbClr val="FF0000"/>
                </a:solidFill>
              </a:rPr>
              <a:t>25</a:t>
            </a:r>
            <a:endParaRPr lang="en-US" sz="4000" b="1">
              <a:solidFill>
                <a:srgbClr val="FF0000"/>
              </a:solidFill>
            </a:endParaRPr>
          </a:p>
        </p:txBody>
      </p:sp>
      <p:sp>
        <p:nvSpPr>
          <p:cNvPr id="29" name="Rounded Rectangle 28"/>
          <p:cNvSpPr/>
          <p:nvPr/>
        </p:nvSpPr>
        <p:spPr>
          <a:xfrm>
            <a:off x="4116727" y="3008771"/>
            <a:ext cx="1047169" cy="587828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smtClean="0">
                <a:solidFill>
                  <a:srgbClr val="FF0000"/>
                </a:solidFill>
              </a:rPr>
              <a:t>415</a:t>
            </a:r>
            <a:endParaRPr lang="en-US" sz="4000" b="1">
              <a:solidFill>
                <a:srgbClr val="FF0000"/>
              </a:solidFill>
            </a:endParaRPr>
          </a:p>
        </p:txBody>
      </p:sp>
      <p:sp>
        <p:nvSpPr>
          <p:cNvPr id="30" name="Rounded Rectangle 29"/>
          <p:cNvSpPr/>
          <p:nvPr/>
        </p:nvSpPr>
        <p:spPr>
          <a:xfrm>
            <a:off x="9728559" y="2992442"/>
            <a:ext cx="1047169" cy="587828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smtClean="0">
                <a:solidFill>
                  <a:srgbClr val="FF0000"/>
                </a:solidFill>
              </a:rPr>
              <a:t>33</a:t>
            </a:r>
            <a:endParaRPr lang="en-US" sz="4000" b="1">
              <a:solidFill>
                <a:srgbClr val="FF0000"/>
              </a:solidFill>
            </a:endParaRPr>
          </a:p>
        </p:txBody>
      </p:sp>
      <p:sp>
        <p:nvSpPr>
          <p:cNvPr id="31" name="Rounded Rectangle 30"/>
          <p:cNvSpPr/>
          <p:nvPr/>
        </p:nvSpPr>
        <p:spPr>
          <a:xfrm>
            <a:off x="3015655" y="4050707"/>
            <a:ext cx="1047169" cy="587828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smtClean="0">
                <a:solidFill>
                  <a:srgbClr val="FF0000"/>
                </a:solidFill>
              </a:rPr>
              <a:t>500</a:t>
            </a:r>
            <a:endParaRPr lang="en-US" sz="4000" b="1">
              <a:solidFill>
                <a:srgbClr val="FF0000"/>
              </a:solidFill>
            </a:endParaRPr>
          </a:p>
        </p:txBody>
      </p:sp>
      <p:sp>
        <p:nvSpPr>
          <p:cNvPr id="32" name="Rounded Rectangle 31"/>
          <p:cNvSpPr/>
          <p:nvPr/>
        </p:nvSpPr>
        <p:spPr>
          <a:xfrm>
            <a:off x="9700113" y="4079219"/>
            <a:ext cx="1337994" cy="587828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smtClean="0">
                <a:solidFill>
                  <a:srgbClr val="FF0000"/>
                </a:solidFill>
              </a:rPr>
              <a:t>1089</a:t>
            </a:r>
            <a:endParaRPr lang="en-US" sz="4000" b="1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07256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242</TotalTime>
  <Words>502</Words>
  <Application>Microsoft Office PowerPoint</Application>
  <PresentationFormat>Widescreen</PresentationFormat>
  <Paragraphs>100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18</vt:i4>
      </vt:variant>
    </vt:vector>
  </HeadingPairs>
  <TitlesOfParts>
    <vt:vector size="31" baseType="lpstr">
      <vt:lpstr>#9Slide07 HoneyCream</vt:lpstr>
      <vt:lpstr>Arial</vt:lpstr>
      <vt:lpstr>Calibri</vt:lpstr>
      <vt:lpstr>Calibri Light</vt:lpstr>
      <vt:lpstr>Cambria</vt:lpstr>
      <vt:lpstr>Cambria Math</vt:lpstr>
      <vt:lpstr>等线</vt:lpstr>
      <vt:lpstr>SVN-Newton</vt:lpstr>
      <vt:lpstr>Times New Roman</vt:lpstr>
      <vt:lpstr>UTM Avo</vt:lpstr>
      <vt:lpstr>字魂92号-新潮海报体</vt:lpstr>
      <vt:lpstr>Office Theme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BÍCH</dc:creator>
  <cp:keywords>MĂNGNON</cp:keywords>
  <cp:lastModifiedBy>ADMIN</cp:lastModifiedBy>
  <cp:revision>30</cp:revision>
  <dcterms:created xsi:type="dcterms:W3CDTF">2023-09-22T23:07:18Z</dcterms:created>
  <dcterms:modified xsi:type="dcterms:W3CDTF">2023-09-24T09:28:59Z</dcterms:modified>
</cp:coreProperties>
</file>