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8" r:id="rId5"/>
    <p:sldId id="257" r:id="rId6"/>
    <p:sldId id="269" r:id="rId7"/>
    <p:sldId id="261" r:id="rId8"/>
    <p:sldId id="276" r:id="rId9"/>
    <p:sldId id="277" r:id="rId10"/>
    <p:sldId id="278" r:id="rId11"/>
    <p:sldId id="279" r:id="rId12"/>
    <p:sldId id="271" r:id="rId13"/>
    <p:sldId id="270" r:id="rId14"/>
    <p:sldId id="273" r:id="rId15"/>
    <p:sldId id="274" r:id="rId16"/>
    <p:sldId id="27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SVN-Adam Gorry" panose="02040603050506020204" pitchFamily="18" charset="0"/>
      <p:regular r:id="rId27"/>
    </p:embeddedFont>
    <p:embeddedFont>
      <p:font typeface="Coiny" panose="020B0604020202020204" charset="0"/>
      <p:regular r:id="rId28"/>
    </p:embeddedFont>
    <p:embeddedFont>
      <p:font typeface="#9Slide07 HoneyCream" pitchFamily="2" charset="0"/>
      <p:regular r:id="rId29"/>
    </p:embeddedFont>
    <p:embeddedFont>
      <p:font typeface="SVN-Newton" panose="02040603050506020204" pitchFamily="18" charset="0"/>
      <p:regular r:id="rId30"/>
    </p:embeddedFont>
    <p:embeddedFont>
      <p:font typeface="UVF Funkydori" panose="02000503000000020003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6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33400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275227" y="1811258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5" y="216896"/>
            <a:ext cx="2285762" cy="228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B: 4 phút           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C: 3 phút 50 giây</a:t>
            </a:r>
          </a:p>
          <a:p>
            <a:r>
              <a:rPr lang="vi-VN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8775" y="6566976"/>
            <a:ext cx="14609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265236"/>
            <a:ext cx="18288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1255" y="691367"/>
            <a:ext cx="11099716" cy="8214648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064" y="1913957"/>
            <a:ext cx="105149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795" y="451542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  <a:endParaRPr lang="en-US" sz="8000" spc="44" dirty="0">
              <a:solidFill>
                <a:srgbClr val="E18455"/>
              </a:solidFill>
              <a:latin typeface="UVF Funkydori" panose="02000503000000020003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000" dirty="0" smtClean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 smtClean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 smtClean="0">
                  <a:solidFill>
                    <a:srgbClr val="E18455"/>
                  </a:solidFill>
                  <a:latin typeface="Coiny"/>
                </a:rPr>
                <a:t>TRÒ CHƠI:</a:t>
              </a:r>
              <a:endParaRPr lang="en-US" sz="4800" spc="44" dirty="0">
                <a:solidFill>
                  <a:srgbClr val="E18455"/>
                </a:solidFill>
                <a:latin typeface="Coiny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18333" y="144437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</a:t>
            </a:r>
          </a:p>
          <a:p>
            <a:pPr algn="ctr"/>
            <a:r>
              <a:rPr lang="en-US" sz="19900" dirty="0" smtClean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ĐỘNG</a:t>
            </a:r>
            <a:endParaRPr lang="en-US" sz="19900" dirty="0">
              <a:solidFill>
                <a:schemeClr val="accent6">
                  <a:lumMod val="50000"/>
                </a:schemeClr>
              </a:solidFill>
              <a:latin typeface="SVN-Adam Go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  <a:endParaRPr lang="en-US" sz="8000" spc="44" dirty="0">
              <a:solidFill>
                <a:srgbClr val="E18455"/>
              </a:solidFill>
              <a:latin typeface="UVF Funkydori" panose="02000503000000020003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D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839200" y="6591300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292" y="6866021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8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8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79832" y="5916031"/>
            <a:ext cx="8816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34600" y="6686275"/>
            <a:ext cx="60212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4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1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4400" b="1" i="1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6024475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475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Cambria</vt:lpstr>
      <vt:lpstr>SVN-Adam Gorry</vt:lpstr>
      <vt:lpstr>Coiny</vt:lpstr>
      <vt:lpstr>#9Slide07 HoneyCream</vt:lpstr>
      <vt:lpstr>SVN-Newton</vt:lpstr>
      <vt:lpstr>UVF Funkydori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creator>admin</dc:creator>
  <cp:lastModifiedBy>Nguyễn Thị Hồng Linh</cp:lastModifiedBy>
  <cp:revision>22</cp:revision>
  <dcterms:created xsi:type="dcterms:W3CDTF">2006-08-16T00:00:00Z</dcterms:created>
  <dcterms:modified xsi:type="dcterms:W3CDTF">2023-10-01T15:27:15Z</dcterms:modified>
  <dc:identifier>DAFqcxbvydI</dc:identifier>
</cp:coreProperties>
</file>