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8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tags/tag17.xml" ContentType="application/vnd.openxmlformats-officedocument.presentationml.tags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694" r:id="rId4"/>
    <p:sldMasterId id="2147483700" r:id="rId5"/>
    <p:sldMasterId id="2147483706" r:id="rId6"/>
    <p:sldMasterId id="2147483712" r:id="rId7"/>
  </p:sldMasterIdLst>
  <p:notesMasterIdLst>
    <p:notesMasterId r:id="rId27"/>
  </p:notesMasterIdLst>
  <p:sldIdLst>
    <p:sldId id="457" r:id="rId8"/>
    <p:sldId id="472" r:id="rId9"/>
    <p:sldId id="473" r:id="rId10"/>
    <p:sldId id="474" r:id="rId11"/>
    <p:sldId id="475" r:id="rId12"/>
    <p:sldId id="433" r:id="rId13"/>
    <p:sldId id="415" r:id="rId14"/>
    <p:sldId id="441" r:id="rId15"/>
    <p:sldId id="466" r:id="rId16"/>
    <p:sldId id="448" r:id="rId17"/>
    <p:sldId id="444" r:id="rId18"/>
    <p:sldId id="465" r:id="rId19"/>
    <p:sldId id="469" r:id="rId20"/>
    <p:sldId id="460" r:id="rId21"/>
    <p:sldId id="471" r:id="rId22"/>
    <p:sldId id="464" r:id="rId23"/>
    <p:sldId id="470" r:id="rId24"/>
    <p:sldId id="456" r:id="rId25"/>
    <p:sldId id="46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F3FF"/>
    <a:srgbClr val="F3FFBF"/>
    <a:srgbClr val="F8C9FF"/>
    <a:srgbClr val="316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12-23T03:10:47.6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6668 17004 0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  <a:t>09/11/2025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Google Shape;8884;g5403dfd5a5_0_933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73059" name="Google Shape;8885;g5403dfd5a5_0_933:notes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919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ea typeface="宋体" panose="02010600030101010101" pitchFamily="2" charset="-122"/>
              </a:rPr>
              <a:pPr>
                <a:defRPr/>
              </a:pPr>
              <a:t>19</a:t>
            </a:fld>
            <a:endParaRPr lang="zh-CN" altLang="en-US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837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3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524935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86272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8883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1635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3091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64893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032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4171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28227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3720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73302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36148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430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265713-CA12-4B50-9C8C-A8D7DF05D603}" type="datetimeFigureOut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09/11/2025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218121-347E-4EE5-8DE8-6D2AC1AE24FC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16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27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38908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454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00;p14"/>
          <p:cNvSpPr/>
          <p:nvPr/>
        </p:nvSpPr>
        <p:spPr>
          <a:xfrm flipH="1">
            <a:off x="973138" y="6248400"/>
            <a:ext cx="315912" cy="319088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" name="Google Shape;3602;p14"/>
          <p:cNvGrpSpPr>
            <a:grpSpLocks/>
          </p:cNvGrpSpPr>
          <p:nvPr/>
        </p:nvGrpSpPr>
        <p:grpSpPr bwMode="auto">
          <a:xfrm>
            <a:off x="163513" y="782638"/>
            <a:ext cx="215900" cy="195262"/>
            <a:chOff x="7737341" y="1046941"/>
            <a:chExt cx="161913" cy="145916"/>
          </a:xfrm>
        </p:grpSpPr>
        <p:sp>
          <p:nvSpPr>
            <p:cNvPr id="5" name="Google Shape;3603;p14"/>
            <p:cNvSpPr/>
            <p:nvPr/>
          </p:nvSpPr>
          <p:spPr>
            <a:xfrm>
              <a:off x="7737341" y="1140659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" name="Google Shape;3604;p14"/>
            <p:cNvSpPr/>
            <p:nvPr/>
          </p:nvSpPr>
          <p:spPr>
            <a:xfrm>
              <a:off x="7789725" y="1046941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" name="Google Shape;3605;p14"/>
            <p:cNvSpPr/>
            <p:nvPr/>
          </p:nvSpPr>
          <p:spPr>
            <a:xfrm>
              <a:off x="7831393" y="1140659"/>
              <a:ext cx="67861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" name="Google Shape;3606;p14"/>
          <p:cNvSpPr/>
          <p:nvPr/>
        </p:nvSpPr>
        <p:spPr>
          <a:xfrm flipH="1">
            <a:off x="-338138" y="6246813"/>
            <a:ext cx="5634038" cy="63341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Google Shape;3607;p14"/>
          <p:cNvSpPr/>
          <p:nvPr/>
        </p:nvSpPr>
        <p:spPr>
          <a:xfrm>
            <a:off x="9159875" y="-41275"/>
            <a:ext cx="3379788" cy="5270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" name="Google Shape;3608;p14"/>
          <p:cNvGrpSpPr>
            <a:grpSpLocks/>
          </p:cNvGrpSpPr>
          <p:nvPr/>
        </p:nvGrpSpPr>
        <p:grpSpPr bwMode="auto">
          <a:xfrm rot="-3170136">
            <a:off x="242887" y="-709613"/>
            <a:ext cx="576263" cy="1497013"/>
            <a:chOff x="1823086" y="-208516"/>
            <a:chExt cx="433159" cy="1122944"/>
          </a:xfrm>
        </p:grpSpPr>
        <p:sp>
          <p:nvSpPr>
            <p:cNvPr id="11" name="Google Shape;3609;p14"/>
            <p:cNvSpPr/>
            <p:nvPr/>
          </p:nvSpPr>
          <p:spPr>
            <a:xfrm>
              <a:off x="1821501" y="-210294"/>
              <a:ext cx="386621" cy="1066975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3610;p14"/>
            <p:cNvSpPr/>
            <p:nvPr/>
          </p:nvSpPr>
          <p:spPr>
            <a:xfrm>
              <a:off x="1901434" y="522124"/>
              <a:ext cx="64437" cy="105983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3611;p14"/>
            <p:cNvSpPr/>
            <p:nvPr/>
          </p:nvSpPr>
          <p:spPr>
            <a:xfrm>
              <a:off x="1987204" y="564932"/>
              <a:ext cx="102622" cy="55968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3612;p14"/>
            <p:cNvSpPr/>
            <p:nvPr/>
          </p:nvSpPr>
          <p:spPr>
            <a:xfrm>
              <a:off x="1983726" y="654125"/>
              <a:ext cx="63243" cy="102411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3613;p14"/>
            <p:cNvSpPr/>
            <p:nvPr/>
          </p:nvSpPr>
          <p:spPr>
            <a:xfrm>
              <a:off x="2067847" y="675641"/>
              <a:ext cx="95462" cy="5715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3614;p14"/>
            <p:cNvSpPr/>
            <p:nvPr/>
          </p:nvSpPr>
          <p:spPr>
            <a:xfrm>
              <a:off x="2098777" y="780649"/>
              <a:ext cx="42958" cy="88121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3615;p14"/>
            <p:cNvSpPr/>
            <p:nvPr/>
          </p:nvSpPr>
          <p:spPr>
            <a:xfrm>
              <a:off x="2148582" y="758500"/>
              <a:ext cx="82336" cy="57159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3616;p14"/>
            <p:cNvSpPr/>
            <p:nvPr/>
          </p:nvSpPr>
          <p:spPr>
            <a:xfrm>
              <a:off x="2179952" y="840171"/>
              <a:ext cx="73983" cy="73831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" name="Google Shape;3617;p14"/>
          <p:cNvGrpSpPr>
            <a:grpSpLocks/>
          </p:cNvGrpSpPr>
          <p:nvPr/>
        </p:nvGrpSpPr>
        <p:grpSpPr bwMode="auto">
          <a:xfrm rot="-3170136">
            <a:off x="249238" y="-412751"/>
            <a:ext cx="584200" cy="1581151"/>
            <a:chOff x="904476" y="-243594"/>
            <a:chExt cx="438472" cy="1186732"/>
          </a:xfrm>
        </p:grpSpPr>
        <p:sp>
          <p:nvSpPr>
            <p:cNvPr id="20" name="Google Shape;3618;p14"/>
            <p:cNvSpPr/>
            <p:nvPr/>
          </p:nvSpPr>
          <p:spPr>
            <a:xfrm>
              <a:off x="906223" y="358886"/>
              <a:ext cx="134639" cy="198980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3619;p14"/>
            <p:cNvSpPr/>
            <p:nvPr/>
          </p:nvSpPr>
          <p:spPr>
            <a:xfrm>
              <a:off x="1120871" y="144993"/>
              <a:ext cx="221619" cy="138214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3620;p14"/>
            <p:cNvSpPr/>
            <p:nvPr/>
          </p:nvSpPr>
          <p:spPr>
            <a:xfrm>
              <a:off x="925328" y="42964"/>
              <a:ext cx="116767" cy="244257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3621;p14"/>
            <p:cNvSpPr/>
            <p:nvPr/>
          </p:nvSpPr>
          <p:spPr>
            <a:xfrm>
              <a:off x="1114106" y="299458"/>
              <a:ext cx="171576" cy="210895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3622;p14"/>
            <p:cNvSpPr/>
            <p:nvPr/>
          </p:nvSpPr>
          <p:spPr>
            <a:xfrm>
              <a:off x="965408" y="550159"/>
              <a:ext cx="141789" cy="313364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3623;p14"/>
            <p:cNvSpPr/>
            <p:nvPr/>
          </p:nvSpPr>
          <p:spPr>
            <a:xfrm>
              <a:off x="1112617" y="681993"/>
              <a:ext cx="151320" cy="257363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3624;p14"/>
            <p:cNvSpPr/>
            <p:nvPr/>
          </p:nvSpPr>
          <p:spPr>
            <a:xfrm>
              <a:off x="1073622" y="-244102"/>
              <a:ext cx="112001" cy="1077114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3625;p14"/>
            <p:cNvSpPr/>
            <p:nvPr/>
          </p:nvSpPr>
          <p:spPr>
            <a:xfrm>
              <a:off x="952653" y="-37567"/>
              <a:ext cx="148937" cy="28119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3626;p14"/>
            <p:cNvSpPr/>
            <p:nvPr/>
          </p:nvSpPr>
          <p:spPr>
            <a:xfrm>
              <a:off x="1076383" y="251835"/>
              <a:ext cx="139406" cy="18587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3627;p14"/>
            <p:cNvSpPr/>
            <p:nvPr/>
          </p:nvSpPr>
          <p:spPr>
            <a:xfrm>
              <a:off x="1005601" y="525841"/>
              <a:ext cx="112001" cy="284767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628;p14"/>
            <p:cNvSpPr/>
            <p:nvPr/>
          </p:nvSpPr>
          <p:spPr>
            <a:xfrm>
              <a:off x="931677" y="328308"/>
              <a:ext cx="159661" cy="196597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629;p14"/>
            <p:cNvSpPr/>
            <p:nvPr/>
          </p:nvSpPr>
          <p:spPr>
            <a:xfrm>
              <a:off x="1080098" y="124690"/>
              <a:ext cx="182299" cy="123916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630;p14"/>
            <p:cNvSpPr/>
            <p:nvPr/>
          </p:nvSpPr>
          <p:spPr>
            <a:xfrm>
              <a:off x="997284" y="200835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631;p14"/>
            <p:cNvSpPr/>
            <p:nvPr/>
          </p:nvSpPr>
          <p:spPr>
            <a:xfrm>
              <a:off x="1004758" y="171247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632;p14"/>
            <p:cNvSpPr/>
            <p:nvPr/>
          </p:nvSpPr>
          <p:spPr>
            <a:xfrm>
              <a:off x="1258253" y="206646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633;p14"/>
            <p:cNvSpPr/>
            <p:nvPr/>
          </p:nvSpPr>
          <p:spPr>
            <a:xfrm>
              <a:off x="1265114" y="24331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34;p14"/>
            <p:cNvSpPr/>
            <p:nvPr/>
          </p:nvSpPr>
          <p:spPr>
            <a:xfrm>
              <a:off x="1287161" y="220316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635;p14"/>
            <p:cNvSpPr/>
            <p:nvPr/>
          </p:nvSpPr>
          <p:spPr>
            <a:xfrm>
              <a:off x="972236" y="47430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636;p14"/>
            <p:cNvSpPr/>
            <p:nvPr/>
          </p:nvSpPr>
          <p:spPr>
            <a:xfrm>
              <a:off x="979250" y="448051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637;p14"/>
            <p:cNvSpPr/>
            <p:nvPr/>
          </p:nvSpPr>
          <p:spPr>
            <a:xfrm>
              <a:off x="1213198" y="458641"/>
              <a:ext cx="20256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3638;p14"/>
            <p:cNvSpPr/>
            <p:nvPr/>
          </p:nvSpPr>
          <p:spPr>
            <a:xfrm>
              <a:off x="1224960" y="428793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3639;p14"/>
            <p:cNvSpPr/>
            <p:nvPr/>
          </p:nvSpPr>
          <p:spPr>
            <a:xfrm>
              <a:off x="1243444" y="455149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3640;p14"/>
            <p:cNvSpPr/>
            <p:nvPr/>
          </p:nvSpPr>
          <p:spPr>
            <a:xfrm>
              <a:off x="1023969" y="826362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3641;p14"/>
            <p:cNvSpPr/>
            <p:nvPr/>
          </p:nvSpPr>
          <p:spPr>
            <a:xfrm>
              <a:off x="1050946" y="813235"/>
              <a:ext cx="20256" cy="1429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3642;p14"/>
            <p:cNvSpPr/>
            <p:nvPr/>
          </p:nvSpPr>
          <p:spPr>
            <a:xfrm>
              <a:off x="1176917" y="864418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3643;p14"/>
            <p:cNvSpPr/>
            <p:nvPr/>
          </p:nvSpPr>
          <p:spPr>
            <a:xfrm>
              <a:off x="1190227" y="834441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3644;p14"/>
            <p:cNvSpPr/>
            <p:nvPr/>
          </p:nvSpPr>
          <p:spPr>
            <a:xfrm>
              <a:off x="1207073" y="866525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7" name="Google Shape;3645;p14"/>
          <p:cNvGrpSpPr>
            <a:grpSpLocks/>
          </p:cNvGrpSpPr>
          <p:nvPr/>
        </p:nvGrpSpPr>
        <p:grpSpPr bwMode="auto">
          <a:xfrm rot="19170901" flipH="1">
            <a:off x="-579438" y="5446713"/>
            <a:ext cx="1543051" cy="987425"/>
            <a:chOff x="7750342" y="3926048"/>
            <a:chExt cx="1406709" cy="900099"/>
          </a:xfrm>
        </p:grpSpPr>
        <p:sp>
          <p:nvSpPr>
            <p:cNvPr id="48" name="Google Shape;3646;p14"/>
            <p:cNvSpPr/>
            <p:nvPr/>
          </p:nvSpPr>
          <p:spPr>
            <a:xfrm>
              <a:off x="7825929" y="3975262"/>
              <a:ext cx="1330005" cy="846557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3647;p14"/>
            <p:cNvSpPr/>
            <p:nvPr/>
          </p:nvSpPr>
          <p:spPr>
            <a:xfrm>
              <a:off x="8282718" y="4136915"/>
              <a:ext cx="69467" cy="159181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3648;p14"/>
            <p:cNvSpPr/>
            <p:nvPr/>
          </p:nvSpPr>
          <p:spPr>
            <a:xfrm>
              <a:off x="8109040" y="4192149"/>
              <a:ext cx="138934" cy="7090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3649;p14"/>
            <p:cNvSpPr/>
            <p:nvPr/>
          </p:nvSpPr>
          <p:spPr>
            <a:xfrm>
              <a:off x="8133475" y="4022419"/>
              <a:ext cx="62230" cy="125899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3650;p14"/>
            <p:cNvSpPr/>
            <p:nvPr/>
          </p:nvSpPr>
          <p:spPr>
            <a:xfrm>
              <a:off x="7977032" y="4076634"/>
              <a:ext cx="117225" cy="8538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3651;p14"/>
            <p:cNvSpPr/>
            <p:nvPr/>
          </p:nvSpPr>
          <p:spPr>
            <a:xfrm>
              <a:off x="7965552" y="3921903"/>
              <a:ext cx="63678" cy="115768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3652;p14"/>
            <p:cNvSpPr/>
            <p:nvPr/>
          </p:nvSpPr>
          <p:spPr>
            <a:xfrm>
              <a:off x="7861341" y="4012156"/>
              <a:ext cx="89728" cy="73802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3653;p14"/>
            <p:cNvSpPr/>
            <p:nvPr/>
          </p:nvSpPr>
          <p:spPr>
            <a:xfrm>
              <a:off x="7749783" y="3928912"/>
              <a:ext cx="138934" cy="76697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" name="Google Shape;3654;p14"/>
          <p:cNvGrpSpPr>
            <a:grpSpLocks/>
          </p:cNvGrpSpPr>
          <p:nvPr/>
        </p:nvGrpSpPr>
        <p:grpSpPr bwMode="auto">
          <a:xfrm rot="5400000">
            <a:off x="573882" y="5944394"/>
            <a:ext cx="481012" cy="1301750"/>
            <a:chOff x="7607455" y="4238363"/>
            <a:chExt cx="438017" cy="1186459"/>
          </a:xfrm>
        </p:grpSpPr>
        <p:sp>
          <p:nvSpPr>
            <p:cNvPr id="57" name="Google Shape;3655;p14"/>
            <p:cNvSpPr/>
            <p:nvPr/>
          </p:nvSpPr>
          <p:spPr>
            <a:xfrm>
              <a:off x="7911031" y="4624686"/>
              <a:ext cx="134441" cy="198225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3656;p14"/>
            <p:cNvSpPr/>
            <p:nvPr/>
          </p:nvSpPr>
          <p:spPr>
            <a:xfrm>
              <a:off x="7607455" y="4899598"/>
              <a:ext cx="221177" cy="137455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3657;p14"/>
            <p:cNvSpPr/>
            <p:nvPr/>
          </p:nvSpPr>
          <p:spPr>
            <a:xfrm>
              <a:off x="7905250" y="4892363"/>
              <a:ext cx="118539" cy="243079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3658;p14"/>
            <p:cNvSpPr/>
            <p:nvPr/>
          </p:nvSpPr>
          <p:spPr>
            <a:xfrm>
              <a:off x="7663833" y="4675328"/>
              <a:ext cx="172027" cy="209801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3659;p14"/>
            <p:cNvSpPr/>
            <p:nvPr/>
          </p:nvSpPr>
          <p:spPr>
            <a:xfrm>
              <a:off x="7844533" y="4317943"/>
              <a:ext cx="143114" cy="313977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3660;p14"/>
            <p:cNvSpPr/>
            <p:nvPr/>
          </p:nvSpPr>
          <p:spPr>
            <a:xfrm>
              <a:off x="7689853" y="4238363"/>
              <a:ext cx="151789" cy="257548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3661;p14"/>
            <p:cNvSpPr/>
            <p:nvPr/>
          </p:nvSpPr>
          <p:spPr>
            <a:xfrm>
              <a:off x="7765026" y="4348328"/>
              <a:ext cx="112757" cy="1076495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3662;p14"/>
            <p:cNvSpPr/>
            <p:nvPr/>
          </p:nvSpPr>
          <p:spPr>
            <a:xfrm>
              <a:off x="7851761" y="4940111"/>
              <a:ext cx="148897" cy="27925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3663;p14"/>
            <p:cNvSpPr/>
            <p:nvPr/>
          </p:nvSpPr>
          <p:spPr>
            <a:xfrm>
              <a:off x="7739004" y="4740438"/>
              <a:ext cx="138778" cy="185203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3664;p14"/>
            <p:cNvSpPr/>
            <p:nvPr/>
          </p:nvSpPr>
          <p:spPr>
            <a:xfrm>
              <a:off x="7831523" y="4374372"/>
              <a:ext cx="112757" cy="285040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3665;p14"/>
            <p:cNvSpPr/>
            <p:nvPr/>
          </p:nvSpPr>
          <p:spPr>
            <a:xfrm>
              <a:off x="7858990" y="4653625"/>
              <a:ext cx="159016" cy="196779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3666;p14"/>
            <p:cNvSpPr/>
            <p:nvPr/>
          </p:nvSpPr>
          <p:spPr>
            <a:xfrm>
              <a:off x="7692745" y="4934322"/>
              <a:ext cx="180701" cy="12298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667;p14"/>
            <p:cNvSpPr/>
            <p:nvPr/>
          </p:nvSpPr>
          <p:spPr>
            <a:xfrm>
              <a:off x="7935606" y="4964707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668;p14"/>
            <p:cNvSpPr/>
            <p:nvPr/>
          </p:nvSpPr>
          <p:spPr>
            <a:xfrm>
              <a:off x="7928379" y="4990752"/>
              <a:ext cx="20238" cy="1446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669;p14"/>
            <p:cNvSpPr/>
            <p:nvPr/>
          </p:nvSpPr>
          <p:spPr>
            <a:xfrm>
              <a:off x="7955845" y="4692690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670;p14"/>
            <p:cNvSpPr/>
            <p:nvPr/>
          </p:nvSpPr>
          <p:spPr>
            <a:xfrm>
              <a:off x="7948617" y="4718734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671;p14"/>
            <p:cNvSpPr/>
            <p:nvPr/>
          </p:nvSpPr>
          <p:spPr>
            <a:xfrm>
              <a:off x="7718766" y="4708607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672;p14"/>
            <p:cNvSpPr/>
            <p:nvPr/>
          </p:nvSpPr>
          <p:spPr>
            <a:xfrm>
              <a:off x="7705755" y="4734650"/>
              <a:ext cx="21684" cy="1446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673;p14"/>
            <p:cNvSpPr/>
            <p:nvPr/>
          </p:nvSpPr>
          <p:spPr>
            <a:xfrm>
              <a:off x="7689854" y="4711501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674;p14"/>
            <p:cNvSpPr/>
            <p:nvPr/>
          </p:nvSpPr>
          <p:spPr>
            <a:xfrm>
              <a:off x="7906694" y="4339646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675;p14"/>
            <p:cNvSpPr/>
            <p:nvPr/>
          </p:nvSpPr>
          <p:spPr>
            <a:xfrm>
              <a:off x="7883565" y="4354115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676;p14"/>
            <p:cNvSpPr/>
            <p:nvPr/>
          </p:nvSpPr>
          <p:spPr>
            <a:xfrm>
              <a:off x="7754906" y="4303474"/>
              <a:ext cx="21684" cy="15915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677;p14"/>
            <p:cNvSpPr/>
            <p:nvPr/>
          </p:nvSpPr>
          <p:spPr>
            <a:xfrm>
              <a:off x="7739004" y="4332412"/>
              <a:ext cx="18793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678;p14"/>
            <p:cNvSpPr/>
            <p:nvPr/>
          </p:nvSpPr>
          <p:spPr>
            <a:xfrm>
              <a:off x="7721658" y="4303474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3679;p14"/>
          <p:cNvGrpSpPr>
            <a:grpSpLocks/>
          </p:cNvGrpSpPr>
          <p:nvPr/>
        </p:nvGrpSpPr>
        <p:grpSpPr bwMode="auto">
          <a:xfrm rot="16200000" flipH="1">
            <a:off x="-274637" y="6057899"/>
            <a:ext cx="1244600" cy="730251"/>
            <a:chOff x="8365864" y="2993835"/>
            <a:chExt cx="933472" cy="547264"/>
          </a:xfrm>
        </p:grpSpPr>
        <p:sp>
          <p:nvSpPr>
            <p:cNvPr id="82" name="Google Shape;3680;p14"/>
            <p:cNvSpPr/>
            <p:nvPr/>
          </p:nvSpPr>
          <p:spPr>
            <a:xfrm>
              <a:off x="8365864" y="2993835"/>
              <a:ext cx="72153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3681;p14"/>
            <p:cNvSpPr/>
            <p:nvPr/>
          </p:nvSpPr>
          <p:spPr>
            <a:xfrm>
              <a:off x="8411110" y="3054509"/>
              <a:ext cx="884656" cy="394981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3682;p14"/>
            <p:cNvSpPr/>
            <p:nvPr/>
          </p:nvSpPr>
          <p:spPr>
            <a:xfrm>
              <a:off x="8850461" y="3056889"/>
              <a:ext cx="148831" cy="22366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683;p14"/>
            <p:cNvSpPr/>
            <p:nvPr/>
          </p:nvSpPr>
          <p:spPr>
            <a:xfrm>
              <a:off x="8708772" y="3113995"/>
              <a:ext cx="160739" cy="217716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684;p14"/>
            <p:cNvSpPr/>
            <p:nvPr/>
          </p:nvSpPr>
          <p:spPr>
            <a:xfrm>
              <a:off x="8611139" y="3210361"/>
              <a:ext cx="123828" cy="17131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685;p14"/>
            <p:cNvSpPr/>
            <p:nvPr/>
          </p:nvSpPr>
          <p:spPr>
            <a:xfrm>
              <a:off x="8499218" y="3299588"/>
              <a:ext cx="98825" cy="128488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686;p14"/>
            <p:cNvSpPr/>
            <p:nvPr/>
          </p:nvSpPr>
          <p:spPr>
            <a:xfrm>
              <a:off x="8446829" y="3356694"/>
              <a:ext cx="71439" cy="99935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" name="Google Shape;3687;p14"/>
          <p:cNvGrpSpPr>
            <a:grpSpLocks/>
          </p:cNvGrpSpPr>
          <p:nvPr/>
        </p:nvGrpSpPr>
        <p:grpSpPr bwMode="auto">
          <a:xfrm>
            <a:off x="11139488" y="601663"/>
            <a:ext cx="1166812" cy="884237"/>
            <a:chOff x="8118223" y="2202382"/>
            <a:chExt cx="1151949" cy="873156"/>
          </a:xfrm>
        </p:grpSpPr>
        <p:sp>
          <p:nvSpPr>
            <p:cNvPr id="90" name="Google Shape;3688;p14"/>
            <p:cNvSpPr/>
            <p:nvPr/>
          </p:nvSpPr>
          <p:spPr>
            <a:xfrm>
              <a:off x="8118223" y="2846668"/>
              <a:ext cx="285245" cy="150490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3689;p14"/>
            <p:cNvSpPr/>
            <p:nvPr/>
          </p:nvSpPr>
          <p:spPr>
            <a:xfrm>
              <a:off x="8375257" y="2849803"/>
              <a:ext cx="173967" cy="225735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3690;p14"/>
            <p:cNvSpPr/>
            <p:nvPr/>
          </p:nvSpPr>
          <p:spPr>
            <a:xfrm>
              <a:off x="8195019" y="2514335"/>
              <a:ext cx="346369" cy="163031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3691;p14"/>
            <p:cNvSpPr/>
            <p:nvPr/>
          </p:nvSpPr>
          <p:spPr>
            <a:xfrm>
              <a:off x="8752970" y="2506498"/>
              <a:ext cx="153593" cy="296277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3692;p14"/>
            <p:cNvSpPr/>
            <p:nvPr/>
          </p:nvSpPr>
          <p:spPr>
            <a:xfrm>
              <a:off x="8204423" y="2202382"/>
              <a:ext cx="1065749" cy="72736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3693;p14"/>
            <p:cNvSpPr/>
            <p:nvPr/>
          </p:nvSpPr>
          <p:spPr>
            <a:xfrm>
              <a:off x="8765508" y="2403036"/>
              <a:ext cx="78364" cy="354279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3694;p14"/>
            <p:cNvSpPr/>
            <p:nvPr/>
          </p:nvSpPr>
          <p:spPr>
            <a:xfrm>
              <a:off x="8267114" y="2537850"/>
              <a:ext cx="405926" cy="75245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3695;p14"/>
            <p:cNvSpPr/>
            <p:nvPr/>
          </p:nvSpPr>
          <p:spPr>
            <a:xfrm>
              <a:off x="8430111" y="2788667"/>
              <a:ext cx="64259" cy="225735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3696;p14"/>
            <p:cNvSpPr/>
            <p:nvPr/>
          </p:nvSpPr>
          <p:spPr>
            <a:xfrm>
              <a:off x="8193452" y="2951698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3697;p14"/>
            <p:cNvSpPr/>
            <p:nvPr/>
          </p:nvSpPr>
          <p:spPr>
            <a:xfrm>
              <a:off x="8171510" y="2910940"/>
              <a:ext cx="26643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3698;p14"/>
            <p:cNvSpPr/>
            <p:nvPr/>
          </p:nvSpPr>
          <p:spPr>
            <a:xfrm>
              <a:off x="8152703" y="2950130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3699;p14"/>
            <p:cNvSpPr/>
            <p:nvPr/>
          </p:nvSpPr>
          <p:spPr>
            <a:xfrm>
              <a:off x="8312565" y="2614662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3700;p14"/>
            <p:cNvSpPr/>
            <p:nvPr/>
          </p:nvSpPr>
          <p:spPr>
            <a:xfrm>
              <a:off x="8274951" y="263504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3701;p14"/>
            <p:cNvSpPr/>
            <p:nvPr/>
          </p:nvSpPr>
          <p:spPr>
            <a:xfrm>
              <a:off x="8235768" y="2567634"/>
              <a:ext cx="26644" cy="2037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3702;p14"/>
            <p:cNvSpPr/>
            <p:nvPr/>
          </p:nvSpPr>
          <p:spPr>
            <a:xfrm>
              <a:off x="8475562" y="300186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3703;p14"/>
            <p:cNvSpPr/>
            <p:nvPr/>
          </p:nvSpPr>
          <p:spPr>
            <a:xfrm>
              <a:off x="8447351" y="3037915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3704;p14"/>
            <p:cNvSpPr/>
            <p:nvPr/>
          </p:nvSpPr>
          <p:spPr>
            <a:xfrm>
              <a:off x="8417573" y="2954833"/>
              <a:ext cx="26644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3705;p14"/>
            <p:cNvSpPr/>
            <p:nvPr/>
          </p:nvSpPr>
          <p:spPr>
            <a:xfrm>
              <a:off x="8771778" y="2661690"/>
              <a:ext cx="28211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3706;p14"/>
            <p:cNvSpPr/>
            <p:nvPr/>
          </p:nvSpPr>
          <p:spPr>
            <a:xfrm>
              <a:off x="8771778" y="2700881"/>
              <a:ext cx="28211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3707;p14"/>
            <p:cNvSpPr/>
            <p:nvPr/>
          </p:nvSpPr>
          <p:spPr>
            <a:xfrm>
              <a:off x="8854844" y="2682069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3708;p14"/>
          <p:cNvGrpSpPr>
            <a:grpSpLocks/>
          </p:cNvGrpSpPr>
          <p:nvPr/>
        </p:nvGrpSpPr>
        <p:grpSpPr bwMode="auto">
          <a:xfrm flipH="1">
            <a:off x="11079163" y="5713413"/>
            <a:ext cx="1133475" cy="1103312"/>
            <a:chOff x="-181020" y="4253777"/>
            <a:chExt cx="1117161" cy="1087511"/>
          </a:xfrm>
        </p:grpSpPr>
        <p:sp>
          <p:nvSpPr>
            <p:cNvPr id="111" name="Google Shape;3709;p14"/>
            <p:cNvSpPr/>
            <p:nvPr/>
          </p:nvSpPr>
          <p:spPr>
            <a:xfrm>
              <a:off x="-181020" y="4349227"/>
              <a:ext cx="1040494" cy="992061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3710;p14"/>
            <p:cNvSpPr/>
            <p:nvPr/>
          </p:nvSpPr>
          <p:spPr>
            <a:xfrm>
              <a:off x="75583" y="4879683"/>
              <a:ext cx="68845" cy="129875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3711;p14"/>
            <p:cNvSpPr/>
            <p:nvPr/>
          </p:nvSpPr>
          <p:spPr>
            <a:xfrm>
              <a:off x="164768" y="4973569"/>
              <a:ext cx="106396" cy="985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3712;p14"/>
            <p:cNvSpPr/>
            <p:nvPr/>
          </p:nvSpPr>
          <p:spPr>
            <a:xfrm>
              <a:off x="263341" y="4842129"/>
              <a:ext cx="68845" cy="101709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3713;p14"/>
            <p:cNvSpPr/>
            <p:nvPr/>
          </p:nvSpPr>
          <p:spPr>
            <a:xfrm>
              <a:off x="393208" y="4912542"/>
              <a:ext cx="107960" cy="92322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3714;p14"/>
            <p:cNvSpPr/>
            <p:nvPr/>
          </p:nvSpPr>
          <p:spPr>
            <a:xfrm>
              <a:off x="452664" y="4773279"/>
              <a:ext cx="61021" cy="109534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3715;p14"/>
            <p:cNvSpPr/>
            <p:nvPr/>
          </p:nvSpPr>
          <p:spPr>
            <a:xfrm>
              <a:off x="559061" y="4848388"/>
              <a:ext cx="101702" cy="73543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3716;p14"/>
            <p:cNvSpPr/>
            <p:nvPr/>
          </p:nvSpPr>
          <p:spPr>
            <a:xfrm>
              <a:off x="616952" y="4691911"/>
              <a:ext cx="57893" cy="11735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3717;p14"/>
            <p:cNvSpPr/>
            <p:nvPr/>
          </p:nvSpPr>
          <p:spPr>
            <a:xfrm>
              <a:off x="710831" y="4724771"/>
              <a:ext cx="131431" cy="73544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3718;p14"/>
            <p:cNvSpPr/>
            <p:nvPr/>
          </p:nvSpPr>
          <p:spPr>
            <a:xfrm>
              <a:off x="718655" y="4547953"/>
              <a:ext cx="78233" cy="109534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3719;p14"/>
            <p:cNvSpPr/>
            <p:nvPr/>
          </p:nvSpPr>
          <p:spPr>
            <a:xfrm>
              <a:off x="810969" y="4526046"/>
              <a:ext cx="103267" cy="71979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3720;p14"/>
            <p:cNvSpPr/>
            <p:nvPr/>
          </p:nvSpPr>
          <p:spPr>
            <a:xfrm>
              <a:off x="723348" y="4397735"/>
              <a:ext cx="125172" cy="86062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3721;p14"/>
            <p:cNvSpPr/>
            <p:nvPr/>
          </p:nvSpPr>
          <p:spPr>
            <a:xfrm>
              <a:off x="842262" y="4366440"/>
              <a:ext cx="93879" cy="73543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3722;p14"/>
            <p:cNvSpPr/>
            <p:nvPr/>
          </p:nvSpPr>
          <p:spPr>
            <a:xfrm>
              <a:off x="781241" y="4253777"/>
              <a:ext cx="90750" cy="115793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5" name="Google Shape;3723;p14"/>
          <p:cNvGrpSpPr>
            <a:grpSpLocks/>
          </p:cNvGrpSpPr>
          <p:nvPr/>
        </p:nvGrpSpPr>
        <p:grpSpPr bwMode="auto">
          <a:xfrm>
            <a:off x="10883900" y="-41275"/>
            <a:ext cx="1131888" cy="1160463"/>
            <a:chOff x="7973149" y="-201092"/>
            <a:chExt cx="1116750" cy="1145263"/>
          </a:xfrm>
        </p:grpSpPr>
        <p:sp>
          <p:nvSpPr>
            <p:cNvPr id="126" name="Google Shape;3724;p14"/>
            <p:cNvSpPr/>
            <p:nvPr/>
          </p:nvSpPr>
          <p:spPr>
            <a:xfrm>
              <a:off x="8048330" y="-201092"/>
              <a:ext cx="1041569" cy="991726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3725;p14"/>
            <p:cNvSpPr/>
            <p:nvPr/>
          </p:nvSpPr>
          <p:spPr>
            <a:xfrm>
              <a:off x="8764115" y="129484"/>
              <a:ext cx="68916" cy="131603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3726;p14"/>
            <p:cNvSpPr/>
            <p:nvPr/>
          </p:nvSpPr>
          <p:spPr>
            <a:xfrm>
              <a:off x="8637247" y="68382"/>
              <a:ext cx="104940" cy="9870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3727;p14"/>
            <p:cNvSpPr/>
            <p:nvPr/>
          </p:nvSpPr>
          <p:spPr>
            <a:xfrm>
              <a:off x="8576163" y="196851"/>
              <a:ext cx="70482" cy="10026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3728;p14"/>
            <p:cNvSpPr/>
            <p:nvPr/>
          </p:nvSpPr>
          <p:spPr>
            <a:xfrm>
              <a:off x="8408572" y="135750"/>
              <a:ext cx="106506" cy="90869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3729;p14"/>
            <p:cNvSpPr/>
            <p:nvPr/>
          </p:nvSpPr>
          <p:spPr>
            <a:xfrm>
              <a:off x="8394476" y="257954"/>
              <a:ext cx="61084" cy="10966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3730;p14"/>
            <p:cNvSpPr/>
            <p:nvPr/>
          </p:nvSpPr>
          <p:spPr>
            <a:xfrm>
              <a:off x="8247246" y="217219"/>
              <a:ext cx="101807" cy="736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3731;p14"/>
            <p:cNvSpPr/>
            <p:nvPr/>
          </p:nvSpPr>
          <p:spPr>
            <a:xfrm>
              <a:off x="8233150" y="330022"/>
              <a:ext cx="59518" cy="11750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3732;p14"/>
            <p:cNvSpPr/>
            <p:nvPr/>
          </p:nvSpPr>
          <p:spPr>
            <a:xfrm>
              <a:off x="8067125" y="340988"/>
              <a:ext cx="130001" cy="7363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3733;p14"/>
            <p:cNvSpPr/>
            <p:nvPr/>
          </p:nvSpPr>
          <p:spPr>
            <a:xfrm>
              <a:off x="8112547" y="481992"/>
              <a:ext cx="76747" cy="109669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3734;p14"/>
            <p:cNvSpPr/>
            <p:nvPr/>
          </p:nvSpPr>
          <p:spPr>
            <a:xfrm>
              <a:off x="7993511" y="541527"/>
              <a:ext cx="104940" cy="7206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3735;p14"/>
            <p:cNvSpPr/>
            <p:nvPr/>
          </p:nvSpPr>
          <p:spPr>
            <a:xfrm>
              <a:off x="8060860" y="655897"/>
              <a:ext cx="123736" cy="86168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3736;p14"/>
            <p:cNvSpPr/>
            <p:nvPr/>
          </p:nvSpPr>
          <p:spPr>
            <a:xfrm>
              <a:off x="7973149" y="701331"/>
              <a:ext cx="92410" cy="72069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3737;p14"/>
            <p:cNvSpPr/>
            <p:nvPr/>
          </p:nvSpPr>
          <p:spPr>
            <a:xfrm>
              <a:off x="8035800" y="770266"/>
              <a:ext cx="90844" cy="114370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3738;p14"/>
            <p:cNvSpPr/>
            <p:nvPr/>
          </p:nvSpPr>
          <p:spPr>
            <a:xfrm>
              <a:off x="8358451" y="-20920"/>
              <a:ext cx="717351" cy="965091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3739;p14"/>
            <p:cNvSpPr/>
            <p:nvPr/>
          </p:nvSpPr>
          <p:spPr>
            <a:xfrm>
              <a:off x="8956766" y="264220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3740;p14"/>
            <p:cNvSpPr/>
            <p:nvPr/>
          </p:nvSpPr>
          <p:spPr>
            <a:xfrm>
              <a:off x="8920742" y="339422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3741;p14"/>
            <p:cNvSpPr/>
            <p:nvPr/>
          </p:nvSpPr>
          <p:spPr>
            <a:xfrm>
              <a:off x="8872187" y="355089"/>
              <a:ext cx="18795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3742;p14"/>
            <p:cNvSpPr/>
            <p:nvPr/>
          </p:nvSpPr>
          <p:spPr>
            <a:xfrm>
              <a:off x="8829898" y="43342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3743;p14"/>
            <p:cNvSpPr/>
            <p:nvPr/>
          </p:nvSpPr>
          <p:spPr>
            <a:xfrm>
              <a:off x="8787609" y="450658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3744;p14"/>
            <p:cNvSpPr/>
            <p:nvPr/>
          </p:nvSpPr>
          <p:spPr>
            <a:xfrm>
              <a:off x="8776645" y="5258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3745;p14"/>
            <p:cNvSpPr/>
            <p:nvPr/>
          </p:nvSpPr>
          <p:spPr>
            <a:xfrm>
              <a:off x="8729657" y="541527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3746;p14"/>
            <p:cNvSpPr/>
            <p:nvPr/>
          </p:nvSpPr>
          <p:spPr>
            <a:xfrm>
              <a:off x="8721825" y="613595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3747;p14"/>
            <p:cNvSpPr/>
            <p:nvPr/>
          </p:nvSpPr>
          <p:spPr>
            <a:xfrm>
              <a:off x="8677970" y="622996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3748;p14"/>
            <p:cNvSpPr/>
            <p:nvPr/>
          </p:nvSpPr>
          <p:spPr>
            <a:xfrm>
              <a:off x="8679537" y="68096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3749;p14"/>
            <p:cNvSpPr/>
            <p:nvPr/>
          </p:nvSpPr>
          <p:spPr>
            <a:xfrm>
              <a:off x="8627849" y="6903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3750;p14"/>
            <p:cNvSpPr/>
            <p:nvPr/>
          </p:nvSpPr>
          <p:spPr>
            <a:xfrm>
              <a:off x="8627849" y="748332"/>
              <a:ext cx="20362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3751;p14"/>
            <p:cNvSpPr/>
            <p:nvPr/>
          </p:nvSpPr>
          <p:spPr>
            <a:xfrm>
              <a:off x="8582428" y="75303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3752;p14"/>
            <p:cNvSpPr/>
            <p:nvPr/>
          </p:nvSpPr>
          <p:spPr>
            <a:xfrm>
              <a:off x="8569898" y="807867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3753;p14"/>
            <p:cNvSpPr/>
            <p:nvPr/>
          </p:nvSpPr>
          <p:spPr>
            <a:xfrm>
              <a:off x="8530741" y="823534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3754;p14"/>
            <p:cNvSpPr/>
            <p:nvPr/>
          </p:nvSpPr>
          <p:spPr>
            <a:xfrm>
              <a:off x="8889417" y="25325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3755;p14"/>
            <p:cNvSpPr/>
            <p:nvPr/>
          </p:nvSpPr>
          <p:spPr>
            <a:xfrm>
              <a:off x="8829898" y="30495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3756;p14"/>
            <p:cNvSpPr/>
            <p:nvPr/>
          </p:nvSpPr>
          <p:spPr>
            <a:xfrm>
              <a:off x="8771946" y="31122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3757;p14"/>
            <p:cNvSpPr/>
            <p:nvPr/>
          </p:nvSpPr>
          <p:spPr>
            <a:xfrm>
              <a:off x="8750018" y="359789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3758;p14"/>
            <p:cNvSpPr/>
            <p:nvPr/>
          </p:nvSpPr>
          <p:spPr>
            <a:xfrm>
              <a:off x="8682669" y="369189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3759;p14"/>
            <p:cNvSpPr/>
            <p:nvPr/>
          </p:nvSpPr>
          <p:spPr>
            <a:xfrm>
              <a:off x="8674837" y="41775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3760;p14"/>
            <p:cNvSpPr/>
            <p:nvPr/>
          </p:nvSpPr>
          <p:spPr>
            <a:xfrm>
              <a:off x="8620018" y="42402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3761;p14"/>
            <p:cNvSpPr/>
            <p:nvPr/>
          </p:nvSpPr>
          <p:spPr>
            <a:xfrm>
              <a:off x="8616886" y="4835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3762;p14"/>
            <p:cNvSpPr/>
            <p:nvPr/>
          </p:nvSpPr>
          <p:spPr>
            <a:xfrm>
              <a:off x="8558933" y="47259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3763;p14"/>
            <p:cNvSpPr/>
            <p:nvPr/>
          </p:nvSpPr>
          <p:spPr>
            <a:xfrm>
              <a:off x="8554235" y="5305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3764;p14"/>
            <p:cNvSpPr/>
            <p:nvPr/>
          </p:nvSpPr>
          <p:spPr>
            <a:xfrm>
              <a:off x="8493150" y="52742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3765;p14"/>
            <p:cNvSpPr/>
            <p:nvPr/>
          </p:nvSpPr>
          <p:spPr>
            <a:xfrm>
              <a:off x="8500982" y="58539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3766;p14"/>
            <p:cNvSpPr/>
            <p:nvPr/>
          </p:nvSpPr>
          <p:spPr>
            <a:xfrm>
              <a:off x="8446162" y="56972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3767;p14"/>
            <p:cNvSpPr/>
            <p:nvPr/>
          </p:nvSpPr>
          <p:spPr>
            <a:xfrm>
              <a:off x="8422669" y="630830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3768;p14"/>
            <p:cNvSpPr/>
            <p:nvPr/>
          </p:nvSpPr>
          <p:spPr>
            <a:xfrm>
              <a:off x="8947368" y="41305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3769;p14"/>
            <p:cNvSpPr/>
            <p:nvPr/>
          </p:nvSpPr>
          <p:spPr>
            <a:xfrm>
              <a:off x="8952067" y="486693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3770;p14"/>
            <p:cNvSpPr/>
            <p:nvPr/>
          </p:nvSpPr>
          <p:spPr>
            <a:xfrm>
              <a:off x="8901947" y="5070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3771;p14"/>
            <p:cNvSpPr/>
            <p:nvPr/>
          </p:nvSpPr>
          <p:spPr>
            <a:xfrm>
              <a:off x="8912910" y="58069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3772;p14"/>
            <p:cNvSpPr/>
            <p:nvPr/>
          </p:nvSpPr>
          <p:spPr>
            <a:xfrm>
              <a:off x="8862790" y="60106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3773;p14"/>
            <p:cNvSpPr/>
            <p:nvPr/>
          </p:nvSpPr>
          <p:spPr>
            <a:xfrm>
              <a:off x="8876886" y="660597"/>
              <a:ext cx="18795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3774;p14"/>
            <p:cNvSpPr/>
            <p:nvPr/>
          </p:nvSpPr>
          <p:spPr>
            <a:xfrm>
              <a:off x="8822067" y="680964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3775;p14"/>
            <p:cNvSpPr/>
            <p:nvPr/>
          </p:nvSpPr>
          <p:spPr>
            <a:xfrm>
              <a:off x="8831464" y="7420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3776;p14"/>
            <p:cNvSpPr/>
            <p:nvPr/>
          </p:nvSpPr>
          <p:spPr>
            <a:xfrm>
              <a:off x="8781344" y="745199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3777;p14"/>
            <p:cNvSpPr/>
            <p:nvPr/>
          </p:nvSpPr>
          <p:spPr>
            <a:xfrm>
              <a:off x="8784476" y="820401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3778;p14"/>
            <p:cNvSpPr/>
            <p:nvPr/>
          </p:nvSpPr>
          <p:spPr>
            <a:xfrm>
              <a:off x="8732790" y="826668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3779;p14"/>
            <p:cNvSpPr/>
            <p:nvPr/>
          </p:nvSpPr>
          <p:spPr>
            <a:xfrm>
              <a:off x="8718693" y="900303"/>
              <a:ext cx="20362" cy="14100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3780;p14"/>
            <p:cNvSpPr/>
            <p:nvPr/>
          </p:nvSpPr>
          <p:spPr>
            <a:xfrm>
              <a:off x="8967730" y="35822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3781;p14"/>
            <p:cNvSpPr/>
            <p:nvPr/>
          </p:nvSpPr>
          <p:spPr>
            <a:xfrm>
              <a:off x="8947368" y="19528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3782;p14"/>
            <p:cNvSpPr/>
            <p:nvPr/>
          </p:nvSpPr>
          <p:spPr>
            <a:xfrm>
              <a:off x="9017851" y="22661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3783;p14"/>
            <p:cNvSpPr/>
            <p:nvPr/>
          </p:nvSpPr>
          <p:spPr>
            <a:xfrm>
              <a:off x="8995923" y="148284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3784;p14"/>
            <p:cNvSpPr/>
            <p:nvPr/>
          </p:nvSpPr>
          <p:spPr>
            <a:xfrm>
              <a:off x="9024116" y="120083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7" name="Google Shape;3785;p14"/>
          <p:cNvGrpSpPr>
            <a:grpSpLocks/>
          </p:cNvGrpSpPr>
          <p:nvPr/>
        </p:nvGrpSpPr>
        <p:grpSpPr bwMode="auto">
          <a:xfrm rot="16200000" flipH="1">
            <a:off x="11276807" y="5993606"/>
            <a:ext cx="442912" cy="1203325"/>
            <a:chOff x="7607455" y="4238363"/>
            <a:chExt cx="438017" cy="1186459"/>
          </a:xfrm>
        </p:grpSpPr>
        <p:sp>
          <p:nvSpPr>
            <p:cNvPr id="188" name="Google Shape;3786;p14"/>
            <p:cNvSpPr/>
            <p:nvPr/>
          </p:nvSpPr>
          <p:spPr>
            <a:xfrm>
              <a:off x="7915167" y="4620283"/>
              <a:ext cx="135016" cy="197221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3787;p14"/>
            <p:cNvSpPr/>
            <p:nvPr/>
          </p:nvSpPr>
          <p:spPr>
            <a:xfrm>
              <a:off x="7607455" y="4894202"/>
              <a:ext cx="221363" cy="139307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3788;p14"/>
            <p:cNvSpPr/>
            <p:nvPr/>
          </p:nvSpPr>
          <p:spPr>
            <a:xfrm>
              <a:off x="7905746" y="4892637"/>
              <a:ext cx="117746" cy="242614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3789;p14"/>
            <p:cNvSpPr/>
            <p:nvPr/>
          </p:nvSpPr>
          <p:spPr>
            <a:xfrm>
              <a:off x="7663974" y="4670371"/>
              <a:ext cx="171125" cy="211309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3790;p14"/>
            <p:cNvSpPr/>
            <p:nvPr/>
          </p:nvSpPr>
          <p:spPr>
            <a:xfrm>
              <a:off x="7844519" y="4313494"/>
              <a:ext cx="142866" cy="314616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3791;p14"/>
            <p:cNvSpPr/>
            <p:nvPr/>
          </p:nvSpPr>
          <p:spPr>
            <a:xfrm>
              <a:off x="7689094" y="4238362"/>
              <a:ext cx="152285" cy="256701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3792;p14"/>
            <p:cNvSpPr/>
            <p:nvPr/>
          </p:nvSpPr>
          <p:spPr>
            <a:xfrm>
              <a:off x="7769160" y="4347930"/>
              <a:ext cx="113037" cy="1076892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3793;p14"/>
            <p:cNvSpPr/>
            <p:nvPr/>
          </p:nvSpPr>
          <p:spPr>
            <a:xfrm>
              <a:off x="7852369" y="4934899"/>
              <a:ext cx="149145" cy="280179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3794;p14"/>
            <p:cNvSpPr/>
            <p:nvPr/>
          </p:nvSpPr>
          <p:spPr>
            <a:xfrm>
              <a:off x="7742472" y="4739242"/>
              <a:ext cx="141296" cy="186265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3795;p14"/>
            <p:cNvSpPr/>
            <p:nvPr/>
          </p:nvSpPr>
          <p:spPr>
            <a:xfrm>
              <a:off x="7836668" y="4369844"/>
              <a:ext cx="113037" cy="28487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3796;p14"/>
            <p:cNvSpPr/>
            <p:nvPr/>
          </p:nvSpPr>
          <p:spPr>
            <a:xfrm>
              <a:off x="7863358" y="4654718"/>
              <a:ext cx="160135" cy="195657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3797;p14"/>
            <p:cNvSpPr/>
            <p:nvPr/>
          </p:nvSpPr>
          <p:spPr>
            <a:xfrm>
              <a:off x="7696942" y="4930203"/>
              <a:ext cx="182115" cy="12208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3798;p14"/>
            <p:cNvSpPr/>
            <p:nvPr/>
          </p:nvSpPr>
          <p:spPr>
            <a:xfrm>
              <a:off x="7935575" y="49615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3799;p14"/>
            <p:cNvSpPr/>
            <p:nvPr/>
          </p:nvSpPr>
          <p:spPr>
            <a:xfrm>
              <a:off x="7932436" y="4991248"/>
              <a:ext cx="21979" cy="14087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3800;p14"/>
            <p:cNvSpPr/>
            <p:nvPr/>
          </p:nvSpPr>
          <p:spPr>
            <a:xfrm>
              <a:off x="7960695" y="4687589"/>
              <a:ext cx="21979" cy="1721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3801;p14"/>
            <p:cNvSpPr/>
            <p:nvPr/>
          </p:nvSpPr>
          <p:spPr>
            <a:xfrm>
              <a:off x="7949706" y="4714198"/>
              <a:ext cx="20409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3802;p14"/>
            <p:cNvSpPr/>
            <p:nvPr/>
          </p:nvSpPr>
          <p:spPr>
            <a:xfrm>
              <a:off x="7718921" y="470480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3803;p14"/>
            <p:cNvSpPr/>
            <p:nvPr/>
          </p:nvSpPr>
          <p:spPr>
            <a:xfrm>
              <a:off x="7706362" y="4734548"/>
              <a:ext cx="20410" cy="14087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3804;p14"/>
            <p:cNvSpPr/>
            <p:nvPr/>
          </p:nvSpPr>
          <p:spPr>
            <a:xfrm>
              <a:off x="7689094" y="4706372"/>
              <a:ext cx="20409" cy="1721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3805;p14"/>
            <p:cNvSpPr/>
            <p:nvPr/>
          </p:nvSpPr>
          <p:spPr>
            <a:xfrm>
              <a:off x="7907316" y="4335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3806;p14"/>
            <p:cNvSpPr/>
            <p:nvPr/>
          </p:nvSpPr>
          <p:spPr>
            <a:xfrm>
              <a:off x="7888476" y="4349496"/>
              <a:ext cx="18839" cy="1565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3807;p14"/>
            <p:cNvSpPr/>
            <p:nvPr/>
          </p:nvSpPr>
          <p:spPr>
            <a:xfrm>
              <a:off x="7759741" y="4299408"/>
              <a:ext cx="21979" cy="1565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3808;p14"/>
            <p:cNvSpPr/>
            <p:nvPr/>
          </p:nvSpPr>
          <p:spPr>
            <a:xfrm>
              <a:off x="7737761" y="432914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3809;p14"/>
            <p:cNvSpPr/>
            <p:nvPr/>
          </p:nvSpPr>
          <p:spPr>
            <a:xfrm>
              <a:off x="7722061" y="4299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2" name="Google Shape;3810;p14"/>
          <p:cNvGrpSpPr>
            <a:grpSpLocks/>
          </p:cNvGrpSpPr>
          <p:nvPr/>
        </p:nvGrpSpPr>
        <p:grpSpPr bwMode="auto">
          <a:xfrm rot="-5400000">
            <a:off x="10679113" y="425450"/>
            <a:ext cx="215900" cy="193675"/>
            <a:chOff x="7737341" y="1046941"/>
            <a:chExt cx="161913" cy="145916"/>
          </a:xfrm>
        </p:grpSpPr>
        <p:sp>
          <p:nvSpPr>
            <p:cNvPr id="213" name="Google Shape;3811;p14"/>
            <p:cNvSpPr/>
            <p:nvPr/>
          </p:nvSpPr>
          <p:spPr>
            <a:xfrm>
              <a:off x="7740912" y="1141427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3812;p14"/>
            <p:cNvSpPr/>
            <p:nvPr/>
          </p:nvSpPr>
          <p:spPr>
            <a:xfrm>
              <a:off x="7793296" y="1046941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3813;p14"/>
            <p:cNvSpPr/>
            <p:nvPr/>
          </p:nvSpPr>
          <p:spPr>
            <a:xfrm>
              <a:off x="7834965" y="1141428"/>
              <a:ext cx="67861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6" name="Google Shape;3814;p14"/>
          <p:cNvGrpSpPr>
            <a:grpSpLocks/>
          </p:cNvGrpSpPr>
          <p:nvPr/>
        </p:nvGrpSpPr>
        <p:grpSpPr bwMode="auto">
          <a:xfrm>
            <a:off x="11615738" y="5902325"/>
            <a:ext cx="214312" cy="195263"/>
            <a:chOff x="7737341" y="1046941"/>
            <a:chExt cx="161913" cy="145916"/>
          </a:xfrm>
        </p:grpSpPr>
        <p:sp>
          <p:nvSpPr>
            <p:cNvPr id="217" name="Google Shape;3815;p14"/>
            <p:cNvSpPr/>
            <p:nvPr/>
          </p:nvSpPr>
          <p:spPr>
            <a:xfrm>
              <a:off x="773734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3816;p14"/>
            <p:cNvSpPr/>
            <p:nvPr/>
          </p:nvSpPr>
          <p:spPr>
            <a:xfrm>
              <a:off x="7788913" y="1046941"/>
              <a:ext cx="68364" cy="52197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3817;p14"/>
            <p:cNvSpPr/>
            <p:nvPr/>
          </p:nvSpPr>
          <p:spPr>
            <a:xfrm>
              <a:off x="783089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0" name="Google Shape;3818;p14"/>
          <p:cNvGrpSpPr>
            <a:grpSpLocks/>
          </p:cNvGrpSpPr>
          <p:nvPr/>
        </p:nvGrpSpPr>
        <p:grpSpPr bwMode="auto">
          <a:xfrm>
            <a:off x="10863263" y="5995988"/>
            <a:ext cx="215900" cy="193675"/>
            <a:chOff x="7737341" y="1046941"/>
            <a:chExt cx="161913" cy="145916"/>
          </a:xfrm>
        </p:grpSpPr>
        <p:sp>
          <p:nvSpPr>
            <p:cNvPr id="221" name="Google Shape;3819;p14"/>
            <p:cNvSpPr/>
            <p:nvPr/>
          </p:nvSpPr>
          <p:spPr>
            <a:xfrm>
              <a:off x="7737341" y="1141427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3820;p14"/>
            <p:cNvSpPr/>
            <p:nvPr/>
          </p:nvSpPr>
          <p:spPr>
            <a:xfrm>
              <a:off x="7789725" y="1046941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3821;p14"/>
            <p:cNvSpPr/>
            <p:nvPr/>
          </p:nvSpPr>
          <p:spPr>
            <a:xfrm>
              <a:off x="7831393" y="1141427"/>
              <a:ext cx="67861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5961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94;p21"/>
          <p:cNvSpPr/>
          <p:nvPr/>
        </p:nvSpPr>
        <p:spPr>
          <a:xfrm rot="5400000">
            <a:off x="-1702594" y="4545806"/>
            <a:ext cx="4000500" cy="623888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Google Shape;5895;p21"/>
          <p:cNvSpPr/>
          <p:nvPr/>
        </p:nvSpPr>
        <p:spPr>
          <a:xfrm>
            <a:off x="7770813" y="-44450"/>
            <a:ext cx="4503737" cy="7032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" name="Google Shape;5896;p21"/>
          <p:cNvGrpSpPr>
            <a:grpSpLocks/>
          </p:cNvGrpSpPr>
          <p:nvPr/>
        </p:nvGrpSpPr>
        <p:grpSpPr bwMode="auto">
          <a:xfrm rot="10800000">
            <a:off x="10658475" y="6048375"/>
            <a:ext cx="1431925" cy="915988"/>
            <a:chOff x="-206267" y="355694"/>
            <a:chExt cx="1406323" cy="899150"/>
          </a:xfrm>
        </p:grpSpPr>
        <p:sp>
          <p:nvSpPr>
            <p:cNvPr id="7" name="Google Shape;5897;p21"/>
            <p:cNvSpPr/>
            <p:nvPr/>
          </p:nvSpPr>
          <p:spPr>
            <a:xfrm>
              <a:off x="-196912" y="351020"/>
              <a:ext cx="1329926" cy="847725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" name="Google Shape;5898;p21"/>
            <p:cNvSpPr/>
            <p:nvPr/>
          </p:nvSpPr>
          <p:spPr>
            <a:xfrm>
              <a:off x="602914" y="880848"/>
              <a:ext cx="68601" cy="158948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" name="Google Shape;5899;p21"/>
            <p:cNvSpPr/>
            <p:nvPr/>
          </p:nvSpPr>
          <p:spPr>
            <a:xfrm>
              <a:off x="707375" y="910455"/>
              <a:ext cx="137202" cy="71683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5900;p21"/>
            <p:cNvSpPr/>
            <p:nvPr/>
          </p:nvSpPr>
          <p:spPr>
            <a:xfrm>
              <a:off x="760385" y="1028887"/>
              <a:ext cx="63923" cy="126224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5901;p21"/>
            <p:cNvSpPr/>
            <p:nvPr/>
          </p:nvSpPr>
          <p:spPr>
            <a:xfrm>
              <a:off x="863287" y="1010188"/>
              <a:ext cx="116933" cy="84149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5902;p21"/>
            <p:cNvSpPr/>
            <p:nvPr/>
          </p:nvSpPr>
          <p:spPr>
            <a:xfrm>
              <a:off x="930328" y="1134853"/>
              <a:ext cx="63924" cy="11531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5903;p21"/>
            <p:cNvSpPr/>
            <p:nvPr/>
          </p:nvSpPr>
          <p:spPr>
            <a:xfrm>
              <a:off x="1008284" y="1094337"/>
              <a:ext cx="88870" cy="73241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5904;p21"/>
            <p:cNvSpPr/>
            <p:nvPr/>
          </p:nvSpPr>
          <p:spPr>
            <a:xfrm>
              <a:off x="1070649" y="1176928"/>
              <a:ext cx="138762" cy="76357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" name="Google Shape;5905;p21"/>
          <p:cNvGrpSpPr>
            <a:grpSpLocks/>
          </p:cNvGrpSpPr>
          <p:nvPr/>
        </p:nvGrpSpPr>
        <p:grpSpPr bwMode="auto">
          <a:xfrm rot="5400000">
            <a:off x="-46831" y="5488781"/>
            <a:ext cx="1306512" cy="1431926"/>
            <a:chOff x="2318158" y="4088320"/>
            <a:chExt cx="1256104" cy="1375835"/>
          </a:xfrm>
        </p:grpSpPr>
        <p:sp>
          <p:nvSpPr>
            <p:cNvPr id="16" name="Google Shape;5906;p21"/>
            <p:cNvSpPr/>
            <p:nvPr/>
          </p:nvSpPr>
          <p:spPr>
            <a:xfrm>
              <a:off x="2820294" y="4149333"/>
              <a:ext cx="387668" cy="1066196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5907;p21"/>
            <p:cNvSpPr/>
            <p:nvPr/>
          </p:nvSpPr>
          <p:spPr>
            <a:xfrm>
              <a:off x="3064494" y="4379656"/>
              <a:ext cx="65629" cy="105246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5908;p21"/>
            <p:cNvSpPr/>
            <p:nvPr/>
          </p:nvSpPr>
          <p:spPr>
            <a:xfrm>
              <a:off x="2939342" y="4384232"/>
              <a:ext cx="102259" cy="5643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5909;p21"/>
            <p:cNvSpPr/>
            <p:nvPr/>
          </p:nvSpPr>
          <p:spPr>
            <a:xfrm>
              <a:off x="2985129" y="4248479"/>
              <a:ext cx="61050" cy="102196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5910;p21"/>
            <p:cNvSpPr/>
            <p:nvPr/>
          </p:nvSpPr>
          <p:spPr>
            <a:xfrm>
              <a:off x="2864555" y="4266782"/>
              <a:ext cx="96153" cy="57962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5911;p21"/>
            <p:cNvSpPr/>
            <p:nvPr/>
          </p:nvSpPr>
          <p:spPr>
            <a:xfrm>
              <a:off x="2887449" y="4134079"/>
              <a:ext cx="42735" cy="88468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5912;p21"/>
            <p:cNvSpPr/>
            <p:nvPr/>
          </p:nvSpPr>
          <p:spPr>
            <a:xfrm>
              <a:off x="2800454" y="4188991"/>
              <a:ext cx="82418" cy="56437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5913;p21"/>
            <p:cNvSpPr/>
            <p:nvPr/>
          </p:nvSpPr>
          <p:spPr>
            <a:xfrm>
              <a:off x="2774507" y="4088320"/>
              <a:ext cx="74787" cy="73215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5914;p21"/>
            <p:cNvSpPr/>
            <p:nvPr/>
          </p:nvSpPr>
          <p:spPr>
            <a:xfrm>
              <a:off x="2922553" y="4298813"/>
              <a:ext cx="651709" cy="104636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5915;p21"/>
            <p:cNvSpPr/>
            <p:nvPr/>
          </p:nvSpPr>
          <p:spPr>
            <a:xfrm>
              <a:off x="2914922" y="4378130"/>
              <a:ext cx="576923" cy="1060094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5916;p21"/>
            <p:cNvSpPr/>
            <p:nvPr/>
          </p:nvSpPr>
          <p:spPr>
            <a:xfrm>
              <a:off x="3304116" y="4462023"/>
              <a:ext cx="202991" cy="167785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5917;p21"/>
            <p:cNvSpPr/>
            <p:nvPr/>
          </p:nvSpPr>
          <p:spPr>
            <a:xfrm>
              <a:off x="3227803" y="4561167"/>
              <a:ext cx="280830" cy="218121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5918;p21"/>
            <p:cNvSpPr/>
            <p:nvPr/>
          </p:nvSpPr>
          <p:spPr>
            <a:xfrm>
              <a:off x="3130123" y="4664889"/>
              <a:ext cx="387668" cy="266931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5919;p21"/>
            <p:cNvSpPr/>
            <p:nvPr/>
          </p:nvSpPr>
          <p:spPr>
            <a:xfrm>
              <a:off x="3050759" y="4864706"/>
              <a:ext cx="447191" cy="24862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5920;p21"/>
            <p:cNvSpPr/>
            <p:nvPr/>
          </p:nvSpPr>
          <p:spPr>
            <a:xfrm>
              <a:off x="3030917" y="5078250"/>
              <a:ext cx="279304" cy="176937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5921;p21"/>
            <p:cNvSpPr/>
            <p:nvPr/>
          </p:nvSpPr>
          <p:spPr>
            <a:xfrm>
              <a:off x="3079757" y="4765560"/>
              <a:ext cx="32052" cy="25931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5922;p21"/>
            <p:cNvSpPr/>
            <p:nvPr/>
          </p:nvSpPr>
          <p:spPr>
            <a:xfrm>
              <a:off x="3044653" y="479454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5923;p21"/>
            <p:cNvSpPr/>
            <p:nvPr/>
          </p:nvSpPr>
          <p:spPr>
            <a:xfrm>
              <a:off x="3030916" y="4739629"/>
              <a:ext cx="32052" cy="2593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5924;p21"/>
            <p:cNvSpPr/>
            <p:nvPr/>
          </p:nvSpPr>
          <p:spPr>
            <a:xfrm>
              <a:off x="3412479" y="4911990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5925;p21"/>
            <p:cNvSpPr/>
            <p:nvPr/>
          </p:nvSpPr>
          <p:spPr>
            <a:xfrm>
              <a:off x="3372797" y="4940972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5926;p21"/>
            <p:cNvSpPr/>
            <p:nvPr/>
          </p:nvSpPr>
          <p:spPr>
            <a:xfrm>
              <a:off x="3262907" y="519874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5927;p21"/>
            <p:cNvSpPr/>
            <p:nvPr/>
          </p:nvSpPr>
          <p:spPr>
            <a:xfrm>
              <a:off x="3220172" y="523078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5928;p21"/>
            <p:cNvSpPr/>
            <p:nvPr/>
          </p:nvSpPr>
          <p:spPr>
            <a:xfrm>
              <a:off x="3214067" y="471369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5929;p21"/>
            <p:cNvSpPr/>
            <p:nvPr/>
          </p:nvSpPr>
          <p:spPr>
            <a:xfrm>
              <a:off x="3191174" y="4654213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5930;p21"/>
            <p:cNvSpPr/>
            <p:nvPr/>
          </p:nvSpPr>
          <p:spPr>
            <a:xfrm>
              <a:off x="3473529" y="4608453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5931;p21"/>
            <p:cNvSpPr/>
            <p:nvPr/>
          </p:nvSpPr>
          <p:spPr>
            <a:xfrm>
              <a:off x="3424689" y="4645060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5932;p21"/>
            <p:cNvSpPr/>
            <p:nvPr/>
          </p:nvSpPr>
          <p:spPr>
            <a:xfrm>
              <a:off x="3366692" y="4433041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5933;p21"/>
            <p:cNvSpPr/>
            <p:nvPr/>
          </p:nvSpPr>
          <p:spPr>
            <a:xfrm>
              <a:off x="3398744" y="4381181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5934;p21"/>
            <p:cNvSpPr/>
            <p:nvPr/>
          </p:nvSpPr>
          <p:spPr>
            <a:xfrm>
              <a:off x="2318158" y="4329320"/>
              <a:ext cx="815018" cy="1023487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5935;p21"/>
            <p:cNvSpPr/>
            <p:nvPr/>
          </p:nvSpPr>
          <p:spPr>
            <a:xfrm>
              <a:off x="2392943" y="4420838"/>
              <a:ext cx="573870" cy="104789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5936;p21"/>
            <p:cNvSpPr/>
            <p:nvPr/>
          </p:nvSpPr>
          <p:spPr>
            <a:xfrm>
              <a:off x="2751614" y="5148415"/>
              <a:ext cx="166361" cy="158633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5937;p21"/>
            <p:cNvSpPr/>
            <p:nvPr/>
          </p:nvSpPr>
          <p:spPr>
            <a:xfrm>
              <a:off x="2623408" y="4913516"/>
              <a:ext cx="228938" cy="227271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5938;p21"/>
            <p:cNvSpPr/>
            <p:nvPr/>
          </p:nvSpPr>
          <p:spPr>
            <a:xfrm>
              <a:off x="2527253" y="4690819"/>
              <a:ext cx="257937" cy="326417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5939;p21"/>
            <p:cNvSpPr/>
            <p:nvPr/>
          </p:nvSpPr>
          <p:spPr>
            <a:xfrm>
              <a:off x="2544043" y="4689294"/>
              <a:ext cx="132783" cy="172361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940;p21"/>
            <p:cNvSpPr/>
            <p:nvPr/>
          </p:nvSpPr>
          <p:spPr>
            <a:xfrm>
              <a:off x="2414311" y="4504731"/>
              <a:ext cx="169414" cy="202866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941;p21"/>
            <p:cNvSpPr/>
            <p:nvPr/>
          </p:nvSpPr>
          <p:spPr>
            <a:xfrm>
              <a:off x="2388365" y="4440668"/>
              <a:ext cx="120573" cy="141854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942;p21"/>
            <p:cNvSpPr/>
            <p:nvPr/>
          </p:nvSpPr>
          <p:spPr>
            <a:xfrm>
              <a:off x="2914922" y="4703022"/>
              <a:ext cx="35104" cy="25930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943;p21"/>
            <p:cNvSpPr/>
            <p:nvPr/>
          </p:nvSpPr>
          <p:spPr>
            <a:xfrm>
              <a:off x="2881345" y="4661839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944;p21"/>
            <p:cNvSpPr/>
            <p:nvPr/>
          </p:nvSpPr>
          <p:spPr>
            <a:xfrm>
              <a:off x="2866082" y="4719801"/>
              <a:ext cx="35104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945;p21"/>
            <p:cNvSpPr/>
            <p:nvPr/>
          </p:nvSpPr>
          <p:spPr>
            <a:xfrm>
              <a:off x="2391418" y="4968427"/>
              <a:ext cx="35103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946;p21"/>
            <p:cNvSpPr/>
            <p:nvPr/>
          </p:nvSpPr>
          <p:spPr>
            <a:xfrm>
              <a:off x="2402102" y="4911991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947;p21"/>
            <p:cNvSpPr/>
            <p:nvPr/>
          </p:nvSpPr>
          <p:spPr>
            <a:xfrm>
              <a:off x="2458573" y="4948598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948;p21"/>
            <p:cNvSpPr/>
            <p:nvPr/>
          </p:nvSpPr>
          <p:spPr>
            <a:xfrm>
              <a:off x="2542516" y="4394909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49;p21"/>
            <p:cNvSpPr/>
            <p:nvPr/>
          </p:nvSpPr>
          <p:spPr>
            <a:xfrm>
              <a:off x="2504361" y="4378130"/>
              <a:ext cx="32051" cy="2593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5950;p21"/>
            <p:cNvSpPr/>
            <p:nvPr/>
          </p:nvSpPr>
          <p:spPr>
            <a:xfrm>
              <a:off x="2357841" y="4591674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5951;p21"/>
            <p:cNvSpPr/>
            <p:nvPr/>
          </p:nvSpPr>
          <p:spPr>
            <a:xfrm>
              <a:off x="2357841" y="4626757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5952;p21"/>
            <p:cNvSpPr/>
            <p:nvPr/>
          </p:nvSpPr>
          <p:spPr>
            <a:xfrm>
              <a:off x="2881345" y="5030965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5953;p21"/>
            <p:cNvSpPr/>
            <p:nvPr/>
          </p:nvSpPr>
          <p:spPr>
            <a:xfrm>
              <a:off x="2678353" y="5188073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5954;p21"/>
            <p:cNvSpPr/>
            <p:nvPr/>
          </p:nvSpPr>
          <p:spPr>
            <a:xfrm>
              <a:off x="2562358" y="4881484"/>
              <a:ext cx="35103" cy="2593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5955;p21"/>
            <p:cNvSpPr/>
            <p:nvPr/>
          </p:nvSpPr>
          <p:spPr>
            <a:xfrm>
              <a:off x="2824873" y="4850977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" name="Google Shape;5956;p21"/>
          <p:cNvGrpSpPr>
            <a:grpSpLocks/>
          </p:cNvGrpSpPr>
          <p:nvPr/>
        </p:nvGrpSpPr>
        <p:grpSpPr bwMode="auto">
          <a:xfrm rot="2699802" flipH="1">
            <a:off x="60325" y="-52388"/>
            <a:ext cx="1165225" cy="522288"/>
            <a:chOff x="8502760" y="3542528"/>
            <a:chExt cx="711519" cy="319269"/>
          </a:xfrm>
        </p:grpSpPr>
        <p:sp>
          <p:nvSpPr>
            <p:cNvPr id="67" name="Google Shape;5957;p21"/>
            <p:cNvSpPr/>
            <p:nvPr/>
          </p:nvSpPr>
          <p:spPr>
            <a:xfrm>
              <a:off x="8527218" y="3664680"/>
              <a:ext cx="687285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5958;p21"/>
            <p:cNvSpPr/>
            <p:nvPr/>
          </p:nvSpPr>
          <p:spPr>
            <a:xfrm>
              <a:off x="8657360" y="3580367"/>
              <a:ext cx="187088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5959;p21"/>
            <p:cNvSpPr/>
            <p:nvPr/>
          </p:nvSpPr>
          <p:spPr>
            <a:xfrm>
              <a:off x="8578656" y="3750602"/>
              <a:ext cx="258822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5960;p21"/>
            <p:cNvSpPr/>
            <p:nvPr/>
          </p:nvSpPr>
          <p:spPr>
            <a:xfrm>
              <a:off x="8621275" y="3623688"/>
              <a:ext cx="206476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5961;p21"/>
            <p:cNvSpPr/>
            <p:nvPr/>
          </p:nvSpPr>
          <p:spPr>
            <a:xfrm>
              <a:off x="8666210" y="3544339"/>
              <a:ext cx="61071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5962;p21"/>
            <p:cNvSpPr/>
            <p:nvPr/>
          </p:nvSpPr>
          <p:spPr>
            <a:xfrm>
              <a:off x="8598011" y="3600351"/>
              <a:ext cx="61071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5963;p21"/>
            <p:cNvSpPr/>
            <p:nvPr/>
          </p:nvSpPr>
          <p:spPr>
            <a:xfrm>
              <a:off x="8502771" y="3645444"/>
              <a:ext cx="67856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5964;p21"/>
            <p:cNvSpPr/>
            <p:nvPr/>
          </p:nvSpPr>
          <p:spPr>
            <a:xfrm>
              <a:off x="8549730" y="3744797"/>
              <a:ext cx="67856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5965;p21"/>
            <p:cNvSpPr/>
            <p:nvPr/>
          </p:nvSpPr>
          <p:spPr>
            <a:xfrm>
              <a:off x="8631101" y="3809094"/>
              <a:ext cx="66886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" name="Google Shape;5966;p21"/>
          <p:cNvGrpSpPr>
            <a:grpSpLocks/>
          </p:cNvGrpSpPr>
          <p:nvPr/>
        </p:nvGrpSpPr>
        <p:grpSpPr bwMode="auto">
          <a:xfrm>
            <a:off x="11207750" y="-150813"/>
            <a:ext cx="1079500" cy="1108076"/>
            <a:chOff x="7973149" y="-201092"/>
            <a:chExt cx="1116750" cy="1145263"/>
          </a:xfrm>
        </p:grpSpPr>
        <p:sp>
          <p:nvSpPr>
            <p:cNvPr id="77" name="Google Shape;5967;p21"/>
            <p:cNvSpPr/>
            <p:nvPr/>
          </p:nvSpPr>
          <p:spPr>
            <a:xfrm>
              <a:off x="8048694" y="-201092"/>
              <a:ext cx="1041205" cy="992670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5968;p21"/>
            <p:cNvSpPr/>
            <p:nvPr/>
          </p:nvSpPr>
          <p:spPr>
            <a:xfrm>
              <a:off x="8764728" y="130346"/>
              <a:ext cx="67334" cy="129621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5969;p21"/>
            <p:cNvSpPr/>
            <p:nvPr/>
          </p:nvSpPr>
          <p:spPr>
            <a:xfrm>
              <a:off x="8638273" y="67996"/>
              <a:ext cx="105106" cy="98447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5970;p21"/>
            <p:cNvSpPr/>
            <p:nvPr/>
          </p:nvSpPr>
          <p:spPr>
            <a:xfrm>
              <a:off x="8575866" y="195977"/>
              <a:ext cx="70617" cy="101728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5971;p21"/>
            <p:cNvSpPr/>
            <p:nvPr/>
          </p:nvSpPr>
          <p:spPr>
            <a:xfrm>
              <a:off x="8408354" y="135268"/>
              <a:ext cx="106748" cy="91883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5972;p21"/>
            <p:cNvSpPr/>
            <p:nvPr/>
          </p:nvSpPr>
          <p:spPr>
            <a:xfrm>
              <a:off x="8393573" y="258326"/>
              <a:ext cx="62407" cy="108291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5973;p21"/>
            <p:cNvSpPr/>
            <p:nvPr/>
          </p:nvSpPr>
          <p:spPr>
            <a:xfrm>
              <a:off x="8247410" y="217307"/>
              <a:ext cx="101821" cy="738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5974;p21"/>
            <p:cNvSpPr/>
            <p:nvPr/>
          </p:nvSpPr>
          <p:spPr>
            <a:xfrm>
              <a:off x="8232629" y="330521"/>
              <a:ext cx="59122" cy="116495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5975;p21"/>
            <p:cNvSpPr/>
            <p:nvPr/>
          </p:nvSpPr>
          <p:spPr>
            <a:xfrm>
              <a:off x="8066759" y="342006"/>
              <a:ext cx="129740" cy="7383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5976;p21"/>
            <p:cNvSpPr/>
            <p:nvPr/>
          </p:nvSpPr>
          <p:spPr>
            <a:xfrm>
              <a:off x="8112743" y="483112"/>
              <a:ext cx="75545" cy="108291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5977;p21"/>
            <p:cNvSpPr/>
            <p:nvPr/>
          </p:nvSpPr>
          <p:spPr>
            <a:xfrm>
              <a:off x="7994499" y="542180"/>
              <a:ext cx="103463" cy="72194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5978;p21"/>
            <p:cNvSpPr/>
            <p:nvPr/>
          </p:nvSpPr>
          <p:spPr>
            <a:xfrm>
              <a:off x="8060190" y="655394"/>
              <a:ext cx="124813" cy="86961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5979;p21"/>
            <p:cNvSpPr/>
            <p:nvPr/>
          </p:nvSpPr>
          <p:spPr>
            <a:xfrm>
              <a:off x="7973149" y="701336"/>
              <a:ext cx="93610" cy="72194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5980;p21"/>
            <p:cNvSpPr/>
            <p:nvPr/>
          </p:nvSpPr>
          <p:spPr>
            <a:xfrm>
              <a:off x="8035556" y="770249"/>
              <a:ext cx="91968" cy="114854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5981;p21"/>
            <p:cNvSpPr/>
            <p:nvPr/>
          </p:nvSpPr>
          <p:spPr>
            <a:xfrm>
              <a:off x="8357442" y="-20606"/>
              <a:ext cx="719318" cy="964777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5982;p21"/>
            <p:cNvSpPr/>
            <p:nvPr/>
          </p:nvSpPr>
          <p:spPr>
            <a:xfrm>
              <a:off x="8956875" y="263248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5983;p21"/>
            <p:cNvSpPr/>
            <p:nvPr/>
          </p:nvSpPr>
          <p:spPr>
            <a:xfrm>
              <a:off x="8920745" y="338724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5984;p21"/>
            <p:cNvSpPr/>
            <p:nvPr/>
          </p:nvSpPr>
          <p:spPr>
            <a:xfrm>
              <a:off x="8871476" y="35513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5985;p21"/>
            <p:cNvSpPr/>
            <p:nvPr/>
          </p:nvSpPr>
          <p:spPr>
            <a:xfrm>
              <a:off x="8828777" y="433889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5986;p21"/>
            <p:cNvSpPr/>
            <p:nvPr/>
          </p:nvSpPr>
          <p:spPr>
            <a:xfrm>
              <a:off x="8787720" y="451938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5987;p21"/>
            <p:cNvSpPr/>
            <p:nvPr/>
          </p:nvSpPr>
          <p:spPr>
            <a:xfrm>
              <a:off x="8776224" y="52577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5988;p21"/>
            <p:cNvSpPr/>
            <p:nvPr/>
          </p:nvSpPr>
          <p:spPr>
            <a:xfrm>
              <a:off x="8730240" y="5405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5989;p21"/>
            <p:cNvSpPr/>
            <p:nvPr/>
          </p:nvSpPr>
          <p:spPr>
            <a:xfrm>
              <a:off x="8722028" y="61437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5990;p21"/>
            <p:cNvSpPr/>
            <p:nvPr/>
          </p:nvSpPr>
          <p:spPr>
            <a:xfrm>
              <a:off x="8677687" y="62257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5991;p21"/>
            <p:cNvSpPr/>
            <p:nvPr/>
          </p:nvSpPr>
          <p:spPr>
            <a:xfrm>
              <a:off x="8679329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5992;p21"/>
            <p:cNvSpPr/>
            <p:nvPr/>
          </p:nvSpPr>
          <p:spPr>
            <a:xfrm>
              <a:off x="8628419" y="68985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5993;p21"/>
            <p:cNvSpPr/>
            <p:nvPr/>
          </p:nvSpPr>
          <p:spPr>
            <a:xfrm>
              <a:off x="8628419" y="74891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5994;p21"/>
            <p:cNvSpPr/>
            <p:nvPr/>
          </p:nvSpPr>
          <p:spPr>
            <a:xfrm>
              <a:off x="8582435" y="753841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5995;p21"/>
            <p:cNvSpPr/>
            <p:nvPr/>
          </p:nvSpPr>
          <p:spPr>
            <a:xfrm>
              <a:off x="8569297" y="807986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5996;p21"/>
            <p:cNvSpPr/>
            <p:nvPr/>
          </p:nvSpPr>
          <p:spPr>
            <a:xfrm>
              <a:off x="8531524" y="824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5997;p21"/>
            <p:cNvSpPr/>
            <p:nvPr/>
          </p:nvSpPr>
          <p:spPr>
            <a:xfrm>
              <a:off x="8889541" y="25176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5998;p21"/>
            <p:cNvSpPr/>
            <p:nvPr/>
          </p:nvSpPr>
          <p:spPr>
            <a:xfrm>
              <a:off x="8828777" y="305908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5999;p21"/>
            <p:cNvSpPr/>
            <p:nvPr/>
          </p:nvSpPr>
          <p:spPr>
            <a:xfrm>
              <a:off x="8771297" y="31083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6000;p21"/>
            <p:cNvSpPr/>
            <p:nvPr/>
          </p:nvSpPr>
          <p:spPr>
            <a:xfrm>
              <a:off x="8749948" y="360055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6001;p21"/>
            <p:cNvSpPr/>
            <p:nvPr/>
          </p:nvSpPr>
          <p:spPr>
            <a:xfrm>
              <a:off x="8682614" y="36825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6002;p21"/>
            <p:cNvSpPr/>
            <p:nvPr/>
          </p:nvSpPr>
          <p:spPr>
            <a:xfrm>
              <a:off x="8674403" y="41748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6003;p21"/>
            <p:cNvSpPr/>
            <p:nvPr/>
          </p:nvSpPr>
          <p:spPr>
            <a:xfrm>
              <a:off x="8620207" y="42404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6004;p21"/>
            <p:cNvSpPr/>
            <p:nvPr/>
          </p:nvSpPr>
          <p:spPr>
            <a:xfrm>
              <a:off x="8616923" y="483112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6005;p21"/>
            <p:cNvSpPr/>
            <p:nvPr/>
          </p:nvSpPr>
          <p:spPr>
            <a:xfrm>
              <a:off x="8559443" y="471627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6006;p21"/>
            <p:cNvSpPr/>
            <p:nvPr/>
          </p:nvSpPr>
          <p:spPr>
            <a:xfrm>
              <a:off x="8554516" y="53069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6007;p21"/>
            <p:cNvSpPr/>
            <p:nvPr/>
          </p:nvSpPr>
          <p:spPr>
            <a:xfrm>
              <a:off x="8493752" y="52741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6008;p21"/>
            <p:cNvSpPr/>
            <p:nvPr/>
          </p:nvSpPr>
          <p:spPr>
            <a:xfrm>
              <a:off x="8501963" y="5848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6009;p21"/>
            <p:cNvSpPr/>
            <p:nvPr/>
          </p:nvSpPr>
          <p:spPr>
            <a:xfrm>
              <a:off x="8446125" y="570074"/>
              <a:ext cx="21350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6010;p21"/>
            <p:cNvSpPr/>
            <p:nvPr/>
          </p:nvSpPr>
          <p:spPr>
            <a:xfrm>
              <a:off x="8423134" y="630782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6011;p21"/>
            <p:cNvSpPr/>
            <p:nvPr/>
          </p:nvSpPr>
          <p:spPr>
            <a:xfrm>
              <a:off x="8947021" y="41255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6012;p21"/>
            <p:cNvSpPr/>
            <p:nvPr/>
          </p:nvSpPr>
          <p:spPr>
            <a:xfrm>
              <a:off x="8951948" y="486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6013;p21"/>
            <p:cNvSpPr/>
            <p:nvPr/>
          </p:nvSpPr>
          <p:spPr>
            <a:xfrm>
              <a:off x="8902679" y="50608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6014;p21"/>
            <p:cNvSpPr/>
            <p:nvPr/>
          </p:nvSpPr>
          <p:spPr>
            <a:xfrm>
              <a:off x="8912533" y="579919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6015;p21"/>
            <p:cNvSpPr/>
            <p:nvPr/>
          </p:nvSpPr>
          <p:spPr>
            <a:xfrm>
              <a:off x="8863264" y="601248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6016;p21"/>
            <p:cNvSpPr/>
            <p:nvPr/>
          </p:nvSpPr>
          <p:spPr>
            <a:xfrm>
              <a:off x="8876403" y="66195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6017;p21"/>
            <p:cNvSpPr/>
            <p:nvPr/>
          </p:nvSpPr>
          <p:spPr>
            <a:xfrm>
              <a:off x="8822208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6018;p21"/>
            <p:cNvSpPr/>
            <p:nvPr/>
          </p:nvSpPr>
          <p:spPr>
            <a:xfrm>
              <a:off x="8832062" y="74235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6019;p21"/>
            <p:cNvSpPr/>
            <p:nvPr/>
          </p:nvSpPr>
          <p:spPr>
            <a:xfrm>
              <a:off x="8781150" y="745637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6020;p21"/>
            <p:cNvSpPr/>
            <p:nvPr/>
          </p:nvSpPr>
          <p:spPr>
            <a:xfrm>
              <a:off x="8784435" y="821112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6021;p21"/>
            <p:cNvSpPr/>
            <p:nvPr/>
          </p:nvSpPr>
          <p:spPr>
            <a:xfrm>
              <a:off x="8731882" y="826035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6022;p21"/>
            <p:cNvSpPr/>
            <p:nvPr/>
          </p:nvSpPr>
          <p:spPr>
            <a:xfrm>
              <a:off x="8718744" y="899870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6023;p21"/>
            <p:cNvSpPr/>
            <p:nvPr/>
          </p:nvSpPr>
          <p:spPr>
            <a:xfrm>
              <a:off x="8966729" y="356773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6024;p21"/>
            <p:cNvSpPr/>
            <p:nvPr/>
          </p:nvSpPr>
          <p:spPr>
            <a:xfrm>
              <a:off x="8947021" y="19597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6025;p21"/>
            <p:cNvSpPr/>
            <p:nvPr/>
          </p:nvSpPr>
          <p:spPr>
            <a:xfrm>
              <a:off x="9017639" y="227151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6026;p21"/>
            <p:cNvSpPr/>
            <p:nvPr/>
          </p:nvSpPr>
          <p:spPr>
            <a:xfrm>
              <a:off x="8996290" y="148394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6027;p21"/>
            <p:cNvSpPr/>
            <p:nvPr/>
          </p:nvSpPr>
          <p:spPr>
            <a:xfrm>
              <a:off x="9022566" y="118860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8" name="Google Shape;6028;p21"/>
          <p:cNvGrpSpPr>
            <a:grpSpLocks/>
          </p:cNvGrpSpPr>
          <p:nvPr/>
        </p:nvGrpSpPr>
        <p:grpSpPr bwMode="auto">
          <a:xfrm rot="-5400000">
            <a:off x="10083801" y="92075"/>
            <a:ext cx="157162" cy="141287"/>
            <a:chOff x="7737341" y="1046941"/>
            <a:chExt cx="161913" cy="145916"/>
          </a:xfrm>
        </p:grpSpPr>
        <p:sp>
          <p:nvSpPr>
            <p:cNvPr id="139" name="Google Shape;6029;p21"/>
            <p:cNvSpPr/>
            <p:nvPr/>
          </p:nvSpPr>
          <p:spPr>
            <a:xfrm>
              <a:off x="7732433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6030;p21"/>
            <p:cNvSpPr/>
            <p:nvPr/>
          </p:nvSpPr>
          <p:spPr>
            <a:xfrm>
              <a:off x="7789676" y="1046940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6031;p21"/>
            <p:cNvSpPr/>
            <p:nvPr/>
          </p:nvSpPr>
          <p:spPr>
            <a:xfrm>
              <a:off x="7825656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6032;p21"/>
          <p:cNvGrpSpPr>
            <a:grpSpLocks/>
          </p:cNvGrpSpPr>
          <p:nvPr/>
        </p:nvGrpSpPr>
        <p:grpSpPr bwMode="auto">
          <a:xfrm flipH="1">
            <a:off x="10860088" y="-150813"/>
            <a:ext cx="915987" cy="919163"/>
            <a:chOff x="-566600" y="186057"/>
            <a:chExt cx="1240151" cy="1244074"/>
          </a:xfrm>
        </p:grpSpPr>
        <p:sp>
          <p:nvSpPr>
            <p:cNvPr id="143" name="Google Shape;6033;p21"/>
            <p:cNvSpPr/>
            <p:nvPr/>
          </p:nvSpPr>
          <p:spPr>
            <a:xfrm>
              <a:off x="-566600" y="203246"/>
              <a:ext cx="1240151" cy="1226885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6034;p21"/>
            <p:cNvSpPr/>
            <p:nvPr/>
          </p:nvSpPr>
          <p:spPr>
            <a:xfrm>
              <a:off x="-401104" y="186057"/>
              <a:ext cx="958592" cy="1102263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6035;p21"/>
            <p:cNvSpPr/>
            <p:nvPr/>
          </p:nvSpPr>
          <p:spPr>
            <a:xfrm>
              <a:off x="359752" y="1073454"/>
              <a:ext cx="150452" cy="163298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6036;p21"/>
            <p:cNvSpPr/>
            <p:nvPr/>
          </p:nvSpPr>
          <p:spPr>
            <a:xfrm>
              <a:off x="237242" y="959575"/>
              <a:ext cx="202035" cy="189082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6037;p21"/>
            <p:cNvSpPr/>
            <p:nvPr/>
          </p:nvSpPr>
          <p:spPr>
            <a:xfrm>
              <a:off x="101835" y="807020"/>
              <a:ext cx="242873" cy="253542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6038;p21"/>
            <p:cNvSpPr/>
            <p:nvPr/>
          </p:nvSpPr>
          <p:spPr>
            <a:xfrm>
              <a:off x="-44318" y="622235"/>
              <a:ext cx="283709" cy="296515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6039;p21"/>
            <p:cNvSpPr/>
            <p:nvPr/>
          </p:nvSpPr>
          <p:spPr>
            <a:xfrm>
              <a:off x="-194770" y="415964"/>
              <a:ext cx="288007" cy="36312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6040;p21"/>
            <p:cNvSpPr/>
            <p:nvPr/>
          </p:nvSpPr>
          <p:spPr>
            <a:xfrm>
              <a:off x="174911" y="716776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6041;p21"/>
            <p:cNvSpPr/>
            <p:nvPr/>
          </p:nvSpPr>
          <p:spPr>
            <a:xfrm>
              <a:off x="205001" y="669506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6042;p21"/>
            <p:cNvSpPr/>
            <p:nvPr/>
          </p:nvSpPr>
          <p:spPr>
            <a:xfrm>
              <a:off x="232943" y="710331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6043;p21"/>
            <p:cNvSpPr/>
            <p:nvPr/>
          </p:nvSpPr>
          <p:spPr>
            <a:xfrm>
              <a:off x="142672" y="1088495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6044;p21"/>
            <p:cNvSpPr/>
            <p:nvPr/>
          </p:nvSpPr>
          <p:spPr>
            <a:xfrm>
              <a:off x="168464" y="1028333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6045;p21"/>
            <p:cNvSpPr/>
            <p:nvPr/>
          </p:nvSpPr>
          <p:spPr>
            <a:xfrm>
              <a:off x="196404" y="1088495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6046;p21"/>
            <p:cNvSpPr/>
            <p:nvPr/>
          </p:nvSpPr>
          <p:spPr>
            <a:xfrm>
              <a:off x="566086" y="1228157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6047;p21"/>
            <p:cNvSpPr/>
            <p:nvPr/>
          </p:nvSpPr>
          <p:spPr>
            <a:xfrm>
              <a:off x="583280" y="1284022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6048;p21"/>
            <p:cNvSpPr/>
            <p:nvPr/>
          </p:nvSpPr>
          <p:spPr>
            <a:xfrm>
              <a:off x="20161" y="551330"/>
              <a:ext cx="27942" cy="1933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6049;p21"/>
            <p:cNvSpPr/>
            <p:nvPr/>
          </p:nvSpPr>
          <p:spPr>
            <a:xfrm>
              <a:off x="37355" y="504060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6050;p21"/>
            <p:cNvSpPr/>
            <p:nvPr/>
          </p:nvSpPr>
          <p:spPr>
            <a:xfrm>
              <a:off x="73894" y="540586"/>
              <a:ext cx="2579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6051;p21"/>
            <p:cNvSpPr/>
            <p:nvPr/>
          </p:nvSpPr>
          <p:spPr>
            <a:xfrm>
              <a:off x="-312981" y="536289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6052;p21"/>
            <p:cNvSpPr/>
            <p:nvPr/>
          </p:nvSpPr>
          <p:spPr>
            <a:xfrm>
              <a:off x="-289340" y="46968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6053;p21"/>
            <p:cNvSpPr/>
            <p:nvPr/>
          </p:nvSpPr>
          <p:spPr>
            <a:xfrm>
              <a:off x="-248502" y="523397"/>
              <a:ext cx="27940" cy="19339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6054;p21"/>
            <p:cNvSpPr/>
            <p:nvPr/>
          </p:nvSpPr>
          <p:spPr>
            <a:xfrm>
              <a:off x="-55064" y="340760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6055;p21"/>
            <p:cNvSpPr/>
            <p:nvPr/>
          </p:nvSpPr>
          <p:spPr>
            <a:xfrm>
              <a:off x="-9929" y="330018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6056;p21"/>
            <p:cNvSpPr/>
            <p:nvPr/>
          </p:nvSpPr>
          <p:spPr>
            <a:xfrm>
              <a:off x="-70110" y="693142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6057;p21"/>
            <p:cNvSpPr/>
            <p:nvPr/>
          </p:nvSpPr>
          <p:spPr>
            <a:xfrm>
              <a:off x="258735" y="865034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6058;p21"/>
            <p:cNvSpPr/>
            <p:nvPr/>
          </p:nvSpPr>
          <p:spPr>
            <a:xfrm>
              <a:off x="37355" y="897264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6059;p21"/>
            <p:cNvSpPr/>
            <p:nvPr/>
          </p:nvSpPr>
          <p:spPr>
            <a:xfrm>
              <a:off x="460770" y="101329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6060;p21"/>
          <p:cNvGrpSpPr>
            <a:grpSpLocks/>
          </p:cNvGrpSpPr>
          <p:nvPr/>
        </p:nvGrpSpPr>
        <p:grpSpPr bwMode="auto">
          <a:xfrm flipH="1">
            <a:off x="10518775" y="-185738"/>
            <a:ext cx="666750" cy="644526"/>
            <a:chOff x="-168381" y="-168706"/>
            <a:chExt cx="901061" cy="871312"/>
          </a:xfrm>
        </p:grpSpPr>
        <p:sp>
          <p:nvSpPr>
            <p:cNvPr id="171" name="Google Shape;6061;p21"/>
            <p:cNvSpPr/>
            <p:nvPr/>
          </p:nvSpPr>
          <p:spPr>
            <a:xfrm>
              <a:off x="-157655" y="-134369"/>
              <a:ext cx="890335" cy="836975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6062;p21"/>
            <p:cNvSpPr/>
            <p:nvPr/>
          </p:nvSpPr>
          <p:spPr>
            <a:xfrm>
              <a:off x="-168381" y="-168706"/>
              <a:ext cx="804518" cy="753277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6063;p21"/>
            <p:cNvSpPr/>
            <p:nvPr/>
          </p:nvSpPr>
          <p:spPr>
            <a:xfrm>
              <a:off x="380837" y="342064"/>
              <a:ext cx="199520" cy="225338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6064;p21"/>
            <p:cNvSpPr/>
            <p:nvPr/>
          </p:nvSpPr>
          <p:spPr>
            <a:xfrm>
              <a:off x="243533" y="204714"/>
              <a:ext cx="220974" cy="242507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6065;p21"/>
            <p:cNvSpPr/>
            <p:nvPr/>
          </p:nvSpPr>
          <p:spPr>
            <a:xfrm>
              <a:off x="74047" y="63071"/>
              <a:ext cx="302500" cy="334791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6066;p21"/>
            <p:cNvSpPr/>
            <p:nvPr/>
          </p:nvSpPr>
          <p:spPr>
            <a:xfrm>
              <a:off x="-58967" y="-50671"/>
              <a:ext cx="283191" cy="332644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6067;p21"/>
            <p:cNvSpPr/>
            <p:nvPr/>
          </p:nvSpPr>
          <p:spPr>
            <a:xfrm>
              <a:off x="460216" y="6521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6068;p21"/>
            <p:cNvSpPr/>
            <p:nvPr/>
          </p:nvSpPr>
          <p:spPr>
            <a:xfrm>
              <a:off x="470943" y="121016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6069;p21"/>
            <p:cNvSpPr/>
            <p:nvPr/>
          </p:nvSpPr>
          <p:spPr>
            <a:xfrm>
              <a:off x="511705" y="80240"/>
              <a:ext cx="30035" cy="2146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6070;p21"/>
            <p:cNvSpPr/>
            <p:nvPr/>
          </p:nvSpPr>
          <p:spPr>
            <a:xfrm>
              <a:off x="89065" y="51160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6071;p21"/>
            <p:cNvSpPr/>
            <p:nvPr/>
          </p:nvSpPr>
          <p:spPr>
            <a:xfrm>
              <a:off x="114810" y="451513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6072;p21"/>
            <p:cNvSpPr/>
            <p:nvPr/>
          </p:nvSpPr>
          <p:spPr>
            <a:xfrm>
              <a:off x="146990" y="503019"/>
              <a:ext cx="27891" cy="23608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6073;p21"/>
            <p:cNvSpPr/>
            <p:nvPr/>
          </p:nvSpPr>
          <p:spPr>
            <a:xfrm>
              <a:off x="7540" y="20471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6074;p21"/>
            <p:cNvSpPr/>
            <p:nvPr/>
          </p:nvSpPr>
          <p:spPr>
            <a:xfrm>
              <a:off x="13976" y="146769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6075;p21"/>
            <p:cNvSpPr/>
            <p:nvPr/>
          </p:nvSpPr>
          <p:spPr>
            <a:xfrm>
              <a:off x="430180" y="286265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6076;p21"/>
            <p:cNvSpPr/>
            <p:nvPr/>
          </p:nvSpPr>
          <p:spPr>
            <a:xfrm>
              <a:off x="462362" y="26909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6077;p21"/>
            <p:cNvSpPr/>
            <p:nvPr/>
          </p:nvSpPr>
          <p:spPr>
            <a:xfrm>
              <a:off x="219933" y="512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6078;p21"/>
            <p:cNvSpPr/>
            <p:nvPr/>
          </p:nvSpPr>
          <p:spPr>
            <a:xfrm>
              <a:off x="578212" y="46653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6079;p21"/>
            <p:cNvSpPr/>
            <p:nvPr/>
          </p:nvSpPr>
          <p:spPr>
            <a:xfrm>
              <a:off x="494542" y="524480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0" name="Google Shape;6080;p21"/>
          <p:cNvGrpSpPr>
            <a:grpSpLocks/>
          </p:cNvGrpSpPr>
          <p:nvPr/>
        </p:nvGrpSpPr>
        <p:grpSpPr bwMode="auto">
          <a:xfrm>
            <a:off x="9418638" y="-161925"/>
            <a:ext cx="530225" cy="741363"/>
            <a:chOff x="1897495" y="-461400"/>
            <a:chExt cx="815443" cy="1139815"/>
          </a:xfrm>
        </p:grpSpPr>
        <p:sp>
          <p:nvSpPr>
            <p:cNvPr id="191" name="Google Shape;6081;p21"/>
            <p:cNvSpPr/>
            <p:nvPr/>
          </p:nvSpPr>
          <p:spPr>
            <a:xfrm>
              <a:off x="1897495" y="-344246"/>
              <a:ext cx="815443" cy="1022661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6082;p21"/>
            <p:cNvSpPr/>
            <p:nvPr/>
          </p:nvSpPr>
          <p:spPr>
            <a:xfrm>
              <a:off x="2063513" y="-461400"/>
              <a:ext cx="573739" cy="104950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6083;p21"/>
            <p:cNvSpPr/>
            <p:nvPr/>
          </p:nvSpPr>
          <p:spPr>
            <a:xfrm>
              <a:off x="2112342" y="-305194"/>
              <a:ext cx="166018" cy="158647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6084;p21"/>
            <p:cNvSpPr/>
            <p:nvPr/>
          </p:nvSpPr>
          <p:spPr>
            <a:xfrm>
              <a:off x="2178261" y="-134344"/>
              <a:ext cx="229496" cy="229427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6085;p21"/>
            <p:cNvSpPr/>
            <p:nvPr/>
          </p:nvSpPr>
          <p:spPr>
            <a:xfrm>
              <a:off x="2246621" y="-14748"/>
              <a:ext cx="256353" cy="324614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6086;p21"/>
            <p:cNvSpPr/>
            <p:nvPr/>
          </p:nvSpPr>
          <p:spPr>
            <a:xfrm>
              <a:off x="2354045" y="146339"/>
              <a:ext cx="131838" cy="17085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6087;p21"/>
            <p:cNvSpPr/>
            <p:nvPr/>
          </p:nvSpPr>
          <p:spPr>
            <a:xfrm>
              <a:off x="2446820" y="300103"/>
              <a:ext cx="170901" cy="20258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6088;p21"/>
            <p:cNvSpPr/>
            <p:nvPr/>
          </p:nvSpPr>
          <p:spPr>
            <a:xfrm>
              <a:off x="2522505" y="424581"/>
              <a:ext cx="119630" cy="14156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6089;p21"/>
            <p:cNvSpPr/>
            <p:nvPr/>
          </p:nvSpPr>
          <p:spPr>
            <a:xfrm>
              <a:off x="2080603" y="27813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6090;p21"/>
            <p:cNvSpPr/>
            <p:nvPr/>
          </p:nvSpPr>
          <p:spPr>
            <a:xfrm>
              <a:off x="2117225" y="32207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6091;p21"/>
            <p:cNvSpPr/>
            <p:nvPr/>
          </p:nvSpPr>
          <p:spPr>
            <a:xfrm>
              <a:off x="2129432" y="2610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6092;p21"/>
            <p:cNvSpPr/>
            <p:nvPr/>
          </p:nvSpPr>
          <p:spPr>
            <a:xfrm>
              <a:off x="2605514" y="12099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6093;p21"/>
            <p:cNvSpPr/>
            <p:nvPr/>
          </p:nvSpPr>
          <p:spPr>
            <a:xfrm>
              <a:off x="2595749" y="68236"/>
              <a:ext cx="31738" cy="26847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6094;p21"/>
            <p:cNvSpPr/>
            <p:nvPr/>
          </p:nvSpPr>
          <p:spPr>
            <a:xfrm>
              <a:off x="2539595" y="26743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6095;p21"/>
            <p:cNvSpPr/>
            <p:nvPr/>
          </p:nvSpPr>
          <p:spPr>
            <a:xfrm>
              <a:off x="2454145" y="58566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6096;p21"/>
            <p:cNvSpPr/>
            <p:nvPr/>
          </p:nvSpPr>
          <p:spPr>
            <a:xfrm>
              <a:off x="2493208" y="6027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6097;p21"/>
            <p:cNvSpPr/>
            <p:nvPr/>
          </p:nvSpPr>
          <p:spPr>
            <a:xfrm>
              <a:off x="2639695" y="390411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6098;p21"/>
            <p:cNvSpPr/>
            <p:nvPr/>
          </p:nvSpPr>
          <p:spPr>
            <a:xfrm>
              <a:off x="2639695" y="35624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6099;p21"/>
            <p:cNvSpPr/>
            <p:nvPr/>
          </p:nvSpPr>
          <p:spPr>
            <a:xfrm>
              <a:off x="2117225" y="-4891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6100;p21"/>
            <p:cNvSpPr/>
            <p:nvPr/>
          </p:nvSpPr>
          <p:spPr>
            <a:xfrm>
              <a:off x="2319864" y="-207566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6101;p21"/>
            <p:cNvSpPr/>
            <p:nvPr/>
          </p:nvSpPr>
          <p:spPr>
            <a:xfrm>
              <a:off x="2434613" y="99965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6102;p21"/>
            <p:cNvSpPr/>
            <p:nvPr/>
          </p:nvSpPr>
          <p:spPr>
            <a:xfrm>
              <a:off x="2173378" y="124372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3" name="Google Shape;6103;p21"/>
          <p:cNvGrpSpPr>
            <a:grpSpLocks/>
          </p:cNvGrpSpPr>
          <p:nvPr/>
        </p:nvGrpSpPr>
        <p:grpSpPr bwMode="auto">
          <a:xfrm rot="10800000">
            <a:off x="11439525" y="5745163"/>
            <a:ext cx="692150" cy="1084262"/>
            <a:chOff x="1897495" y="-461400"/>
            <a:chExt cx="815443" cy="1139815"/>
          </a:xfrm>
        </p:grpSpPr>
        <p:sp>
          <p:nvSpPr>
            <p:cNvPr id="214" name="Google Shape;6104;p21"/>
            <p:cNvSpPr/>
            <p:nvPr/>
          </p:nvSpPr>
          <p:spPr>
            <a:xfrm>
              <a:off x="1903105" y="-344581"/>
              <a:ext cx="815443" cy="1022996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6105;p21"/>
            <p:cNvSpPr/>
            <p:nvPr/>
          </p:nvSpPr>
          <p:spPr>
            <a:xfrm>
              <a:off x="2075171" y="-461400"/>
              <a:ext cx="574177" cy="104969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6106;p21"/>
            <p:cNvSpPr/>
            <p:nvPr/>
          </p:nvSpPr>
          <p:spPr>
            <a:xfrm>
              <a:off x="2123799" y="-304529"/>
              <a:ext cx="166456" cy="158539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6107;p21"/>
            <p:cNvSpPr/>
            <p:nvPr/>
          </p:nvSpPr>
          <p:spPr>
            <a:xfrm>
              <a:off x="2189259" y="-137646"/>
              <a:ext cx="230044" cy="226962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6108;p21"/>
            <p:cNvSpPr/>
            <p:nvPr/>
          </p:nvSpPr>
          <p:spPr>
            <a:xfrm>
              <a:off x="2256589" y="-14152"/>
              <a:ext cx="256228" cy="325423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6109;p21"/>
            <p:cNvSpPr/>
            <p:nvPr/>
          </p:nvSpPr>
          <p:spPr>
            <a:xfrm>
              <a:off x="2365066" y="146057"/>
              <a:ext cx="132789" cy="17189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6110;p21"/>
            <p:cNvSpPr/>
            <p:nvPr/>
          </p:nvSpPr>
          <p:spPr>
            <a:xfrm>
              <a:off x="2458580" y="294583"/>
              <a:ext cx="170195" cy="203598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6111;p21"/>
            <p:cNvSpPr/>
            <p:nvPr/>
          </p:nvSpPr>
          <p:spPr>
            <a:xfrm>
              <a:off x="2527779" y="421414"/>
              <a:ext cx="119698" cy="14018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6112;p21"/>
            <p:cNvSpPr/>
            <p:nvPr/>
          </p:nvSpPr>
          <p:spPr>
            <a:xfrm>
              <a:off x="2086393" y="279564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6113;p21"/>
            <p:cNvSpPr/>
            <p:nvPr/>
          </p:nvSpPr>
          <p:spPr>
            <a:xfrm>
              <a:off x="2121929" y="321284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6114;p21"/>
            <p:cNvSpPr/>
            <p:nvPr/>
          </p:nvSpPr>
          <p:spPr>
            <a:xfrm>
              <a:off x="2140632" y="256200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6115;p21"/>
            <p:cNvSpPr/>
            <p:nvPr/>
          </p:nvSpPr>
          <p:spPr>
            <a:xfrm>
              <a:off x="2610072" y="7543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6116;p21"/>
            <p:cNvSpPr/>
            <p:nvPr/>
          </p:nvSpPr>
          <p:spPr>
            <a:xfrm>
              <a:off x="2600721" y="6929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6117;p21"/>
            <p:cNvSpPr/>
            <p:nvPr/>
          </p:nvSpPr>
          <p:spPr>
            <a:xfrm>
              <a:off x="2544613" y="27569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6118;p21"/>
            <p:cNvSpPr/>
            <p:nvPr/>
          </p:nvSpPr>
          <p:spPr>
            <a:xfrm>
              <a:off x="2460449" y="584960"/>
              <a:ext cx="33665" cy="28371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6119;p21"/>
            <p:cNvSpPr/>
            <p:nvPr/>
          </p:nvSpPr>
          <p:spPr>
            <a:xfrm>
              <a:off x="2503466" y="598311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6120;p21"/>
            <p:cNvSpPr/>
            <p:nvPr/>
          </p:nvSpPr>
          <p:spPr>
            <a:xfrm>
              <a:off x="2645608" y="391375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6121;p21"/>
            <p:cNvSpPr/>
            <p:nvPr/>
          </p:nvSpPr>
          <p:spPr>
            <a:xfrm>
              <a:off x="2645608" y="35633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6122;p21"/>
            <p:cNvSpPr/>
            <p:nvPr/>
          </p:nvSpPr>
          <p:spPr>
            <a:xfrm>
              <a:off x="2121929" y="-54204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6123;p21"/>
            <p:cNvSpPr/>
            <p:nvPr/>
          </p:nvSpPr>
          <p:spPr>
            <a:xfrm>
              <a:off x="2323919" y="-206068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6124;p21"/>
            <p:cNvSpPr/>
            <p:nvPr/>
          </p:nvSpPr>
          <p:spPr>
            <a:xfrm>
              <a:off x="2439877" y="95991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6125;p21"/>
            <p:cNvSpPr/>
            <p:nvPr/>
          </p:nvSpPr>
          <p:spPr>
            <a:xfrm>
              <a:off x="2178037" y="119355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6" name="Google Shape;6126;p21"/>
          <p:cNvGrpSpPr>
            <a:grpSpLocks/>
          </p:cNvGrpSpPr>
          <p:nvPr/>
        </p:nvGrpSpPr>
        <p:grpSpPr bwMode="auto">
          <a:xfrm rot="10800000">
            <a:off x="11160125" y="4714875"/>
            <a:ext cx="1174750" cy="889000"/>
            <a:chOff x="-320607" y="2105391"/>
            <a:chExt cx="1152762" cy="873760"/>
          </a:xfrm>
        </p:grpSpPr>
        <p:sp>
          <p:nvSpPr>
            <p:cNvPr id="237" name="Google Shape;6127;p21"/>
            <p:cNvSpPr/>
            <p:nvPr/>
          </p:nvSpPr>
          <p:spPr>
            <a:xfrm>
              <a:off x="545522" y="2189646"/>
              <a:ext cx="286633" cy="151347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6128;p21"/>
            <p:cNvSpPr/>
            <p:nvPr/>
          </p:nvSpPr>
          <p:spPr>
            <a:xfrm>
              <a:off x="400648" y="2110071"/>
              <a:ext cx="174472" cy="226242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6129;p21"/>
            <p:cNvSpPr/>
            <p:nvPr/>
          </p:nvSpPr>
          <p:spPr>
            <a:xfrm>
              <a:off x="409994" y="2504824"/>
              <a:ext cx="345829" cy="162270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6130;p21"/>
            <p:cNvSpPr/>
            <p:nvPr/>
          </p:nvSpPr>
          <p:spPr>
            <a:xfrm>
              <a:off x="48588" y="2383122"/>
              <a:ext cx="154221" cy="294894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6131;p21"/>
            <p:cNvSpPr/>
            <p:nvPr/>
          </p:nvSpPr>
          <p:spPr>
            <a:xfrm>
              <a:off x="-320607" y="2252058"/>
              <a:ext cx="1065526" cy="727093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6132;p21"/>
            <p:cNvSpPr/>
            <p:nvPr/>
          </p:nvSpPr>
          <p:spPr>
            <a:xfrm>
              <a:off x="109342" y="2428370"/>
              <a:ext cx="79447" cy="354185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6133;p21"/>
            <p:cNvSpPr/>
            <p:nvPr/>
          </p:nvSpPr>
          <p:spPr>
            <a:xfrm>
              <a:off x="277583" y="2573477"/>
              <a:ext cx="405024" cy="73333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6134;p21"/>
            <p:cNvSpPr/>
            <p:nvPr/>
          </p:nvSpPr>
          <p:spPr>
            <a:xfrm>
              <a:off x="459844" y="2167802"/>
              <a:ext cx="63870" cy="22468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6135;p21"/>
            <p:cNvSpPr/>
            <p:nvPr/>
          </p:nvSpPr>
          <p:spPr>
            <a:xfrm>
              <a:off x="734014" y="2213050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6136;p21"/>
            <p:cNvSpPr/>
            <p:nvPr/>
          </p:nvSpPr>
          <p:spPr>
            <a:xfrm>
              <a:off x="757381" y="2255178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6137;p21"/>
            <p:cNvSpPr/>
            <p:nvPr/>
          </p:nvSpPr>
          <p:spPr>
            <a:xfrm>
              <a:off x="769844" y="2209930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6138;p21"/>
            <p:cNvSpPr/>
            <p:nvPr/>
          </p:nvSpPr>
          <p:spPr>
            <a:xfrm>
              <a:off x="610949" y="2545392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6139;p21"/>
            <p:cNvSpPr/>
            <p:nvPr/>
          </p:nvSpPr>
          <p:spPr>
            <a:xfrm>
              <a:off x="646778" y="2525107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6140;p21"/>
            <p:cNvSpPr/>
            <p:nvPr/>
          </p:nvSpPr>
          <p:spPr>
            <a:xfrm>
              <a:off x="691954" y="2598441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6141;p21"/>
            <p:cNvSpPr/>
            <p:nvPr/>
          </p:nvSpPr>
          <p:spPr>
            <a:xfrm>
              <a:off x="453612" y="2163121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6142;p21"/>
            <p:cNvSpPr/>
            <p:nvPr/>
          </p:nvSpPr>
          <p:spPr>
            <a:xfrm>
              <a:off x="511251" y="2205249"/>
              <a:ext cx="26482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6143;p21"/>
            <p:cNvSpPr/>
            <p:nvPr/>
          </p:nvSpPr>
          <p:spPr>
            <a:xfrm>
              <a:off x="154517" y="2498583"/>
              <a:ext cx="26483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6144;p21"/>
            <p:cNvSpPr/>
            <p:nvPr/>
          </p:nvSpPr>
          <p:spPr>
            <a:xfrm>
              <a:off x="154517" y="2464257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6145;p21"/>
            <p:cNvSpPr/>
            <p:nvPr/>
          </p:nvSpPr>
          <p:spPr>
            <a:xfrm>
              <a:off x="73512" y="2482980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6146;p21"/>
          <p:cNvGrpSpPr>
            <a:grpSpLocks/>
          </p:cNvGrpSpPr>
          <p:nvPr/>
        </p:nvGrpSpPr>
        <p:grpSpPr bwMode="auto">
          <a:xfrm rot="5400000" flipH="1">
            <a:off x="11744325" y="1204913"/>
            <a:ext cx="157163" cy="141287"/>
            <a:chOff x="7737341" y="1046941"/>
            <a:chExt cx="161913" cy="145916"/>
          </a:xfrm>
        </p:grpSpPr>
        <p:sp>
          <p:nvSpPr>
            <p:cNvPr id="257" name="Google Shape;6147;p21"/>
            <p:cNvSpPr/>
            <p:nvPr/>
          </p:nvSpPr>
          <p:spPr>
            <a:xfrm>
              <a:off x="7737340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6148;p21"/>
            <p:cNvSpPr/>
            <p:nvPr/>
          </p:nvSpPr>
          <p:spPr>
            <a:xfrm>
              <a:off x="7789676" y="1042022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6149;p21"/>
            <p:cNvSpPr/>
            <p:nvPr/>
          </p:nvSpPr>
          <p:spPr>
            <a:xfrm>
              <a:off x="7830563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0" name="Google Shape;6150;p21"/>
          <p:cNvGrpSpPr>
            <a:grpSpLocks/>
          </p:cNvGrpSpPr>
          <p:nvPr/>
        </p:nvGrpSpPr>
        <p:grpSpPr bwMode="auto">
          <a:xfrm rot="13342812" flipH="1">
            <a:off x="9972675" y="6416675"/>
            <a:ext cx="1163638" cy="522288"/>
            <a:chOff x="8502760" y="3542528"/>
            <a:chExt cx="711519" cy="319269"/>
          </a:xfrm>
        </p:grpSpPr>
        <p:sp>
          <p:nvSpPr>
            <p:cNvPr id="261" name="Google Shape;6151;p21"/>
            <p:cNvSpPr/>
            <p:nvPr/>
          </p:nvSpPr>
          <p:spPr>
            <a:xfrm>
              <a:off x="8527250" y="3663477"/>
              <a:ext cx="687251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6152;p21"/>
            <p:cNvSpPr/>
            <p:nvPr/>
          </p:nvSpPr>
          <p:spPr>
            <a:xfrm>
              <a:off x="8654813" y="3577503"/>
              <a:ext cx="187344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6153;p21"/>
            <p:cNvSpPr/>
            <p:nvPr/>
          </p:nvSpPr>
          <p:spPr>
            <a:xfrm>
              <a:off x="8575172" y="3750481"/>
              <a:ext cx="259176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6154;p21"/>
            <p:cNvSpPr/>
            <p:nvPr/>
          </p:nvSpPr>
          <p:spPr>
            <a:xfrm>
              <a:off x="8617846" y="3623422"/>
              <a:ext cx="206758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6155;p21"/>
            <p:cNvSpPr/>
            <p:nvPr/>
          </p:nvSpPr>
          <p:spPr>
            <a:xfrm>
              <a:off x="8664104" y="3539668"/>
              <a:ext cx="61153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6156;p21"/>
            <p:cNvSpPr/>
            <p:nvPr/>
          </p:nvSpPr>
          <p:spPr>
            <a:xfrm>
              <a:off x="8595631" y="3598865"/>
              <a:ext cx="61153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6157;p21"/>
            <p:cNvSpPr/>
            <p:nvPr/>
          </p:nvSpPr>
          <p:spPr>
            <a:xfrm>
              <a:off x="8504231" y="3643217"/>
              <a:ext cx="67949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6158;p21"/>
            <p:cNvSpPr/>
            <p:nvPr/>
          </p:nvSpPr>
          <p:spPr>
            <a:xfrm>
              <a:off x="8545763" y="3743890"/>
              <a:ext cx="66978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6159;p21"/>
            <p:cNvSpPr/>
            <p:nvPr/>
          </p:nvSpPr>
          <p:spPr>
            <a:xfrm>
              <a:off x="8629356" y="3806838"/>
              <a:ext cx="66978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6098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38010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5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3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5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4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2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5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3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7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30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4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2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8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1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8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46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4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4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39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ags" Target="../tags/tag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slideLayout" Target="../slideLayouts/slideLayout44.xml"/><Relationship Id="rId7" Type="http://schemas.openxmlformats.org/officeDocument/2006/relationships/tags" Target="../tags/tag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tags" Target="../tags/tag1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slideLayout" Target="../slideLayouts/slideLayout49.xml"/><Relationship Id="rId7" Type="http://schemas.openxmlformats.org/officeDocument/2006/relationships/tags" Target="../tags/tag11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ags" Target="../tags/tag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10121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101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639763" y="703263"/>
            <a:ext cx="9312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614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55650" y="3487738"/>
            <a:ext cx="91963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925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4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8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9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microsoft.com/office/2007/relationships/media" Target="../media/media3.mp4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23.png"/><Relationship Id="rId4" Type="http://schemas.openxmlformats.org/officeDocument/2006/relationships/video" Target="../media/media3.mp4"/><Relationship Id="rId9" Type="http://schemas.openxmlformats.org/officeDocument/2006/relationships/image" Target="../media/image22.png"/><Relationship Id="rId14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video" Target="NULL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3.png"/><Relationship Id="rId4" Type="http://schemas.microsoft.com/office/2007/relationships/media" Target="../media/media4.mp4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B50DDC-22D2-47EF-B74A-D2AC287B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2465748"/>
            <a:ext cx="6779340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3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2175309"/>
            <a:ext cx="5168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HOẠT ĐỘNG 2: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</a:rPr>
              <a:t>CÂU KHIẾN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3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882" y="226846"/>
            <a:ext cx="11704320" cy="6337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2762" y="457201"/>
            <a:ext cx="1133856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646626" y="455252"/>
            <a:ext cx="869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1777586" y="1047845"/>
            <a:ext cx="9494875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xóa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dòng</a:t>
            </a:r>
            <a:r>
              <a:rPr lang="en-US" sz="3200" dirty="0">
                <a:latin typeface="+mj-lt"/>
              </a:rPr>
              <a:t> “</a:t>
            </a:r>
            <a:r>
              <a:rPr lang="en-US" sz="3200" dirty="0" err="1">
                <a:latin typeface="+mj-lt"/>
              </a:rPr>
              <a:t>Nấu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ăn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ngon</a:t>
            </a:r>
            <a:r>
              <a:rPr lang="en-US" sz="3200" dirty="0">
                <a:latin typeface="+mj-lt"/>
              </a:rPr>
              <a:t>” </a:t>
            </a:r>
            <a:r>
              <a:rPr lang="en-US" sz="3200" dirty="0" err="1">
                <a:latin typeface="+mj-lt"/>
              </a:rPr>
              <a:t>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A,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đẹp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nữa</a:t>
            </a:r>
            <a:r>
              <a:rPr lang="en-US" sz="3200" dirty="0">
                <a:latin typeface="+mj-lt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cắm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tấm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thiệp</a:t>
            </a:r>
            <a:r>
              <a:rPr lang="en-US" sz="3200" dirty="0">
                <a:latin typeface="+mj-lt"/>
              </a:rPr>
              <a:t>.</a:t>
            </a:r>
          </a:p>
        </p:txBody>
      </p:sp>
      <p:pic>
        <p:nvPicPr>
          <p:cNvPr id="26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2825" y="4801703"/>
            <a:ext cx="1296207" cy="827952"/>
          </a:xfrm>
          <a:prstGeom prst="rect">
            <a:avLst/>
          </a:prstGeom>
        </p:spPr>
      </p:pic>
      <p:sp>
        <p:nvSpPr>
          <p:cNvPr id="27" name="Pentagon 26"/>
          <p:cNvSpPr/>
          <p:nvPr/>
        </p:nvSpPr>
        <p:spPr>
          <a:xfrm flipH="1">
            <a:off x="8010349" y="5707736"/>
            <a:ext cx="3281157" cy="494351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31194" y="3855571"/>
            <a:ext cx="2142229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083026" y="3819637"/>
            <a:ext cx="2142229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2023563" y="3819637"/>
            <a:ext cx="219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kể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5131882" y="3776133"/>
            <a:ext cx="219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cảm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562543" y="3819637"/>
            <a:ext cx="2709918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8785166" y="3772035"/>
            <a:ext cx="267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khiến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28" grpId="0" animBg="1"/>
      <p:bldP spid="15" grpId="0"/>
      <p:bldP spid="31" grpId="0"/>
      <p:bldP spid="33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790" y="280502"/>
            <a:ext cx="11007634" cy="6409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967023" y="457201"/>
            <a:ext cx="869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4545427" y="5015038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</a:rPr>
              <a:t>Chị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xóa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dòng</a:t>
            </a:r>
            <a:r>
              <a:rPr lang="en-US" sz="2800" dirty="0">
                <a:latin typeface="Cambria" panose="02040503050406030204" pitchFamily="18" charset="0"/>
              </a:rPr>
              <a:t> “</a:t>
            </a:r>
            <a:r>
              <a:rPr lang="en-US" sz="2800" dirty="0" err="1">
                <a:latin typeface="Cambria" panose="02040503050406030204" pitchFamily="18" charset="0"/>
              </a:rPr>
              <a:t>Nấu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ăn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ngon</a:t>
            </a:r>
            <a:r>
              <a:rPr lang="en-US" sz="2800" dirty="0">
                <a:latin typeface="Cambria" panose="02040503050406030204" pitchFamily="18" charset="0"/>
              </a:rPr>
              <a:t>”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chị</a:t>
            </a:r>
            <a:r>
              <a:rPr lang="en-US" sz="2800" dirty="0">
                <a:latin typeface="Cambria" panose="02040503050406030204" pitchFamily="18" charset="0"/>
              </a:rPr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4443357" y="1840201"/>
            <a:ext cx="5893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</a:rPr>
              <a:t>Chị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cắm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cúi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thêm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tấm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thiệp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531513" y="3436105"/>
            <a:ext cx="39684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</a:rPr>
              <a:t>- A, </a:t>
            </a:r>
            <a:r>
              <a:rPr lang="en-US" sz="2800" dirty="0" err="1">
                <a:latin typeface="Cambria" panose="02040503050406030204" pitchFamily="18" charset="0"/>
              </a:rPr>
              <a:t>bố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rất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đẹp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trai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nữa</a:t>
            </a:r>
            <a:r>
              <a:rPr lang="en-US" sz="2800" dirty="0">
                <a:latin typeface="Cambria" panose="02040503050406030204" pitchFamily="18" charset="0"/>
              </a:rPr>
              <a:t> ạ!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731194" y="1798173"/>
            <a:ext cx="2142229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2023563" y="1762239"/>
            <a:ext cx="219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kể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754152" y="3430897"/>
            <a:ext cx="2142229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1754152" y="3344680"/>
            <a:ext cx="219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cảm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500809" y="5000263"/>
            <a:ext cx="2372613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1500809" y="4955466"/>
            <a:ext cx="2743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khiến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2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>
            <a:extLst>
              <a:ext uri="{FF2B5EF4-FFF2-40B4-BE49-F238E27FC236}">
                <a16:creationId xmlns:a16="http://schemas.microsoft.com/office/drawing/2014/main" id="{45F68E06-DF63-1EF3-3798-8935481FE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9" y="3492500"/>
            <a:ext cx="7132637" cy="264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CB6AB498-B602-32DD-3D37-BF33D1434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076" y="5392756"/>
            <a:ext cx="2025285" cy="15635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35C4D022-C92E-A31F-87BD-8EF2BA9E9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20400" y="5565983"/>
            <a:ext cx="1823492" cy="14077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041510" y="255006"/>
            <a:ext cx="8445850" cy="4325514"/>
            <a:chOff x="-1602931" y="-467918"/>
            <a:chExt cx="8445850" cy="4325514"/>
          </a:xfrm>
        </p:grpSpPr>
        <p:pic>
          <p:nvPicPr>
            <p:cNvPr id="21509" name="Picture 5">
              <a:extLst>
                <a:ext uri="{FF2B5EF4-FFF2-40B4-BE49-F238E27FC236}">
                  <a16:creationId xmlns:a16="http://schemas.microsoft.com/office/drawing/2014/main" id="{DA506434-FC2B-CC7A-49A0-634982C59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02931" y="-467918"/>
              <a:ext cx="8445850" cy="4325514"/>
            </a:xfrm>
            <a:prstGeom prst="rect">
              <a:avLst/>
            </a:prstGeom>
            <a:noFill/>
            <a:ln>
              <a:solidFill>
                <a:srgbClr val="C2F3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244172" y="17808"/>
              <a:ext cx="3272589" cy="954107"/>
            </a:xfrm>
            <a:prstGeom prst="rect">
              <a:avLst/>
            </a:prstGeom>
            <a:solidFill>
              <a:srgbClr val="C2F3FF"/>
            </a:solidFill>
            <a:ln>
              <a:solidFill>
                <a:srgbClr val="C2F3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2"/>
                  </a:solidFill>
                </a:rPr>
                <a:t>Nêu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yêu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cầu</a:t>
              </a:r>
              <a:r>
                <a:rPr lang="en-US" sz="2800" dirty="0">
                  <a:solidFill>
                    <a:schemeClr val="accent2"/>
                  </a:solidFill>
                </a:rPr>
                <a:t>, </a:t>
              </a:r>
              <a:r>
                <a:rPr lang="en-US" sz="2800" dirty="0" err="1">
                  <a:solidFill>
                    <a:schemeClr val="accent2"/>
                  </a:solidFill>
                </a:rPr>
                <a:t>đề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nghị</a:t>
              </a:r>
              <a:r>
                <a:rPr lang="en-US" sz="2800" dirty="0">
                  <a:solidFill>
                    <a:schemeClr val="accent2"/>
                  </a:solidFill>
                </a:rPr>
                <a:t>, </a:t>
              </a:r>
              <a:r>
                <a:rPr lang="en-US" sz="2800" dirty="0" err="1">
                  <a:solidFill>
                    <a:schemeClr val="accent2"/>
                  </a:solidFill>
                </a:rPr>
                <a:t>mong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muốn</a:t>
              </a:r>
              <a:r>
                <a:rPr lang="en-US" sz="2800" dirty="0">
                  <a:solidFill>
                    <a:schemeClr val="accent2"/>
                  </a:solidFill>
                </a:rPr>
                <a:t>,..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90718" y="65520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02959" y="2327874"/>
            <a:ext cx="7650162" cy="2065338"/>
            <a:chOff x="3017839" y="19745"/>
            <a:chExt cx="7650162" cy="2065338"/>
          </a:xfrm>
        </p:grpSpPr>
        <p:pic>
          <p:nvPicPr>
            <p:cNvPr id="21510" name="Picture 6">
              <a:extLst>
                <a:ext uri="{FF2B5EF4-FFF2-40B4-BE49-F238E27FC236}">
                  <a16:creationId xmlns:a16="http://schemas.microsoft.com/office/drawing/2014/main" id="{F3AB2076-653C-BA7D-96A9-EB01F0166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7839" y="19745"/>
              <a:ext cx="7650162" cy="2065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584157" y="320777"/>
              <a:ext cx="3835588" cy="954107"/>
            </a:xfrm>
            <a:prstGeom prst="rect">
              <a:avLst/>
            </a:prstGeom>
            <a:solidFill>
              <a:srgbClr val="F3FFBF"/>
            </a:solidFill>
            <a:ln>
              <a:solidFill>
                <a:srgbClr val="F3FFB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2"/>
                  </a:solidFill>
                </a:rPr>
                <a:t>Trong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câu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thường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có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từ</a:t>
              </a:r>
              <a:r>
                <a:rPr lang="en-US" sz="2800" dirty="0">
                  <a:solidFill>
                    <a:schemeClr val="accent2"/>
                  </a:solidFill>
                </a:rPr>
                <a:t>: “</a:t>
              </a:r>
              <a:r>
                <a:rPr lang="en-US" sz="2800" i="1" dirty="0" err="1">
                  <a:solidFill>
                    <a:schemeClr val="accent2"/>
                  </a:solidFill>
                </a:rPr>
                <a:t>đi</a:t>
              </a:r>
              <a:r>
                <a:rPr lang="en-US" sz="2800" i="1" dirty="0">
                  <a:solidFill>
                    <a:schemeClr val="accent2"/>
                  </a:solidFill>
                </a:rPr>
                <a:t>”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23999" y="2417763"/>
            <a:ext cx="4347411" cy="3319710"/>
            <a:chOff x="1523999" y="2417763"/>
            <a:chExt cx="4347411" cy="3319710"/>
          </a:xfrm>
        </p:grpSpPr>
        <p:sp>
          <p:nvSpPr>
            <p:cNvPr id="5" name="Rectangle 4"/>
            <p:cNvSpPr/>
            <p:nvPr/>
          </p:nvSpPr>
          <p:spPr>
            <a:xfrm>
              <a:off x="3414509" y="3664449"/>
              <a:ext cx="1231507" cy="509785"/>
            </a:xfrm>
            <a:prstGeom prst="rect">
              <a:avLst/>
            </a:prstGeom>
            <a:solidFill>
              <a:srgbClr val="F8C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0734DCD8-A453-7BFB-BABA-8525C440C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999" y="2417763"/>
              <a:ext cx="4347411" cy="3319710"/>
            </a:xfrm>
            <a:prstGeom prst="rect">
              <a:avLst/>
            </a:prstGeom>
            <a:noFill/>
            <a:ln>
              <a:solidFill>
                <a:srgbClr val="F8C9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657953" y="3776089"/>
              <a:ext cx="1722569" cy="584775"/>
            </a:xfrm>
            <a:prstGeom prst="rect">
              <a:avLst/>
            </a:prstGeom>
            <a:solidFill>
              <a:srgbClr val="F8C9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KHIẾN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3147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801189" y="618898"/>
            <a:ext cx="10431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các từ </a:t>
            </a:r>
            <a:r>
              <a:rPr lang="vi-VN" altLang="en-US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hãy, đ</a:t>
            </a:r>
            <a:r>
              <a:rPr lang="en-US" altLang="en-US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ừ</a:t>
            </a:r>
            <a:r>
              <a:rPr lang="vi-VN" altLang="en-US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ng, chớ, đi, thôi, nào</a:t>
            </a: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altLang="en-US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 </a:t>
            </a: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để đặt câu khiến trong mỗi tình huống dưới đây: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1660511" y="2023970"/>
            <a:ext cx="9572644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Nhờ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bưu</a:t>
            </a:r>
            <a:r>
              <a:rPr lang="en-US" sz="3200" dirty="0"/>
              <a:t> </a:t>
            </a:r>
            <a:r>
              <a:rPr lang="en-US" sz="3200" dirty="0" err="1"/>
              <a:t>thiếp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trật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phim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thăm</a:t>
            </a:r>
            <a:r>
              <a:rPr lang="en-US" sz="3200" dirty="0"/>
              <a:t> </a:t>
            </a:r>
            <a:r>
              <a:rPr lang="en-US" sz="3200" dirty="0" err="1"/>
              <a:t>quê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2373134" y="5092825"/>
            <a:ext cx="9572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M</a:t>
            </a:r>
            <a:r>
              <a:rPr lang="en-US" sz="3200" dirty="0"/>
              <a:t>: </a:t>
            </a:r>
            <a:r>
              <a:rPr lang="en-US" sz="3200" dirty="0" err="1">
                <a:solidFill>
                  <a:srgbClr val="7030A0"/>
                </a:solidFill>
              </a:rPr>
              <a:t>Chị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hướng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dẫn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em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làm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bưu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thiếp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đi</a:t>
            </a:r>
            <a:r>
              <a:rPr lang="en-US" sz="3200" dirty="0">
                <a:solidFill>
                  <a:srgbClr val="7030A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4366" y="290052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3127" y="428326"/>
            <a:ext cx="10692736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120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5553778" y="611546"/>
            <a:ext cx="58141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các từ </a:t>
            </a:r>
            <a:r>
              <a:rPr lang="vi-VN" alt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hãy, đ</a:t>
            </a:r>
            <a:r>
              <a:rPr lang="en-US" alt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ừ</a:t>
            </a:r>
            <a:r>
              <a:rPr lang="vi-VN" alt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ng, chớ, đi, thôi, nào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alt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 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để đặt câu khiến trong mỗi tình huống dưới đây:</a:t>
            </a:r>
            <a:endParaRPr lang="en-US" alt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5426352" y="1974387"/>
            <a:ext cx="6068983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Nhờ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người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thân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hướng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dẫn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làm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bưu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thiếp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các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nhỏ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trật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tự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khi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xem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phim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trong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rạp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mẹ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về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thăm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quê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mẹ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mua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truyện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mình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thích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6200594" y="4005171"/>
            <a:ext cx="9486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</a:rPr>
              <a:t>M</a:t>
            </a:r>
            <a:r>
              <a:rPr lang="en-US" sz="2000" dirty="0">
                <a:solidFill>
                  <a:srgbClr val="000000"/>
                </a:solidFill>
              </a:rPr>
              <a:t>: </a:t>
            </a:r>
            <a:r>
              <a:rPr lang="en-US" sz="2000" dirty="0" err="1">
                <a:solidFill>
                  <a:srgbClr val="7030A0"/>
                </a:solidFill>
              </a:rPr>
              <a:t>Chị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hướng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dãn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em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làm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bưu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thiếp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đi</a:t>
            </a:r>
            <a:r>
              <a:rPr lang="en-US" sz="2000" dirty="0">
                <a:solidFill>
                  <a:srgbClr val="7030A0"/>
                </a:solidFill>
              </a:rPr>
              <a:t>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3F690B-DAD4-457B-8A93-A3E54A11C8A8}"/>
              </a:ext>
            </a:extLst>
          </p:cNvPr>
          <p:cNvGrpSpPr/>
          <p:nvPr/>
        </p:nvGrpSpPr>
        <p:grpSpPr>
          <a:xfrm>
            <a:off x="1806220" y="2963386"/>
            <a:ext cx="3153995" cy="2327923"/>
            <a:chOff x="876438" y="831522"/>
            <a:chExt cx="4800601" cy="4298039"/>
          </a:xfrm>
        </p:grpSpPr>
        <p:sp>
          <p:nvSpPr>
            <p:cNvPr id="9" name="任意多边形: 形状 19">
              <a:extLst>
                <a:ext uri="{FF2B5EF4-FFF2-40B4-BE49-F238E27FC236}">
                  <a16:creationId xmlns:a16="http://schemas.microsoft.com/office/drawing/2014/main" id="{6D69AF08-FB90-4E92-926D-666376F19AE9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29F93F7-A55D-4544-A968-3531332F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sp>
        <p:nvSpPr>
          <p:cNvPr id="14" name="文本框 12">
            <a:extLst>
              <a:ext uri="{FF2B5EF4-FFF2-40B4-BE49-F238E27FC236}">
                <a16:creationId xmlns:a16="http://schemas.microsoft.com/office/drawing/2014/main" id="{3FCCB58F-E6AD-4CC8-B2C5-645FFB80A0E0}"/>
              </a:ext>
            </a:extLst>
          </p:cNvPr>
          <p:cNvSpPr txBox="1"/>
          <p:nvPr/>
        </p:nvSpPr>
        <p:spPr>
          <a:xfrm>
            <a:off x="1504003" y="4364141"/>
            <a:ext cx="3456212" cy="13607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THẢO LUẬN NHÓM ĐÔI</a:t>
            </a:r>
            <a:endParaRPr kumimoji="0" lang="zh-CN" altLang="en-US" sz="36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字魂105号-简雅黑"/>
            </a:endParaRPr>
          </a:p>
        </p:txBody>
      </p:sp>
      <p:pic>
        <p:nvPicPr>
          <p:cNvPr id="15" name="Picture 1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D69A2CA-035B-48FA-B5BA-AE579C7DEA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2208757" y="1211710"/>
            <a:ext cx="2320630" cy="193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9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287079" y="462090"/>
            <a:ext cx="11589487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44">
            <a:extLst>
              <a:ext uri="{FF2B5EF4-FFF2-40B4-BE49-F238E27FC236}">
                <a16:creationId xmlns:a16="http://schemas.microsoft.com/office/drawing/2014/main" id="{8D8BE592-6CED-4B63-BACA-F78064B8C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1162DBBC-9845-48A8-8412-4D69EF873E25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26C5E104-918C-4839-A656-3DB0E947B8BB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65BAAE-5714-484A-931E-3F90288AA57C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C585F9-EA54-4AE1-9BB5-95EDF58F98D6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173FF4-0942-4253-B205-F256DC0436C3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494476" y="1552353"/>
            <a:ext cx="969580" cy="399827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B4F4137-0287-41EC-9BFA-6A897E895E2F}"/>
              </a:ext>
            </a:extLst>
          </p:cNvPr>
          <p:cNvSpPr/>
          <p:nvPr/>
        </p:nvSpPr>
        <p:spPr>
          <a:xfrm>
            <a:off x="7464056" y="1092409"/>
            <a:ext cx="3982142" cy="586714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4A2916-4B4F-4AC4-A356-F427B8E6DDF4}"/>
              </a:ext>
            </a:extLst>
          </p:cNvPr>
          <p:cNvCxnSpPr>
            <a:cxnSpLocks/>
          </p:cNvCxnSpPr>
          <p:nvPr/>
        </p:nvCxnSpPr>
        <p:spPr>
          <a:xfrm flipV="1">
            <a:off x="6618298" y="3902149"/>
            <a:ext cx="969580" cy="832521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3C2D508-1C47-4A93-9C81-4A049672A66C}"/>
              </a:ext>
            </a:extLst>
          </p:cNvPr>
          <p:cNvSpPr/>
          <p:nvPr/>
        </p:nvSpPr>
        <p:spPr>
          <a:xfrm>
            <a:off x="7589850" y="3295205"/>
            <a:ext cx="4014699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FC6647-963A-4548-B8CB-C085DC8E605A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969580" cy="552968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1C01907-5E83-4D9F-85AE-787367DDF9F0}"/>
              </a:ext>
            </a:extLst>
          </p:cNvPr>
          <p:cNvSpPr/>
          <p:nvPr/>
        </p:nvSpPr>
        <p:spPr>
          <a:xfrm>
            <a:off x="7341622" y="1991830"/>
            <a:ext cx="4262927" cy="103979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75220B-0991-43C6-96AB-ABE471ED347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608776" y="4706094"/>
            <a:ext cx="979102" cy="774082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C209F39-396C-4753-80EA-52A0E26BCED5}"/>
              </a:ext>
            </a:extLst>
          </p:cNvPr>
          <p:cNvSpPr/>
          <p:nvPr/>
        </p:nvSpPr>
        <p:spPr>
          <a:xfrm>
            <a:off x="7587879" y="5085408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3" grpId="0" animBg="1"/>
      <p:bldP spid="27" grpId="0" animBg="1"/>
      <p:bldP spid="29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1337" y="914400"/>
            <a:ext cx="8432800" cy="749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4267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HOẠT ĐỘNG TIẾP NỐI: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54963" y="2203174"/>
            <a:ext cx="10693090" cy="210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3733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Luyện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sử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khiến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biểu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lộ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cảm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xúc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phù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nói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viết</a:t>
            </a:r>
            <a:endParaRPr lang="en-US" altLang="en-US" sz="3733" kern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3733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Chuẩn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bị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luyện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Viết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văn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tả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đồ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vật</a:t>
            </a:r>
            <a:endParaRPr lang="en-US" altLang="en-US" sz="3733" i="1" kern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Viết tay 1">
                <a:extLst>
                  <a:ext uri="{FF2B5EF4-FFF2-40B4-BE49-F238E27FC236}">
                    <a16:creationId xmlns:a16="http://schemas.microsoft.com/office/drawing/2014/main" id="{F1AFC970-0BE8-4F3A-81E9-9B356A2E3FD8}"/>
                  </a:ext>
                </a:extLst>
              </p14:cNvPr>
              <p14:cNvContentPartPr/>
              <p14:nvPr/>
            </p14:nvContentPartPr>
            <p14:xfrm>
              <a:off x="2400480" y="6121440"/>
              <a:ext cx="360" cy="360"/>
            </p14:xfrm>
          </p:contentPart>
        </mc:Choice>
        <mc:Fallback xmlns="">
          <p:pic>
            <p:nvPicPr>
              <p:cNvPr id="2" name="Viết tay 1">
                <a:extLst>
                  <a:ext uri="{FF2B5EF4-FFF2-40B4-BE49-F238E27FC236}">
                    <a16:creationId xmlns:a16="http://schemas.microsoft.com/office/drawing/2014/main" id="{F1AFC970-0BE8-4F3A-81E9-9B356A2E3F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1120" y="61120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88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09431" y="2091789"/>
            <a:ext cx="54026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 HẸN </a:t>
            </a: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GẶP LẠI!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105号-简雅黑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5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7962" y="4125649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0686" y="3041634"/>
            <a:ext cx="7377314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9454" y="2065104"/>
            <a:ext cx="6085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FF"/>
                </a:solidFill>
              </a:rPr>
              <a:t>Tìm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được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từ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chỉ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đặc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điểm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trong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đoạn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15267" y="3163732"/>
            <a:ext cx="63825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>
                <a:solidFill>
                  <a:srgbClr val="0000FF"/>
                </a:solidFill>
              </a:rPr>
              <a:t>Nhận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câu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khiến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đặt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được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câu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khiến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trong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các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tình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huống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khác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nhau</a:t>
            </a:r>
            <a:r>
              <a:rPr lang="nl-NL" sz="2000" dirty="0">
                <a:solidFill>
                  <a:srgbClr val="0000FF"/>
                </a:solidFill>
              </a:rPr>
              <a:t>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9625" y="4397137"/>
            <a:ext cx="6358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sử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dụng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câu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khiến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để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biểu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lộ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cảm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xúc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phù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hợp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20532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6920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0416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4800">
                  <a:solidFill>
                    <a:prstClr val="white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556251" y="2133600"/>
            <a:ext cx="9055556" cy="27642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  <a:defRPr/>
            </a:pPr>
            <a:r>
              <a:rPr lang="en-US" sz="3600" dirty="0" err="1">
                <a:solidFill>
                  <a:srgbClr val="FF0000"/>
                </a:solidFill>
              </a:rPr>
              <a:t>Trò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sẽ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có</a:t>
            </a:r>
            <a:r>
              <a:rPr lang="en-US" sz="3600" dirty="0">
                <a:solidFill>
                  <a:srgbClr val="FF0000"/>
                </a:solidFill>
              </a:rPr>
              <a:t> 6 </a:t>
            </a:r>
            <a:r>
              <a:rPr lang="en-US" sz="3600" dirty="0" err="1">
                <a:solidFill>
                  <a:srgbClr val="FF0000"/>
                </a:solidFill>
              </a:rPr>
              <a:t>câu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hỏi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trắc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nghiệm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  <a:p>
            <a:pPr algn="ctr">
              <a:lnSpc>
                <a:spcPct val="128000"/>
              </a:lnSpc>
              <a:defRPr/>
            </a:pPr>
            <a:r>
              <a:rPr lang="en-US" sz="3600" dirty="0" err="1">
                <a:solidFill>
                  <a:srgbClr val="FF0000"/>
                </a:solidFill>
              </a:rPr>
              <a:t>Để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câu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hỏi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này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hãy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đưa</a:t>
            </a:r>
            <a:r>
              <a:rPr lang="en-US" sz="3600" dirty="0">
                <a:solidFill>
                  <a:srgbClr val="FF0000"/>
                </a:solidFill>
              </a:rPr>
              <a:t> ra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 err="1">
                <a:solidFill>
                  <a:srgbClr val="FF0000"/>
                </a:solidFill>
              </a:rPr>
              <a:t>kí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hiệu</a:t>
            </a:r>
            <a:r>
              <a:rPr lang="en-US" sz="3600" dirty="0">
                <a:solidFill>
                  <a:srgbClr val="FF0000"/>
                </a:solidFill>
              </a:rPr>
              <a:t> KÉO - BÚA - BAO </a:t>
            </a:r>
            <a:r>
              <a:rPr lang="en-US" sz="3600" dirty="0" err="1">
                <a:solidFill>
                  <a:srgbClr val="FF0000"/>
                </a:solidFill>
              </a:rPr>
              <a:t>chứa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đáp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đúng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 err="1">
                <a:solidFill>
                  <a:srgbClr val="FF0000"/>
                </a:solidFill>
              </a:rPr>
              <a:t>mà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tìm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được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trước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lớp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nhé</a:t>
            </a:r>
            <a:r>
              <a:rPr lang="en-US" sz="36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780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513217"/>
            <a:ext cx="826266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4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“Bông hoa này đẹp quá!” </a:t>
            </a:r>
            <a:r>
              <a:rPr lang="pt-BR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 loại câu: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96599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48280" y="432955"/>
            <a:ext cx="8238640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từ chỉ đặc điểm: </a:t>
            </a:r>
          </a:p>
          <a:p>
            <a:r>
              <a:rPr lang="pt-BR" sz="4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“xanh mát, học sinh, chạy nhảy</a:t>
            </a:r>
            <a:r>
              <a:rPr lang="pt-BR" sz="4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n-US" sz="4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xanh</a:t>
              </a:r>
              <a:r>
                <a:rPr lang="en-US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 </a:t>
              </a: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mát</a:t>
              </a: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học</a:t>
              </a:r>
              <a:r>
                <a:rPr lang="en-US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 </a:t>
              </a: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sinh</a:t>
              </a: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3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71196" y="5880726"/>
            <a:ext cx="22878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rPr>
              <a:t>chạy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rPr>
              <a:t>nhảy</a:t>
            </a:r>
            <a:endParaRPr lang="en-US" sz="3600" dirty="0">
              <a:solidFill>
                <a:prstClr val="black">
                  <a:lumMod val="75000"/>
                  <a:lumOff val="25000"/>
                </a:prstClr>
              </a:solidFill>
              <a:latin typeface="#9Slide02 Tieu de dai"/>
            </a:endParaRPr>
          </a:p>
        </p:txBody>
      </p:sp>
    </p:spTree>
    <p:extLst>
      <p:ext uri="{BB962C8B-B14F-4D97-AF65-F5344CB8AC3E}">
        <p14:creationId xmlns:p14="http://schemas.microsoft.com/office/powerpoint/2010/main" val="391040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401587-C296-456B-9282-CA8B26E2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903" y="725197"/>
            <a:ext cx="3737172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86B4E-1FF3-4789-9AA6-0D79B531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44" y="2011564"/>
            <a:ext cx="10931075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2175309"/>
            <a:ext cx="5168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HOẠT ĐỘNG 1: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</a:rPr>
              <a:t>TỪ CHỈ ĐẶC ĐIỂM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636" y="423549"/>
            <a:ext cx="11304184" cy="634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5020" y="567331"/>
            <a:ext cx="10789920" cy="599709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889185" y="576101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1082095" y="1781254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Có một giờ Văn như thế</a:t>
            </a:r>
          </a:p>
          <a:p>
            <a:r>
              <a:rPr lang="vi-VN" sz="2800" dirty="0"/>
              <a:t>Lớp em im phắc lặng nghe</a:t>
            </a:r>
          </a:p>
          <a:p>
            <a:r>
              <a:rPr lang="vi-VN" sz="2800" dirty="0"/>
              <a:t>Bài “Mẹ vắng nhà ngày bão”</a:t>
            </a:r>
          </a:p>
          <a:p>
            <a:r>
              <a:rPr lang="vi-VN" sz="2800" dirty="0"/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109980" y="1781254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Ai cũng nghĩ đến mẹ mình</a:t>
            </a:r>
          </a:p>
          <a:p>
            <a:r>
              <a:rPr lang="vi-VN" sz="2800" dirty="0"/>
              <a:t>Dịu dàng, đảm đang, tần tảo</a:t>
            </a:r>
          </a:p>
          <a:p>
            <a:r>
              <a:rPr lang="vi-VN" sz="2800" dirty="0"/>
              <a:t>Ai cũng thương thương bố mình</a:t>
            </a:r>
          </a:p>
          <a:p>
            <a:r>
              <a:rPr lang="vi-VN" sz="2800" dirty="0"/>
              <a:t>Vụng về chăm con ngày bão.</a:t>
            </a:r>
          </a:p>
          <a:p>
            <a:pPr algn="r"/>
            <a:r>
              <a:rPr lang="vi-VN" sz="2800" dirty="0"/>
              <a:t>(</a:t>
            </a:r>
            <a:r>
              <a:rPr lang="vi-VN" sz="2800" i="1" dirty="0"/>
              <a:t>Nguyễn Thị Mai</a:t>
            </a:r>
            <a:r>
              <a:rPr lang="vi-VN" sz="2800" dirty="0"/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336477" y="1109928"/>
            <a:ext cx="28707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6382" y="4155958"/>
            <a:ext cx="2408317" cy="1538313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 flipH="1">
            <a:off x="3658658" y="5869309"/>
            <a:ext cx="4878949" cy="494351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530417" y="4398745"/>
            <a:ext cx="7279553" cy="1020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Rectangle 1"/>
          <p:cNvSpPr/>
          <p:nvPr/>
        </p:nvSpPr>
        <p:spPr>
          <a:xfrm>
            <a:off x="457888" y="392293"/>
            <a:ext cx="11304184" cy="634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5020" y="567331"/>
            <a:ext cx="10789920" cy="599709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889185" y="576101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từ chỉ đặc điểm có trong đoạn thơ dưới đây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1082095" y="1781254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</a:rPr>
              <a:t>Có một giờ Văn như thế</a:t>
            </a:r>
          </a:p>
          <a:p>
            <a:r>
              <a:rPr lang="vi-VN" sz="2800" dirty="0">
                <a:solidFill>
                  <a:srgbClr val="000000"/>
                </a:solidFill>
              </a:rPr>
              <a:t>Lớp em im phắc lặng nghe</a:t>
            </a:r>
          </a:p>
          <a:p>
            <a:r>
              <a:rPr lang="vi-VN" sz="2800" dirty="0">
                <a:solidFill>
                  <a:srgbClr val="000000"/>
                </a:solidFill>
              </a:rPr>
              <a:t>Bài “Mẹ vắng nhà ngày bão”</a:t>
            </a:r>
          </a:p>
          <a:p>
            <a:r>
              <a:rPr lang="vi-VN" sz="2800" dirty="0">
                <a:solidFill>
                  <a:srgbClr val="000000"/>
                </a:solidFill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109980" y="1781254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</a:rPr>
              <a:t>Ai cũng nghĩ đến mẹ mình</a:t>
            </a:r>
          </a:p>
          <a:p>
            <a:r>
              <a:rPr lang="vi-VN" sz="2800" dirty="0">
                <a:solidFill>
                  <a:srgbClr val="000000"/>
                </a:solidFill>
              </a:rPr>
              <a:t>Dịu dàng, đảm đang, tần tảo</a:t>
            </a:r>
          </a:p>
          <a:p>
            <a:r>
              <a:rPr lang="vi-VN" sz="2800" dirty="0">
                <a:solidFill>
                  <a:srgbClr val="000000"/>
                </a:solidFill>
              </a:rPr>
              <a:t>Ai cũng thương thương bố mình</a:t>
            </a:r>
          </a:p>
          <a:p>
            <a:r>
              <a:rPr lang="vi-VN" sz="2800" dirty="0">
                <a:solidFill>
                  <a:srgbClr val="000000"/>
                </a:solidFill>
              </a:rPr>
              <a:t>Vụng về chăm con ngày bão.</a:t>
            </a:r>
          </a:p>
          <a:p>
            <a:pPr algn="r"/>
            <a:r>
              <a:rPr lang="vi-VN" sz="2800" dirty="0">
                <a:solidFill>
                  <a:srgbClr val="000000"/>
                </a:solidFill>
              </a:rPr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6196607" y="2640345"/>
            <a:ext cx="1378475" cy="6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9612888" y="2622258"/>
            <a:ext cx="1173853" cy="114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7832214" y="2633743"/>
            <a:ext cx="1523542" cy="132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6187673" y="3479982"/>
            <a:ext cx="1378475" cy="6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357512" y="4481427"/>
            <a:ext cx="8255376" cy="9833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TextBox 19"/>
          <p:cNvSpPr txBox="1"/>
          <p:nvPr/>
        </p:nvSpPr>
        <p:spPr>
          <a:xfrm>
            <a:off x="1554007" y="4596770"/>
            <a:ext cx="8378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Đảm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đang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tảo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r>
              <a:rPr lang="vi-VN" sz="2400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thường nói về người phụ nữ làm lụng vất vả, chăm lo cho gia đình</a:t>
            </a:r>
            <a:r>
              <a:rPr lang="en-US" sz="2400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357512" y="5762291"/>
            <a:ext cx="6813623" cy="6577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5" name="TextBox 24"/>
          <p:cNvSpPr txBox="1"/>
          <p:nvPr/>
        </p:nvSpPr>
        <p:spPr>
          <a:xfrm>
            <a:off x="1530417" y="5716519"/>
            <a:ext cx="656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</a:rPr>
              <a:t>Vụng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về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r>
              <a:rPr lang="vi-VN" sz="2400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không thạo, không quen làm,...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460401" y="2615656"/>
            <a:ext cx="1208888" cy="6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737930" y="3506549"/>
            <a:ext cx="1208888" cy="6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4146171" y="3513151"/>
            <a:ext cx="1208888" cy="6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6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/>
      <p:bldP spid="23" grpId="0" animBg="1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Reforestation Project Proposal  by Slidesgo">
  <a:themeElements>
    <a:clrScheme name="Simple Light">
      <a:dk1>
        <a:srgbClr val="E67D00"/>
      </a:dk1>
      <a:lt1>
        <a:srgbClr val="FFEEEE"/>
      </a:lt1>
      <a:dk2>
        <a:srgbClr val="D2E2B4"/>
      </a:dk2>
      <a:lt2>
        <a:srgbClr val="A0C483"/>
      </a:lt2>
      <a:accent1>
        <a:srgbClr val="31681F"/>
      </a:accent1>
      <a:accent2>
        <a:srgbClr val="000000"/>
      </a:accent2>
      <a:accent3>
        <a:srgbClr val="FBACAC"/>
      </a:accent3>
      <a:accent4>
        <a:srgbClr val="EB7777"/>
      </a:accent4>
      <a:accent5>
        <a:srgbClr val="C60000"/>
      </a:accent5>
      <a:accent6>
        <a:srgbClr val="FF9F2E"/>
      </a:accent6>
      <a:hlink>
        <a:srgbClr val="A003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mple Light">
    <a:dk1>
      <a:srgbClr val="E67D00"/>
    </a:dk1>
    <a:lt1>
      <a:srgbClr val="FFEEEE"/>
    </a:lt1>
    <a:dk2>
      <a:srgbClr val="D2E2B4"/>
    </a:dk2>
    <a:lt2>
      <a:srgbClr val="A0C483"/>
    </a:lt2>
    <a:accent1>
      <a:srgbClr val="31681F"/>
    </a:accent1>
    <a:accent2>
      <a:srgbClr val="000000"/>
    </a:accent2>
    <a:accent3>
      <a:srgbClr val="FBACAC"/>
    </a:accent3>
    <a:accent4>
      <a:srgbClr val="EB7777"/>
    </a:accent4>
    <a:accent5>
      <a:srgbClr val="C60000"/>
    </a:accent5>
    <a:accent6>
      <a:srgbClr val="FF9F2E"/>
    </a:accent6>
    <a:hlink>
      <a:srgbClr val="A00303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9EDEE"/>
    </a:accent5>
    <a:accent6>
      <a:srgbClr val="2D2D89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714</Words>
  <Application>Microsoft Office PowerPoint</Application>
  <PresentationFormat>Widescreen</PresentationFormat>
  <Paragraphs>98</Paragraphs>
  <Slides>19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等线</vt:lpstr>
      <vt:lpstr>宋体</vt:lpstr>
      <vt:lpstr>#9Slide02 Noi dung dai</vt:lpstr>
      <vt:lpstr>#9Slide02 Tieu de dai</vt:lpstr>
      <vt:lpstr>Arial</vt:lpstr>
      <vt:lpstr>Calibri</vt:lpstr>
      <vt:lpstr>Cambria</vt:lpstr>
      <vt:lpstr>iCiel Cadena</vt:lpstr>
      <vt:lpstr>Nunito</vt:lpstr>
      <vt:lpstr>Wingdings</vt:lpstr>
      <vt:lpstr>字魂55号-龙吟手书</vt:lpstr>
      <vt:lpstr>-</vt:lpstr>
      <vt:lpstr>8_默认设计模板</vt:lpstr>
      <vt:lpstr>2_Reforestation Project Proposal  by Slidesgo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Vip855</cp:lastModifiedBy>
  <cp:revision>43</cp:revision>
  <dcterms:created xsi:type="dcterms:W3CDTF">2022-07-28T23:11:30Z</dcterms:created>
  <dcterms:modified xsi:type="dcterms:W3CDTF">2025-11-09T14:10:25Z</dcterms:modified>
</cp:coreProperties>
</file>